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70" r:id="rId5"/>
    <p:sldId id="271" r:id="rId6"/>
    <p:sldId id="272" r:id="rId7"/>
    <p:sldId id="261" r:id="rId8"/>
    <p:sldId id="262" r:id="rId9"/>
    <p:sldId id="275" r:id="rId10"/>
    <p:sldId id="277" r:id="rId11"/>
    <p:sldId id="276" r:id="rId12"/>
    <p:sldId id="279" r:id="rId13"/>
    <p:sldId id="281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erriweather" panose="020F0502020204030204" pitchFamily="2" charset="0"/>
      <p:regular r:id="rId20"/>
      <p:bold r:id="rId21"/>
      <p:italic r:id="rId22"/>
      <p:boldItalic r:id="rId23"/>
    </p:embeddedFont>
    <p:embeddedFont>
      <p:font typeface="Open Sans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sTjNHTTET/SHDtFIaI8GfbW+n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02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Backup facile in situazioni di emergenza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it-IT" sz="2400" b="0" i="0" dirty="0"/>
            <a:t>Comandi tramite mouse senza accesso visivo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it-IT" sz="1400" b="0" i="0" dirty="0"/>
            <a:t>L'utente può attivare il backup tracciando specifici simboli o movimenti con il mouse</a:t>
          </a:r>
          <a:endParaRPr lang="en-US" sz="1400" dirty="0"/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DB8836B3-E830-4CD5-AE1B-0256ADFF71E0}">
      <dgm:prSet custT="1"/>
      <dgm:spPr/>
      <dgm:t>
        <a:bodyPr/>
        <a:lstStyle/>
        <a:p>
          <a:r>
            <a:rPr lang="it-IT" sz="1400" b="0" i="0" dirty="0"/>
            <a:t>Anche la conferma del backup avviene tramite un ulteriore tracciamento</a:t>
          </a:r>
          <a:endParaRPr lang="en-US" sz="1400" dirty="0"/>
        </a:p>
      </dgm:t>
    </dgm:pt>
    <dgm:pt modelId="{A168426A-D919-418B-8AE2-6E7049820389}" type="parTrans" cxnId="{D855073C-98DD-429D-893F-9D1218B777FE}">
      <dgm:prSet/>
      <dgm:spPr/>
      <dgm:t>
        <a:bodyPr/>
        <a:lstStyle/>
        <a:p>
          <a:endParaRPr lang="en-US"/>
        </a:p>
      </dgm:t>
    </dgm:pt>
    <dgm:pt modelId="{919174D0-B471-4523-8C6D-35A3F7BFF77F}" type="sibTrans" cxnId="{D855073C-98DD-429D-893F-9D1218B777FE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it-IT" sz="2400" b="0" i="0" dirty="0"/>
            <a:t>Basso consumo di risorse</a:t>
          </a:r>
          <a:endParaRPr lang="en-US" sz="2400" dirty="0"/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it-IT" sz="1400" b="0" i="0" dirty="0"/>
            <a:t>Poiché l’applicazione deve rimanere attiva in background, uno degli obiettivi chiave è ridurre al minimo il consumo di CPU.</a:t>
          </a:r>
          <a:endParaRPr lang="en-US" sz="1400" dirty="0"/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E6A720F6-C937-4690-A812-05B126D20131}">
      <dgm:prSet custT="1"/>
      <dgm:spPr/>
      <dgm:t>
        <a:bodyPr/>
        <a:lstStyle/>
        <a:p>
          <a:r>
            <a:rPr lang="it-IT" sz="2400" b="0" i="0" dirty="0"/>
            <a:t>Monitoraggio delle risorse e creazione di log</a:t>
          </a:r>
          <a:endParaRPr lang="en-US" sz="2400" dirty="0"/>
        </a:p>
      </dgm:t>
    </dgm:pt>
    <dgm:pt modelId="{5092A737-44C4-4539-AD58-DA1FBF1BC256}" type="parTrans" cxnId="{A47AD55C-B9D6-48FE-BE13-B0EB461E9C71}">
      <dgm:prSet/>
      <dgm:spPr/>
      <dgm:t>
        <a:bodyPr/>
        <a:lstStyle/>
        <a:p>
          <a:endParaRPr lang="en-US"/>
        </a:p>
      </dgm:t>
    </dgm:pt>
    <dgm:pt modelId="{7576E44E-E883-44A8-B65D-10BD9E2B5B1C}" type="sibTrans" cxnId="{A47AD55C-B9D6-48FE-BE13-B0EB461E9C71}">
      <dgm:prSet/>
      <dgm:spPr/>
      <dgm:t>
        <a:bodyPr/>
        <a:lstStyle/>
        <a:p>
          <a:endParaRPr lang="en-US"/>
        </a:p>
      </dgm:t>
    </dgm:pt>
    <dgm:pt modelId="{B591C9FA-4CF7-4652-A609-32E30399D446}">
      <dgm:prSet custT="1"/>
      <dgm:spPr/>
      <dgm:t>
        <a:bodyPr/>
        <a:lstStyle/>
        <a:p>
          <a:r>
            <a:rPr lang="it-IT" sz="1400" b="0" i="0"/>
            <a:t>Alla fine del processo viene creato un file di log che include:</a:t>
          </a:r>
          <a:endParaRPr lang="en-US" sz="1400"/>
        </a:p>
      </dgm:t>
    </dgm:pt>
    <dgm:pt modelId="{CDF27C9D-CB92-4442-8275-EA1D92551AC5}" type="parTrans" cxnId="{C89801E8-DF86-4CCC-B2C9-16BA21A4320D}">
      <dgm:prSet/>
      <dgm:spPr/>
      <dgm:t>
        <a:bodyPr/>
        <a:lstStyle/>
        <a:p>
          <a:endParaRPr lang="en-US"/>
        </a:p>
      </dgm:t>
    </dgm:pt>
    <dgm:pt modelId="{BB88A5B2-439A-4B7C-835D-9818D632061F}" type="sibTrans" cxnId="{C89801E8-DF86-4CCC-B2C9-16BA21A4320D}">
      <dgm:prSet/>
      <dgm:spPr/>
      <dgm:t>
        <a:bodyPr/>
        <a:lstStyle/>
        <a:p>
          <a:endParaRPr lang="en-US"/>
        </a:p>
      </dgm:t>
    </dgm:pt>
    <dgm:pt modelId="{4E93D621-EDB3-406A-8B88-F4DE6867436E}">
      <dgm:prSet custT="1"/>
      <dgm:spPr/>
      <dgm:t>
        <a:bodyPr/>
        <a:lstStyle/>
        <a:p>
          <a:r>
            <a:rPr lang="it-IT" sz="1400" b="0" i="0" dirty="0"/>
            <a:t>La dimensione complessiva dei file salvati.</a:t>
          </a:r>
          <a:endParaRPr lang="en-US" sz="1400" dirty="0"/>
        </a:p>
      </dgm:t>
    </dgm:pt>
    <dgm:pt modelId="{450045F1-AA8A-43DF-8A6A-DAABAA9D9992}" type="parTrans" cxnId="{E87671B8-279A-4534-A9CD-B1C4C072D09B}">
      <dgm:prSet/>
      <dgm:spPr/>
      <dgm:t>
        <a:bodyPr/>
        <a:lstStyle/>
        <a:p>
          <a:endParaRPr lang="en-US"/>
        </a:p>
      </dgm:t>
    </dgm:pt>
    <dgm:pt modelId="{36C1D0C7-F4CB-4D75-A8E5-599C7F7386F2}" type="sibTrans" cxnId="{E87671B8-279A-4534-A9CD-B1C4C072D09B}">
      <dgm:prSet/>
      <dgm:spPr/>
      <dgm:t>
        <a:bodyPr/>
        <a:lstStyle/>
        <a:p>
          <a:endParaRPr lang="en-US"/>
        </a:p>
      </dgm:t>
    </dgm:pt>
    <dgm:pt modelId="{01E1CC7C-69AB-4B7E-8C3F-4E7FB1BA563A}">
      <dgm:prSet custT="1"/>
      <dgm:spPr/>
      <dgm:t>
        <a:bodyPr/>
        <a:lstStyle/>
        <a:p>
          <a:r>
            <a:rPr lang="it-IT" sz="1400" b="0" i="0" dirty="0"/>
            <a:t>Il tempo impiegato per il completamento del backup.</a:t>
          </a:r>
          <a:endParaRPr lang="en-US" sz="1400" dirty="0"/>
        </a:p>
      </dgm:t>
    </dgm:pt>
    <dgm:pt modelId="{42104316-FDC3-4EF6-91D2-10750B519EE2}" type="parTrans" cxnId="{87DF954C-1BE1-47E4-829B-BCFECFC02F9D}">
      <dgm:prSet/>
      <dgm:spPr/>
      <dgm:t>
        <a:bodyPr/>
        <a:lstStyle/>
        <a:p>
          <a:endParaRPr lang="en-US"/>
        </a:p>
      </dgm:t>
    </dgm:pt>
    <dgm:pt modelId="{9C1BBDDD-693E-4A56-A4CA-81E33A230A87}" type="sibTrans" cxnId="{87DF954C-1BE1-47E4-829B-BCFECFC02F9D}">
      <dgm:prSet/>
      <dgm:spPr/>
      <dgm:t>
        <a:bodyPr/>
        <a:lstStyle/>
        <a:p>
          <a:endParaRPr lang="en-US"/>
        </a:p>
      </dgm:t>
    </dgm:pt>
    <dgm:pt modelId="{4282E1AD-D2ED-4CD2-9BE7-416F8EA3B79F}">
      <dgm:prSet custT="1"/>
      <dgm:spPr/>
      <dgm:t>
        <a:bodyPr/>
        <a:lstStyle/>
        <a:p>
          <a:r>
            <a:rPr lang="it-IT" sz="2000" b="0" i="0" dirty="0"/>
            <a:t>Applicativo multi-piattaforma (Windows, MacOS, Ubuntu)</a:t>
          </a:r>
          <a:endParaRPr lang="en-US" sz="2000" dirty="0"/>
        </a:p>
      </dgm:t>
    </dgm:pt>
    <dgm:pt modelId="{D384BE09-CD17-49D0-8149-1EC28C0ACF50}" type="parTrans" cxnId="{6336C699-8CC1-4D3F-9DEE-32FB0E382707}">
      <dgm:prSet/>
      <dgm:spPr/>
      <dgm:t>
        <a:bodyPr/>
        <a:lstStyle/>
        <a:p>
          <a:endParaRPr lang="en-US"/>
        </a:p>
      </dgm:t>
    </dgm:pt>
    <dgm:pt modelId="{A4A1C8C2-478D-49B5-B25C-32C9BCD86FF7}" type="sibTrans" cxnId="{6336C699-8CC1-4D3F-9DEE-32FB0E382707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it-IT" sz="1400" b="0" i="0" dirty="0"/>
            <a:t>Salvare dati importanti in un dispositivo esterno, come una chiavetta USB</a:t>
          </a:r>
          <a:endParaRPr lang="en-US" sz="1400" dirty="0"/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8440FC69-1F57-4927-A2D8-794D03C23345}" type="pres">
      <dgm:prSet presAssocID="{D9EBFAC1-E232-415A-A45C-47809033EFC6}" presName="linear" presStyleCnt="0">
        <dgm:presLayoutVars>
          <dgm:dir/>
          <dgm:animLvl val="lvl"/>
          <dgm:resizeHandles val="exact"/>
        </dgm:presLayoutVars>
      </dgm:prSet>
      <dgm:spPr/>
    </dgm:pt>
    <dgm:pt modelId="{C94B02A8-57D7-4A9C-9249-FF27559B25E4}" type="pres">
      <dgm:prSet presAssocID="{A1EC6E74-B8C1-4D40-98EF-823E654A7BC1}" presName="parentLin" presStyleCnt="0"/>
      <dgm:spPr/>
    </dgm:pt>
    <dgm:pt modelId="{464B165C-2FB5-4D9C-8114-D23101BF2DDC}" type="pres">
      <dgm:prSet presAssocID="{A1EC6E74-B8C1-4D40-98EF-823E654A7BC1}" presName="parentLeftMargin" presStyleLbl="node1" presStyleIdx="0" presStyleCnt="5"/>
      <dgm:spPr/>
    </dgm:pt>
    <dgm:pt modelId="{F9100C04-C75D-4473-B60D-F02B8C1ECF02}" type="pres">
      <dgm:prSet presAssocID="{A1EC6E74-B8C1-4D40-98EF-823E654A7B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181E07-CE11-4B2D-B809-04D084A4F752}" type="pres">
      <dgm:prSet presAssocID="{A1EC6E74-B8C1-4D40-98EF-823E654A7BC1}" presName="negativeSpace" presStyleCnt="0"/>
      <dgm:spPr/>
    </dgm:pt>
    <dgm:pt modelId="{8F6FD506-BBD7-42FA-B313-D39A394510FF}" type="pres">
      <dgm:prSet presAssocID="{A1EC6E74-B8C1-4D40-98EF-823E654A7BC1}" presName="childText" presStyleLbl="conFgAcc1" presStyleIdx="0" presStyleCnt="5">
        <dgm:presLayoutVars>
          <dgm:bulletEnabled val="1"/>
        </dgm:presLayoutVars>
      </dgm:prSet>
      <dgm:spPr/>
    </dgm:pt>
    <dgm:pt modelId="{54ACE277-D590-4FE6-8760-572C7120D642}" type="pres">
      <dgm:prSet presAssocID="{9C86B6D2-7657-4D09-9368-68363642C999}" presName="spaceBetweenRectangles" presStyleCnt="0"/>
      <dgm:spPr/>
    </dgm:pt>
    <dgm:pt modelId="{7CB38656-C569-4F2C-8F31-EAB72ECCDD1D}" type="pres">
      <dgm:prSet presAssocID="{80A4AE32-8128-4FE7-AFFC-082CE8394671}" presName="parentLin" presStyleCnt="0"/>
      <dgm:spPr/>
    </dgm:pt>
    <dgm:pt modelId="{398DAAA1-1B3C-429B-9C10-127DD9A7191C}" type="pres">
      <dgm:prSet presAssocID="{80A4AE32-8128-4FE7-AFFC-082CE8394671}" presName="parentLeftMargin" presStyleLbl="node1" presStyleIdx="0" presStyleCnt="5"/>
      <dgm:spPr/>
    </dgm:pt>
    <dgm:pt modelId="{7C4A4707-8035-4EB6-8B1B-1158AE4C4FFA}" type="pres">
      <dgm:prSet presAssocID="{80A4AE32-8128-4FE7-AFFC-082CE83946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8B7AE6-1A4B-47B2-A0E6-C5FE05F81FD0}" type="pres">
      <dgm:prSet presAssocID="{80A4AE32-8128-4FE7-AFFC-082CE8394671}" presName="negativeSpace" presStyleCnt="0"/>
      <dgm:spPr/>
    </dgm:pt>
    <dgm:pt modelId="{D42D6E00-9275-4BB4-ABB0-1AE3A9DE9E58}" type="pres">
      <dgm:prSet presAssocID="{80A4AE32-8128-4FE7-AFFC-082CE8394671}" presName="childText" presStyleLbl="conFgAcc1" presStyleIdx="1" presStyleCnt="5">
        <dgm:presLayoutVars>
          <dgm:bulletEnabled val="1"/>
        </dgm:presLayoutVars>
      </dgm:prSet>
      <dgm:spPr/>
    </dgm:pt>
    <dgm:pt modelId="{0932AE66-1E6F-4EBD-A4F1-75693E2117C6}" type="pres">
      <dgm:prSet presAssocID="{6CF8F26E-71F5-4397-8F0A-A8D1EB35D76E}" presName="spaceBetweenRectangles" presStyleCnt="0"/>
      <dgm:spPr/>
    </dgm:pt>
    <dgm:pt modelId="{B532FC5E-41C4-4508-A21D-9C4C59725CAE}" type="pres">
      <dgm:prSet presAssocID="{52862BEF-DF05-4382-B4CD-C8788366F000}" presName="parentLin" presStyleCnt="0"/>
      <dgm:spPr/>
    </dgm:pt>
    <dgm:pt modelId="{B8A9938B-04EA-459D-AA3D-141976ED4AD2}" type="pres">
      <dgm:prSet presAssocID="{52862BEF-DF05-4382-B4CD-C8788366F000}" presName="parentLeftMargin" presStyleLbl="node1" presStyleIdx="1" presStyleCnt="5"/>
      <dgm:spPr/>
    </dgm:pt>
    <dgm:pt modelId="{534A663F-0809-40C8-9C04-0C3D32E12B38}" type="pres">
      <dgm:prSet presAssocID="{52862BEF-DF05-4382-B4CD-C8788366F0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F6F62C-B73C-4746-BCA5-02730FD7F9AA}" type="pres">
      <dgm:prSet presAssocID="{52862BEF-DF05-4382-B4CD-C8788366F000}" presName="negativeSpace" presStyleCnt="0"/>
      <dgm:spPr/>
    </dgm:pt>
    <dgm:pt modelId="{9A969673-8FD4-4C4D-A1AF-AE0005A41196}" type="pres">
      <dgm:prSet presAssocID="{52862BEF-DF05-4382-B4CD-C8788366F000}" presName="childText" presStyleLbl="conFgAcc1" presStyleIdx="2" presStyleCnt="5">
        <dgm:presLayoutVars>
          <dgm:bulletEnabled val="1"/>
        </dgm:presLayoutVars>
      </dgm:prSet>
      <dgm:spPr/>
    </dgm:pt>
    <dgm:pt modelId="{A921B278-BE01-4294-A3E9-4CBA52D620B8}" type="pres">
      <dgm:prSet presAssocID="{B59A6F87-D591-4DBC-9F88-BD098C38EE73}" presName="spaceBetweenRectangles" presStyleCnt="0"/>
      <dgm:spPr/>
    </dgm:pt>
    <dgm:pt modelId="{4389892E-6157-4B39-A768-E01AEA4E9946}" type="pres">
      <dgm:prSet presAssocID="{E6A720F6-C937-4690-A812-05B126D20131}" presName="parentLin" presStyleCnt="0"/>
      <dgm:spPr/>
    </dgm:pt>
    <dgm:pt modelId="{9A4A181E-8DED-425B-8CF3-986C554C4113}" type="pres">
      <dgm:prSet presAssocID="{E6A720F6-C937-4690-A812-05B126D20131}" presName="parentLeftMargin" presStyleLbl="node1" presStyleIdx="2" presStyleCnt="5"/>
      <dgm:spPr/>
    </dgm:pt>
    <dgm:pt modelId="{ABE6FED9-BF77-46E1-A32B-2D7990D2182D}" type="pres">
      <dgm:prSet presAssocID="{E6A720F6-C937-4690-A812-05B126D201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F30200-B44F-4421-B3F7-5F180E4B884D}" type="pres">
      <dgm:prSet presAssocID="{E6A720F6-C937-4690-A812-05B126D20131}" presName="negativeSpace" presStyleCnt="0"/>
      <dgm:spPr/>
    </dgm:pt>
    <dgm:pt modelId="{06335322-123B-4C3D-AC8E-A93587FFED0B}" type="pres">
      <dgm:prSet presAssocID="{E6A720F6-C937-4690-A812-05B126D20131}" presName="childText" presStyleLbl="conFgAcc1" presStyleIdx="3" presStyleCnt="5">
        <dgm:presLayoutVars>
          <dgm:bulletEnabled val="1"/>
        </dgm:presLayoutVars>
      </dgm:prSet>
      <dgm:spPr/>
    </dgm:pt>
    <dgm:pt modelId="{A5427917-AC9D-40DE-879A-33603FCF6772}" type="pres">
      <dgm:prSet presAssocID="{7576E44E-E883-44A8-B65D-10BD9E2B5B1C}" presName="spaceBetweenRectangles" presStyleCnt="0"/>
      <dgm:spPr/>
    </dgm:pt>
    <dgm:pt modelId="{FAA10038-D20C-43E4-BF07-31260F41D225}" type="pres">
      <dgm:prSet presAssocID="{4282E1AD-D2ED-4CD2-9BE7-416F8EA3B79F}" presName="parentLin" presStyleCnt="0"/>
      <dgm:spPr/>
    </dgm:pt>
    <dgm:pt modelId="{C5C7B5C4-46FA-401F-A8FD-2B10121ADF64}" type="pres">
      <dgm:prSet presAssocID="{4282E1AD-D2ED-4CD2-9BE7-416F8EA3B79F}" presName="parentLeftMargin" presStyleLbl="node1" presStyleIdx="3" presStyleCnt="5"/>
      <dgm:spPr/>
    </dgm:pt>
    <dgm:pt modelId="{0E0BDD6B-A10B-490F-BA98-359403E9641F}" type="pres">
      <dgm:prSet presAssocID="{4282E1AD-D2ED-4CD2-9BE7-416F8EA3B79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33EE121-B103-4BD7-AA4C-295E6753AAA5}" type="pres">
      <dgm:prSet presAssocID="{4282E1AD-D2ED-4CD2-9BE7-416F8EA3B79F}" presName="negativeSpace" presStyleCnt="0"/>
      <dgm:spPr/>
    </dgm:pt>
    <dgm:pt modelId="{609CD219-8364-474F-9166-659E75A22BFE}" type="pres">
      <dgm:prSet presAssocID="{4282E1AD-D2ED-4CD2-9BE7-416F8EA3B79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622CE01F-820B-4C43-BEE2-1F3F6F04163C}" type="presOf" srcId="{52862BEF-DF05-4382-B4CD-C8788366F000}" destId="{B8A9938B-04EA-459D-AA3D-141976ED4AD2}" srcOrd="0" destOrd="0" presId="urn:microsoft.com/office/officeart/2005/8/layout/list1"/>
    <dgm:cxn modelId="{22B21321-8DF8-4287-817D-5715FC722C20}" type="presOf" srcId="{A1EC6E74-B8C1-4D40-98EF-823E654A7BC1}" destId="{464B165C-2FB5-4D9C-8114-D23101BF2DDC}" srcOrd="0" destOrd="0" presId="urn:microsoft.com/office/officeart/2005/8/layout/list1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B2EAFA28-EE10-43DE-B55E-8582AB41A268}" type="presOf" srcId="{DB8836B3-E830-4CD5-AE1B-0256ADFF71E0}" destId="{D42D6E00-9275-4BB4-ABB0-1AE3A9DE9E58}" srcOrd="0" destOrd="1" presId="urn:microsoft.com/office/officeart/2005/8/layout/list1"/>
    <dgm:cxn modelId="{F047CF2E-E79B-45E2-80EA-83C036DAE24F}" type="presOf" srcId="{4E93D621-EDB3-406A-8B88-F4DE6867436E}" destId="{06335322-123B-4C3D-AC8E-A93587FFED0B}" srcOrd="0" destOrd="1" presId="urn:microsoft.com/office/officeart/2005/8/layout/list1"/>
    <dgm:cxn modelId="{CF966731-FCFC-4EEF-9557-C7E5BAB63417}" type="presOf" srcId="{80A4AE32-8128-4FE7-AFFC-082CE8394671}" destId="{398DAAA1-1B3C-429B-9C10-127DD9A7191C}" srcOrd="0" destOrd="0" presId="urn:microsoft.com/office/officeart/2005/8/layout/list1"/>
    <dgm:cxn modelId="{B8AFFC35-9D45-4225-B72F-2F0789AFA6E9}" type="presOf" srcId="{80A4AE32-8128-4FE7-AFFC-082CE8394671}" destId="{7C4A4707-8035-4EB6-8B1B-1158AE4C4FFA}" srcOrd="1" destOrd="0" presId="urn:microsoft.com/office/officeart/2005/8/layout/list1"/>
    <dgm:cxn modelId="{D855073C-98DD-429D-893F-9D1218B777FE}" srcId="{80A4AE32-8128-4FE7-AFFC-082CE8394671}" destId="{DB8836B3-E830-4CD5-AE1B-0256ADFF71E0}" srcOrd="1" destOrd="0" parTransId="{A168426A-D919-418B-8AE2-6E7049820389}" sibTransId="{919174D0-B471-4523-8C6D-35A3F7BFF77F}"/>
    <dgm:cxn modelId="{A47AD55C-B9D6-48FE-BE13-B0EB461E9C71}" srcId="{D9EBFAC1-E232-415A-A45C-47809033EFC6}" destId="{E6A720F6-C937-4690-A812-05B126D20131}" srcOrd="3" destOrd="0" parTransId="{5092A737-44C4-4539-AD58-DA1FBF1BC256}" sibTransId="{7576E44E-E883-44A8-B65D-10BD9E2B5B1C}"/>
    <dgm:cxn modelId="{87DF954C-1BE1-47E4-829B-BCFECFC02F9D}" srcId="{B591C9FA-4CF7-4652-A609-32E30399D446}" destId="{01E1CC7C-69AB-4B7E-8C3F-4E7FB1BA563A}" srcOrd="1" destOrd="0" parTransId="{42104316-FDC3-4EF6-91D2-10750B519EE2}" sibTransId="{9C1BBDDD-693E-4A56-A4CA-81E33A230A87}"/>
    <dgm:cxn modelId="{8935B56F-0DD0-49A7-948F-50E00A71F32C}" type="presOf" srcId="{4282E1AD-D2ED-4CD2-9BE7-416F8EA3B79F}" destId="{0E0BDD6B-A10B-490F-BA98-359403E9641F}" srcOrd="1" destOrd="0" presId="urn:microsoft.com/office/officeart/2005/8/layout/list1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2CCA87B-3178-46F6-A499-22C157A42F8F}" type="presOf" srcId="{4282E1AD-D2ED-4CD2-9BE7-416F8EA3B79F}" destId="{C5C7B5C4-46FA-401F-A8FD-2B10121ADF64}" srcOrd="0" destOrd="0" presId="urn:microsoft.com/office/officeart/2005/8/layout/list1"/>
    <dgm:cxn modelId="{33095183-A5BA-423E-AE38-290564E7680B}" type="presOf" srcId="{89470B03-7DE6-47B0-9144-5A30175042DD}" destId="{9A969673-8FD4-4C4D-A1AF-AE0005A41196}" srcOrd="0" destOrd="0" presId="urn:microsoft.com/office/officeart/2005/8/layout/list1"/>
    <dgm:cxn modelId="{2CC92691-269A-49EF-9684-21BA088EEF99}" type="presOf" srcId="{52862BEF-DF05-4382-B4CD-C8788366F000}" destId="{534A663F-0809-40C8-9C04-0C3D32E12B38}" srcOrd="1" destOrd="0" presId="urn:microsoft.com/office/officeart/2005/8/layout/list1"/>
    <dgm:cxn modelId="{6336C699-8CC1-4D3F-9DEE-32FB0E382707}" srcId="{D9EBFAC1-E232-415A-A45C-47809033EFC6}" destId="{4282E1AD-D2ED-4CD2-9BE7-416F8EA3B79F}" srcOrd="4" destOrd="0" parTransId="{D384BE09-CD17-49D0-8149-1EC28C0ACF50}" sibTransId="{A4A1C8C2-478D-49B5-B25C-32C9BCD86FF7}"/>
    <dgm:cxn modelId="{986E8D9B-EDC1-4972-B022-E8DF5F4A2350}" type="presOf" srcId="{B591C9FA-4CF7-4652-A609-32E30399D446}" destId="{06335322-123B-4C3D-AC8E-A93587FFED0B}" srcOrd="0" destOrd="0" presId="urn:microsoft.com/office/officeart/2005/8/layout/list1"/>
    <dgm:cxn modelId="{E87671B8-279A-4534-A9CD-B1C4C072D09B}" srcId="{B591C9FA-4CF7-4652-A609-32E30399D446}" destId="{4E93D621-EDB3-406A-8B88-F4DE6867436E}" srcOrd="0" destOrd="0" parTransId="{450045F1-AA8A-43DF-8A6A-DAABAA9D9992}" sibTransId="{36C1D0C7-F4CB-4D75-A8E5-599C7F7386F2}"/>
    <dgm:cxn modelId="{668631BF-3DAC-411B-83A6-757807554312}" type="presOf" srcId="{01E1CC7C-69AB-4B7E-8C3F-4E7FB1BA563A}" destId="{06335322-123B-4C3D-AC8E-A93587FFED0B}" srcOrd="0" destOrd="2" presId="urn:microsoft.com/office/officeart/2005/8/layout/list1"/>
    <dgm:cxn modelId="{9746B6C1-346C-4C5B-AB2C-AAB294D98C98}" type="presOf" srcId="{D9EBFAC1-E232-415A-A45C-47809033EFC6}" destId="{8440FC69-1F57-4927-A2D8-794D03C23345}" srcOrd="0" destOrd="0" presId="urn:microsoft.com/office/officeart/2005/8/layout/list1"/>
    <dgm:cxn modelId="{EC155DC9-8D4C-44A9-936B-2FA5B501BDCB}" type="presOf" srcId="{A1EC6E74-B8C1-4D40-98EF-823E654A7BC1}" destId="{F9100C04-C75D-4473-B60D-F02B8C1ECF02}" srcOrd="1" destOrd="0" presId="urn:microsoft.com/office/officeart/2005/8/layout/list1"/>
    <dgm:cxn modelId="{750C9BCC-0DD4-4F90-911E-24D77C74A740}" type="presOf" srcId="{4CBC175D-FEBD-4019-B824-427E189E3380}" destId="{D42D6E00-9275-4BB4-ABB0-1AE3A9DE9E58}" srcOrd="0" destOrd="0" presId="urn:microsoft.com/office/officeart/2005/8/layout/list1"/>
    <dgm:cxn modelId="{24367ACF-E46A-41D0-AA6A-BDB5782A90F9}" type="presOf" srcId="{E6A720F6-C937-4690-A812-05B126D20131}" destId="{ABE6FED9-BF77-46E1-A32B-2D7990D2182D}" srcOrd="1" destOrd="0" presId="urn:microsoft.com/office/officeart/2005/8/layout/list1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C89801E8-DF86-4CCC-B2C9-16BA21A4320D}" srcId="{E6A720F6-C937-4690-A812-05B126D20131}" destId="{B591C9FA-4CF7-4652-A609-32E30399D446}" srcOrd="0" destOrd="0" parTransId="{CDF27C9D-CB92-4442-8275-EA1D92551AC5}" sibTransId="{BB88A5B2-439A-4B7C-835D-9818D632061F}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CAE78DF8-1BB0-49B5-815A-BF1F6354FB62}" type="presOf" srcId="{E6A720F6-C937-4690-A812-05B126D20131}" destId="{9A4A181E-8DED-425B-8CF3-986C554C4113}" srcOrd="0" destOrd="0" presId="urn:microsoft.com/office/officeart/2005/8/layout/list1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3DCBD5FB-D770-4EF1-B362-D74DEAEACAEE}" type="presOf" srcId="{BE9E4DFE-86BE-4A60-82AC-7F1BD4E8FA42}" destId="{8F6FD506-BBD7-42FA-B313-D39A394510FF}" srcOrd="0" destOrd="0" presId="urn:microsoft.com/office/officeart/2005/8/layout/list1"/>
    <dgm:cxn modelId="{8E24265E-5F90-49C6-A3EB-B2A3516D0122}" type="presParOf" srcId="{8440FC69-1F57-4927-A2D8-794D03C23345}" destId="{C94B02A8-57D7-4A9C-9249-FF27559B25E4}" srcOrd="0" destOrd="0" presId="urn:microsoft.com/office/officeart/2005/8/layout/list1"/>
    <dgm:cxn modelId="{0056D6F8-1447-4532-8384-F296AB7BFE0B}" type="presParOf" srcId="{C94B02A8-57D7-4A9C-9249-FF27559B25E4}" destId="{464B165C-2FB5-4D9C-8114-D23101BF2DDC}" srcOrd="0" destOrd="0" presId="urn:microsoft.com/office/officeart/2005/8/layout/list1"/>
    <dgm:cxn modelId="{F74A0C4D-B4FA-4CFB-845D-BBA53ECD93AB}" type="presParOf" srcId="{C94B02A8-57D7-4A9C-9249-FF27559B25E4}" destId="{F9100C04-C75D-4473-B60D-F02B8C1ECF02}" srcOrd="1" destOrd="0" presId="urn:microsoft.com/office/officeart/2005/8/layout/list1"/>
    <dgm:cxn modelId="{7A38E10D-E788-478E-AA47-15EEBD9FE142}" type="presParOf" srcId="{8440FC69-1F57-4927-A2D8-794D03C23345}" destId="{7E181E07-CE11-4B2D-B809-04D084A4F752}" srcOrd="1" destOrd="0" presId="urn:microsoft.com/office/officeart/2005/8/layout/list1"/>
    <dgm:cxn modelId="{6BECAB12-7F5A-471A-8B40-1C00A69E8A95}" type="presParOf" srcId="{8440FC69-1F57-4927-A2D8-794D03C23345}" destId="{8F6FD506-BBD7-42FA-B313-D39A394510FF}" srcOrd="2" destOrd="0" presId="urn:microsoft.com/office/officeart/2005/8/layout/list1"/>
    <dgm:cxn modelId="{5754E6B3-EC03-4450-ABA8-05C31B7E3868}" type="presParOf" srcId="{8440FC69-1F57-4927-A2D8-794D03C23345}" destId="{54ACE277-D590-4FE6-8760-572C7120D642}" srcOrd="3" destOrd="0" presId="urn:microsoft.com/office/officeart/2005/8/layout/list1"/>
    <dgm:cxn modelId="{9122C83F-D8F9-489B-94AB-9FC36915D212}" type="presParOf" srcId="{8440FC69-1F57-4927-A2D8-794D03C23345}" destId="{7CB38656-C569-4F2C-8F31-EAB72ECCDD1D}" srcOrd="4" destOrd="0" presId="urn:microsoft.com/office/officeart/2005/8/layout/list1"/>
    <dgm:cxn modelId="{95F22ACA-50F3-4D38-8C6A-99FFA6464D97}" type="presParOf" srcId="{7CB38656-C569-4F2C-8F31-EAB72ECCDD1D}" destId="{398DAAA1-1B3C-429B-9C10-127DD9A7191C}" srcOrd="0" destOrd="0" presId="urn:microsoft.com/office/officeart/2005/8/layout/list1"/>
    <dgm:cxn modelId="{467B5F7B-6355-4A46-8ED5-788DDC33C5A9}" type="presParOf" srcId="{7CB38656-C569-4F2C-8F31-EAB72ECCDD1D}" destId="{7C4A4707-8035-4EB6-8B1B-1158AE4C4FFA}" srcOrd="1" destOrd="0" presId="urn:microsoft.com/office/officeart/2005/8/layout/list1"/>
    <dgm:cxn modelId="{9EC169C5-1959-4BC8-8DBB-62D262EB1753}" type="presParOf" srcId="{8440FC69-1F57-4927-A2D8-794D03C23345}" destId="{688B7AE6-1A4B-47B2-A0E6-C5FE05F81FD0}" srcOrd="5" destOrd="0" presId="urn:microsoft.com/office/officeart/2005/8/layout/list1"/>
    <dgm:cxn modelId="{3968C589-5CB9-4EC1-B706-123338A2FEB1}" type="presParOf" srcId="{8440FC69-1F57-4927-A2D8-794D03C23345}" destId="{D42D6E00-9275-4BB4-ABB0-1AE3A9DE9E58}" srcOrd="6" destOrd="0" presId="urn:microsoft.com/office/officeart/2005/8/layout/list1"/>
    <dgm:cxn modelId="{35FF69E5-AC96-48D3-8160-5AB3E10B6690}" type="presParOf" srcId="{8440FC69-1F57-4927-A2D8-794D03C23345}" destId="{0932AE66-1E6F-4EBD-A4F1-75693E2117C6}" srcOrd="7" destOrd="0" presId="urn:microsoft.com/office/officeart/2005/8/layout/list1"/>
    <dgm:cxn modelId="{8D50324A-484D-4401-80E7-3BF989494F71}" type="presParOf" srcId="{8440FC69-1F57-4927-A2D8-794D03C23345}" destId="{B532FC5E-41C4-4508-A21D-9C4C59725CAE}" srcOrd="8" destOrd="0" presId="urn:microsoft.com/office/officeart/2005/8/layout/list1"/>
    <dgm:cxn modelId="{33C060B2-C368-4D90-952A-FAFF2652FCAB}" type="presParOf" srcId="{B532FC5E-41C4-4508-A21D-9C4C59725CAE}" destId="{B8A9938B-04EA-459D-AA3D-141976ED4AD2}" srcOrd="0" destOrd="0" presId="urn:microsoft.com/office/officeart/2005/8/layout/list1"/>
    <dgm:cxn modelId="{CFF4401A-A0A8-42E2-B24E-BF85CFB2EDBB}" type="presParOf" srcId="{B532FC5E-41C4-4508-A21D-9C4C59725CAE}" destId="{534A663F-0809-40C8-9C04-0C3D32E12B38}" srcOrd="1" destOrd="0" presId="urn:microsoft.com/office/officeart/2005/8/layout/list1"/>
    <dgm:cxn modelId="{2B517864-659D-4DDD-A565-F2CA01C3D5E9}" type="presParOf" srcId="{8440FC69-1F57-4927-A2D8-794D03C23345}" destId="{69F6F62C-B73C-4746-BCA5-02730FD7F9AA}" srcOrd="9" destOrd="0" presId="urn:microsoft.com/office/officeart/2005/8/layout/list1"/>
    <dgm:cxn modelId="{FA51C536-896E-449F-A049-F9134F014617}" type="presParOf" srcId="{8440FC69-1F57-4927-A2D8-794D03C23345}" destId="{9A969673-8FD4-4C4D-A1AF-AE0005A41196}" srcOrd="10" destOrd="0" presId="urn:microsoft.com/office/officeart/2005/8/layout/list1"/>
    <dgm:cxn modelId="{BFDAE38C-DCAD-48F1-8B65-24536F8320B3}" type="presParOf" srcId="{8440FC69-1F57-4927-A2D8-794D03C23345}" destId="{A921B278-BE01-4294-A3E9-4CBA52D620B8}" srcOrd="11" destOrd="0" presId="urn:microsoft.com/office/officeart/2005/8/layout/list1"/>
    <dgm:cxn modelId="{4F784313-7FCB-4E81-BF67-54ECFA1582FA}" type="presParOf" srcId="{8440FC69-1F57-4927-A2D8-794D03C23345}" destId="{4389892E-6157-4B39-A768-E01AEA4E9946}" srcOrd="12" destOrd="0" presId="urn:microsoft.com/office/officeart/2005/8/layout/list1"/>
    <dgm:cxn modelId="{7AF32E20-CE22-4DEC-B29D-BAADF06D61F3}" type="presParOf" srcId="{4389892E-6157-4B39-A768-E01AEA4E9946}" destId="{9A4A181E-8DED-425B-8CF3-986C554C4113}" srcOrd="0" destOrd="0" presId="urn:microsoft.com/office/officeart/2005/8/layout/list1"/>
    <dgm:cxn modelId="{F50FA53D-3100-4283-9745-2997DFE99916}" type="presParOf" srcId="{4389892E-6157-4B39-A768-E01AEA4E9946}" destId="{ABE6FED9-BF77-46E1-A32B-2D7990D2182D}" srcOrd="1" destOrd="0" presId="urn:microsoft.com/office/officeart/2005/8/layout/list1"/>
    <dgm:cxn modelId="{89DEAA72-0E18-4336-81A4-BBB01AFBF83C}" type="presParOf" srcId="{8440FC69-1F57-4927-A2D8-794D03C23345}" destId="{C0F30200-B44F-4421-B3F7-5F180E4B884D}" srcOrd="13" destOrd="0" presId="urn:microsoft.com/office/officeart/2005/8/layout/list1"/>
    <dgm:cxn modelId="{41C53230-9DF7-4C0C-AF45-995540F7A021}" type="presParOf" srcId="{8440FC69-1F57-4927-A2D8-794D03C23345}" destId="{06335322-123B-4C3D-AC8E-A93587FFED0B}" srcOrd="14" destOrd="0" presId="urn:microsoft.com/office/officeart/2005/8/layout/list1"/>
    <dgm:cxn modelId="{7BB559D6-CD91-4964-ADF7-17EFD8CEC1CA}" type="presParOf" srcId="{8440FC69-1F57-4927-A2D8-794D03C23345}" destId="{A5427917-AC9D-40DE-879A-33603FCF6772}" srcOrd="15" destOrd="0" presId="urn:microsoft.com/office/officeart/2005/8/layout/list1"/>
    <dgm:cxn modelId="{F9A52E2E-174C-432E-AE4F-D302CBD27E67}" type="presParOf" srcId="{8440FC69-1F57-4927-A2D8-794D03C23345}" destId="{FAA10038-D20C-43E4-BF07-31260F41D225}" srcOrd="16" destOrd="0" presId="urn:microsoft.com/office/officeart/2005/8/layout/list1"/>
    <dgm:cxn modelId="{6BFCB613-63D0-4D82-8AAB-1053383E911E}" type="presParOf" srcId="{FAA10038-D20C-43E4-BF07-31260F41D225}" destId="{C5C7B5C4-46FA-401F-A8FD-2B10121ADF64}" srcOrd="0" destOrd="0" presId="urn:microsoft.com/office/officeart/2005/8/layout/list1"/>
    <dgm:cxn modelId="{1C35ACA3-3993-423E-A237-771D44E09BA0}" type="presParOf" srcId="{FAA10038-D20C-43E4-BF07-31260F41D225}" destId="{0E0BDD6B-A10B-490F-BA98-359403E9641F}" srcOrd="1" destOrd="0" presId="urn:microsoft.com/office/officeart/2005/8/layout/list1"/>
    <dgm:cxn modelId="{F6531326-B731-438B-B9C9-74EC53076D8B}" type="presParOf" srcId="{8440FC69-1F57-4927-A2D8-794D03C23345}" destId="{A33EE121-B103-4BD7-AA4C-295E6753AAA5}" srcOrd="17" destOrd="0" presId="urn:microsoft.com/office/officeart/2005/8/layout/list1"/>
    <dgm:cxn modelId="{C904E436-CCA2-47C5-8495-261E859A3F5B}" type="presParOf" srcId="{8440FC69-1F57-4927-A2D8-794D03C23345}" destId="{609CD219-8364-474F-9166-659E75A22B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Avvio dell’ applicazione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it-IT" sz="2400" b="0" i="0" dirty="0" err="1"/>
            <a:t>Thread</a:t>
          </a:r>
          <a:r>
            <a:rPr lang="it-IT" sz="2400" b="0" i="0" dirty="0"/>
            <a:t> principali e gestione della concorrenza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it-IT" sz="1600" b="0" i="0" dirty="0" err="1"/>
            <a:t>mouse_movement</a:t>
          </a:r>
          <a:endParaRPr lang="en-US" sz="1600" dirty="0"/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Comunicazione</a:t>
          </a:r>
          <a:r>
            <a:rPr lang="en-US" sz="2400" dirty="0"/>
            <a:t> e </a:t>
          </a:r>
          <a:r>
            <a:rPr lang="en-US" sz="2400" dirty="0" err="1"/>
            <a:t>sincronizzazione</a:t>
          </a:r>
          <a:r>
            <a:rPr lang="en-US" sz="2400" dirty="0"/>
            <a:t> 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it-IT" sz="1600" b="0" i="0" dirty="0"/>
            <a:t>Variabile di stato con </a:t>
          </a:r>
          <a:r>
            <a:rPr lang="it-IT" sz="1600" b="0" i="0" dirty="0" err="1"/>
            <a:t>mutex</a:t>
          </a:r>
          <a:endParaRPr lang="en-US" sz="1600" dirty="0"/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it-IT" sz="1600" dirty="0">
              <a:solidFill>
                <a:schemeClr val="bg1"/>
              </a:solidFill>
            </a:rPr>
            <a:t>Processo di bootstrap</a:t>
          </a:r>
          <a:endParaRPr lang="en-US" sz="1600" dirty="0">
            <a:solidFill>
              <a:schemeClr val="bg1"/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5FB1F407-B71A-4D39-BC3D-ECAF55A710A4}">
      <dgm:prSet custT="1"/>
      <dgm:spPr/>
      <dgm:t>
        <a:bodyPr/>
        <a:lstStyle/>
        <a:p>
          <a:r>
            <a:rPr lang="en-US" sz="1600" dirty="0" err="1"/>
            <a:t>backup_files</a:t>
          </a:r>
          <a:endParaRPr lang="en-US" sz="1600" dirty="0"/>
        </a:p>
      </dgm:t>
    </dgm:pt>
    <dgm:pt modelId="{86E56551-5CBF-482A-9B2D-4B1118AF90AF}" type="parTrans" cxnId="{CA68C20F-8776-4CC4-BF94-2B46C15737A9}">
      <dgm:prSet/>
      <dgm:spPr/>
      <dgm:t>
        <a:bodyPr/>
        <a:lstStyle/>
        <a:p>
          <a:endParaRPr lang="it-IT"/>
        </a:p>
      </dgm:t>
    </dgm:pt>
    <dgm:pt modelId="{71053FAB-8260-4BA0-AA92-81C4C5D8C8FA}" type="sibTrans" cxnId="{CA68C20F-8776-4CC4-BF94-2B46C15737A9}">
      <dgm:prSet/>
      <dgm:spPr/>
      <dgm:t>
        <a:bodyPr/>
        <a:lstStyle/>
        <a:p>
          <a:endParaRPr lang="it-IT"/>
        </a:p>
      </dgm:t>
    </dgm:pt>
    <dgm:pt modelId="{530F66F9-CB18-4079-B300-55892F67261C}">
      <dgm:prSet custT="1"/>
      <dgm:spPr/>
      <dgm:t>
        <a:bodyPr/>
        <a:lstStyle/>
        <a:p>
          <a:r>
            <a:rPr lang="en-US" sz="1600" dirty="0" err="1"/>
            <a:t>log_cpu_usage</a:t>
          </a:r>
          <a:endParaRPr lang="en-US" sz="1600" dirty="0"/>
        </a:p>
      </dgm:t>
    </dgm:pt>
    <dgm:pt modelId="{C2713E85-F6C7-457F-9FE0-DCBAB2B3DCF6}" type="parTrans" cxnId="{637374DC-143F-405C-8650-457B67DCAE4A}">
      <dgm:prSet/>
      <dgm:spPr/>
      <dgm:t>
        <a:bodyPr/>
        <a:lstStyle/>
        <a:p>
          <a:endParaRPr lang="it-IT"/>
        </a:p>
      </dgm:t>
    </dgm:pt>
    <dgm:pt modelId="{C3973A52-5882-4ABB-80D0-5E2F56F815EE}" type="sibTrans" cxnId="{637374DC-143F-405C-8650-457B67DCAE4A}">
      <dgm:prSet/>
      <dgm:spPr/>
      <dgm:t>
        <a:bodyPr/>
        <a:lstStyle/>
        <a:p>
          <a:endParaRPr lang="it-IT"/>
        </a:p>
      </dgm:t>
    </dgm:pt>
    <dgm:pt modelId="{78D70EA9-F9DA-4680-AF2A-D38F7B3932E5}">
      <dgm:prSet custT="1"/>
      <dgm:spPr/>
      <dgm:t>
        <a:bodyPr/>
        <a:lstStyle/>
        <a:p>
          <a:r>
            <a:rPr lang="en-US" sz="1600" dirty="0" err="1"/>
            <a:t>Make_window</a:t>
          </a:r>
          <a:endParaRPr lang="en-US" sz="1600" dirty="0"/>
        </a:p>
      </dgm:t>
    </dgm:pt>
    <dgm:pt modelId="{F304D77B-0722-4AE9-9CEA-0C15628C3BFD}" type="parTrans" cxnId="{E3A9D5E5-30F0-4DF5-BE5F-754859D316AB}">
      <dgm:prSet/>
      <dgm:spPr/>
      <dgm:t>
        <a:bodyPr/>
        <a:lstStyle/>
        <a:p>
          <a:endParaRPr lang="it-IT"/>
        </a:p>
      </dgm:t>
    </dgm:pt>
    <dgm:pt modelId="{2CE8F390-991F-42C5-A02F-66D750732AF5}" type="sibTrans" cxnId="{E3A9D5E5-30F0-4DF5-BE5F-754859D316AB}">
      <dgm:prSet/>
      <dgm:spPr/>
      <dgm:t>
        <a:bodyPr/>
        <a:lstStyle/>
        <a:p>
          <a:endParaRPr lang="it-IT"/>
        </a:p>
      </dgm:t>
    </dgm:pt>
    <dgm:pt modelId="{D9B01DAB-8451-4484-9F46-7B78C26B2B09}">
      <dgm:prSet custT="1"/>
      <dgm:spPr/>
      <dgm:t>
        <a:bodyPr/>
        <a:lstStyle/>
        <a:p>
          <a:r>
            <a:rPr lang="en-US" sz="1600" dirty="0"/>
            <a:t>ARC e </a:t>
          </a:r>
          <a:r>
            <a:rPr lang="en-US" sz="1600" dirty="0" err="1"/>
            <a:t>condvar</a:t>
          </a:r>
          <a:endParaRPr lang="en-US" sz="1600" dirty="0"/>
        </a:p>
      </dgm:t>
    </dgm:pt>
    <dgm:pt modelId="{F96EB908-B618-4C06-AA7D-F3190C7BF634}" type="parTrans" cxnId="{8EB467CB-9103-47FE-AAB1-FDF18871BD3B}">
      <dgm:prSet/>
      <dgm:spPr/>
      <dgm:t>
        <a:bodyPr/>
        <a:lstStyle/>
        <a:p>
          <a:endParaRPr lang="it-IT"/>
        </a:p>
      </dgm:t>
    </dgm:pt>
    <dgm:pt modelId="{0F78B20A-1D70-445B-9B25-283343BD7F91}" type="sibTrans" cxnId="{8EB467CB-9103-47FE-AAB1-FDF18871BD3B}">
      <dgm:prSet/>
      <dgm:spPr/>
      <dgm:t>
        <a:bodyPr/>
        <a:lstStyle/>
        <a:p>
          <a:endParaRPr lang="it-IT"/>
        </a:p>
      </dgm:t>
    </dgm:pt>
    <dgm:pt modelId="{AE93D835-1C68-4510-8F25-E8C8BF1C4105}">
      <dgm:prSet custT="1"/>
      <dgm:spPr/>
      <dgm:t>
        <a:bodyPr/>
        <a:lstStyle/>
        <a:p>
          <a:r>
            <a:rPr lang="it-IT" sz="1600" dirty="0">
              <a:solidFill>
                <a:schemeClr val="bg1"/>
              </a:solidFill>
            </a:rPr>
            <a:t>Setup file configurazione</a:t>
          </a:r>
          <a:endParaRPr lang="en-US" sz="1600" dirty="0">
            <a:solidFill>
              <a:schemeClr val="bg1"/>
            </a:solidFill>
          </a:endParaRPr>
        </a:p>
      </dgm:t>
    </dgm:pt>
    <dgm:pt modelId="{347BAA12-A342-401A-9DB2-B2C31E78B6DE}" type="parTrans" cxnId="{E276D3A5-30C3-4BD8-87F9-D8FBDC14EE56}">
      <dgm:prSet/>
      <dgm:spPr/>
      <dgm:t>
        <a:bodyPr/>
        <a:lstStyle/>
        <a:p>
          <a:endParaRPr lang="it-IT"/>
        </a:p>
      </dgm:t>
    </dgm:pt>
    <dgm:pt modelId="{170834EF-1798-4AF2-97AC-DF90B7ADF719}" type="sibTrans" cxnId="{E276D3A5-30C3-4BD8-87F9-D8FBDC14EE56}">
      <dgm:prSet/>
      <dgm:spPr/>
      <dgm:t>
        <a:bodyPr/>
        <a:lstStyle/>
        <a:p>
          <a:endParaRPr lang="it-IT"/>
        </a:p>
      </dgm:t>
    </dgm:pt>
    <dgm:pt modelId="{BBA2696B-E6C3-47FB-AD83-D05A6922ECD7}" type="pres">
      <dgm:prSet presAssocID="{D9EBFAC1-E232-415A-A45C-47809033EFC6}" presName="Name0" presStyleCnt="0">
        <dgm:presLayoutVars>
          <dgm:dir/>
          <dgm:animLvl val="lvl"/>
          <dgm:resizeHandles val="exact"/>
        </dgm:presLayoutVars>
      </dgm:prSet>
      <dgm:spPr/>
    </dgm:pt>
    <dgm:pt modelId="{EBC86B6E-9DCA-4C11-A49F-B78D97C91F97}" type="pres">
      <dgm:prSet presAssocID="{A1EC6E74-B8C1-4D40-98EF-823E654A7BC1}" presName="linNode" presStyleCnt="0"/>
      <dgm:spPr/>
    </dgm:pt>
    <dgm:pt modelId="{621A4BB9-4F00-4780-9239-46E602B203DB}" type="pres">
      <dgm:prSet presAssocID="{A1EC6E74-B8C1-4D40-98EF-823E654A7BC1}" presName="parTx" presStyleLbl="revTx" presStyleIdx="0" presStyleCnt="3">
        <dgm:presLayoutVars>
          <dgm:chMax val="1"/>
          <dgm:bulletEnabled val="1"/>
        </dgm:presLayoutVars>
      </dgm:prSet>
      <dgm:spPr/>
    </dgm:pt>
    <dgm:pt modelId="{DE283683-D30A-4110-BDC4-6F8D305C222E}" type="pres">
      <dgm:prSet presAssocID="{A1EC6E74-B8C1-4D40-98EF-823E654A7BC1}" presName="bracket" presStyleLbl="parChTrans1D1" presStyleIdx="0" presStyleCnt="3"/>
      <dgm:spPr/>
    </dgm:pt>
    <dgm:pt modelId="{D167F242-E957-4132-BE5C-2157AB19ECB6}" type="pres">
      <dgm:prSet presAssocID="{A1EC6E74-B8C1-4D40-98EF-823E654A7BC1}" presName="spH" presStyleCnt="0"/>
      <dgm:spPr/>
    </dgm:pt>
    <dgm:pt modelId="{6E8AC9E1-DEBA-42CD-A31B-44AA98DA49F6}" type="pres">
      <dgm:prSet presAssocID="{A1EC6E74-B8C1-4D40-98EF-823E654A7BC1}" presName="desTx" presStyleLbl="node1" presStyleIdx="0" presStyleCnt="3">
        <dgm:presLayoutVars>
          <dgm:bulletEnabled val="1"/>
        </dgm:presLayoutVars>
      </dgm:prSet>
      <dgm:spPr/>
    </dgm:pt>
    <dgm:pt modelId="{B648C219-62F2-4972-B0D2-6BCBD8E3D239}" type="pres">
      <dgm:prSet presAssocID="{9C86B6D2-7657-4D09-9368-68363642C999}" presName="spV" presStyleCnt="0"/>
      <dgm:spPr/>
    </dgm:pt>
    <dgm:pt modelId="{A1C63494-48E1-4BBB-A4A4-BF363F7FD049}" type="pres">
      <dgm:prSet presAssocID="{80A4AE32-8128-4FE7-AFFC-082CE8394671}" presName="linNode" presStyleCnt="0"/>
      <dgm:spPr/>
    </dgm:pt>
    <dgm:pt modelId="{88F2990C-2FD0-4984-9E9D-6F89281903E5}" type="pres">
      <dgm:prSet presAssocID="{80A4AE32-8128-4FE7-AFFC-082CE8394671}" presName="parTx" presStyleLbl="revTx" presStyleIdx="1" presStyleCnt="3">
        <dgm:presLayoutVars>
          <dgm:chMax val="1"/>
          <dgm:bulletEnabled val="1"/>
        </dgm:presLayoutVars>
      </dgm:prSet>
      <dgm:spPr/>
    </dgm:pt>
    <dgm:pt modelId="{F68459A5-0443-4013-98C3-CCA033CDD14A}" type="pres">
      <dgm:prSet presAssocID="{80A4AE32-8128-4FE7-AFFC-082CE8394671}" presName="bracket" presStyleLbl="parChTrans1D1" presStyleIdx="1" presStyleCnt="3"/>
      <dgm:spPr/>
    </dgm:pt>
    <dgm:pt modelId="{720390B3-47CF-4174-A3A8-E272BCABE14B}" type="pres">
      <dgm:prSet presAssocID="{80A4AE32-8128-4FE7-AFFC-082CE8394671}" presName="spH" presStyleCnt="0"/>
      <dgm:spPr/>
    </dgm:pt>
    <dgm:pt modelId="{07B91D8C-8240-4BC9-BF2D-FC6782633AAF}" type="pres">
      <dgm:prSet presAssocID="{80A4AE32-8128-4FE7-AFFC-082CE8394671}" presName="desTx" presStyleLbl="node1" presStyleIdx="1" presStyleCnt="3">
        <dgm:presLayoutVars>
          <dgm:bulletEnabled val="1"/>
        </dgm:presLayoutVars>
      </dgm:prSet>
      <dgm:spPr/>
    </dgm:pt>
    <dgm:pt modelId="{8BDEA17C-9DF2-4A26-85A3-5E14F2A7579D}" type="pres">
      <dgm:prSet presAssocID="{6CF8F26E-71F5-4397-8F0A-A8D1EB35D76E}" presName="spV" presStyleCnt="0"/>
      <dgm:spPr/>
    </dgm:pt>
    <dgm:pt modelId="{DE73ABE1-5705-4BBB-B0E3-ABEBEE879CDD}" type="pres">
      <dgm:prSet presAssocID="{52862BEF-DF05-4382-B4CD-C8788366F000}" presName="linNode" presStyleCnt="0"/>
      <dgm:spPr/>
    </dgm:pt>
    <dgm:pt modelId="{09AAFD95-A4BC-4DB3-B010-2961E275E828}" type="pres">
      <dgm:prSet presAssocID="{52862BEF-DF05-4382-B4CD-C8788366F000}" presName="parTx" presStyleLbl="revTx" presStyleIdx="2" presStyleCnt="3">
        <dgm:presLayoutVars>
          <dgm:chMax val="1"/>
          <dgm:bulletEnabled val="1"/>
        </dgm:presLayoutVars>
      </dgm:prSet>
      <dgm:spPr/>
    </dgm:pt>
    <dgm:pt modelId="{29FD7ECA-1F10-485F-A285-E0449BA94393}" type="pres">
      <dgm:prSet presAssocID="{52862BEF-DF05-4382-B4CD-C8788366F000}" presName="bracket" presStyleLbl="parChTrans1D1" presStyleIdx="2" presStyleCnt="3"/>
      <dgm:spPr/>
    </dgm:pt>
    <dgm:pt modelId="{3490AE94-E6E5-41E5-9B35-35C8848C4C75}" type="pres">
      <dgm:prSet presAssocID="{52862BEF-DF05-4382-B4CD-C8788366F000}" presName="spH" presStyleCnt="0"/>
      <dgm:spPr/>
    </dgm:pt>
    <dgm:pt modelId="{1B45F8F6-7C4B-4B12-8C91-A8FE2018318C}" type="pres">
      <dgm:prSet presAssocID="{52862BEF-DF05-4382-B4CD-C8788366F000}" presName="desTx" presStyleLbl="node1" presStyleIdx="2" presStyleCnt="3">
        <dgm:presLayoutVars>
          <dgm:bulletEnabled val="1"/>
        </dgm:presLayoutVars>
      </dgm:prSet>
      <dgm:spPr/>
    </dgm:pt>
  </dgm:ptLst>
  <dgm:cxnLst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CA68C20F-8776-4CC4-BF94-2B46C15737A9}" srcId="{80A4AE32-8128-4FE7-AFFC-082CE8394671}" destId="{5FB1F407-B71A-4D39-BC3D-ECAF55A710A4}" srcOrd="1" destOrd="0" parTransId="{86E56551-5CBF-482A-9B2D-4B1118AF90AF}" sibTransId="{71053FAB-8260-4BA0-AA92-81C4C5D8C8FA}"/>
    <dgm:cxn modelId="{72B19422-E606-47F7-AE12-0ABE0122143D}" type="presOf" srcId="{BE9E4DFE-86BE-4A60-82AC-7F1BD4E8FA42}" destId="{6E8AC9E1-DEBA-42CD-A31B-44AA98DA49F6}" srcOrd="0" destOrd="0" presId="urn:diagrams.loki3.com/BracketList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8013AC27-4C6D-4363-AB01-B39ED58032B2}" type="presOf" srcId="{80A4AE32-8128-4FE7-AFFC-082CE8394671}" destId="{88F2990C-2FD0-4984-9E9D-6F89281903E5}" srcOrd="0" destOrd="0" presId="urn:diagrams.loki3.com/BracketList"/>
    <dgm:cxn modelId="{2A1AA131-AFC0-4717-B39B-902E16FBBF67}" type="presOf" srcId="{52862BEF-DF05-4382-B4CD-C8788366F000}" destId="{09AAFD95-A4BC-4DB3-B010-2961E275E828}" srcOrd="0" destOrd="0" presId="urn:diagrams.loki3.com/BracketList"/>
    <dgm:cxn modelId="{7C5E1935-8689-46A8-9B1F-2787CCEF443A}" type="presOf" srcId="{A1EC6E74-B8C1-4D40-98EF-823E654A7BC1}" destId="{621A4BB9-4F00-4780-9239-46E602B203DB}" srcOrd="0" destOrd="0" presId="urn:diagrams.loki3.com/BracketList"/>
    <dgm:cxn modelId="{46477239-205E-405B-91B8-48E4B9E1EE3C}" type="presOf" srcId="{4CBC175D-FEBD-4019-B824-427E189E3380}" destId="{07B91D8C-8240-4BC9-BF2D-FC6782633AAF}" srcOrd="0" destOrd="0" presId="urn:diagrams.loki3.com/BracketList"/>
    <dgm:cxn modelId="{55A2F448-34B4-4D5E-9811-BE528FBC2704}" type="presOf" srcId="{5FB1F407-B71A-4D39-BC3D-ECAF55A710A4}" destId="{07B91D8C-8240-4BC9-BF2D-FC6782633AAF}" srcOrd="0" destOrd="1" presId="urn:diagrams.loki3.com/BracketList"/>
    <dgm:cxn modelId="{C3C1F450-AC57-4F28-BC55-2B8A083B4B64}" type="presOf" srcId="{D9EBFAC1-E232-415A-A45C-47809033EFC6}" destId="{BBA2696B-E6C3-47FB-AD83-D05A6922ECD7}" srcOrd="0" destOrd="0" presId="urn:diagrams.loki3.com/BracketList"/>
    <dgm:cxn modelId="{7D034275-650B-445E-9AB6-21B9E181D932}" type="presOf" srcId="{530F66F9-CB18-4079-B300-55892F67261C}" destId="{07B91D8C-8240-4BC9-BF2D-FC6782633AAF}" srcOrd="0" destOrd="2" presId="urn:diagrams.loki3.com/BracketList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E276D3A5-30C3-4BD8-87F9-D8FBDC14EE56}" srcId="{A1EC6E74-B8C1-4D40-98EF-823E654A7BC1}" destId="{AE93D835-1C68-4510-8F25-E8C8BF1C4105}" srcOrd="1" destOrd="0" parTransId="{347BAA12-A342-401A-9DB2-B2C31E78B6DE}" sibTransId="{170834EF-1798-4AF2-97AC-DF90B7ADF719}"/>
    <dgm:cxn modelId="{5A4902B8-DF47-40F9-B788-4ED13AA84E04}" type="presOf" srcId="{D9B01DAB-8451-4484-9F46-7B78C26B2B09}" destId="{1B45F8F6-7C4B-4B12-8C91-A8FE2018318C}" srcOrd="0" destOrd="1" presId="urn:diagrams.loki3.com/BracketList"/>
    <dgm:cxn modelId="{6CE919BB-F38B-4444-ABFA-0B02DE139739}" type="presOf" srcId="{78D70EA9-F9DA-4680-AF2A-D38F7B3932E5}" destId="{07B91D8C-8240-4BC9-BF2D-FC6782633AAF}" srcOrd="0" destOrd="3" presId="urn:diagrams.loki3.com/BracketList"/>
    <dgm:cxn modelId="{8EB467CB-9103-47FE-AAB1-FDF18871BD3B}" srcId="{52862BEF-DF05-4382-B4CD-C8788366F000}" destId="{D9B01DAB-8451-4484-9F46-7B78C26B2B09}" srcOrd="1" destOrd="0" parTransId="{F96EB908-B618-4C06-AA7D-F3190C7BF634}" sibTransId="{0F78B20A-1D70-445B-9B25-283343BD7F91}"/>
    <dgm:cxn modelId="{637374DC-143F-405C-8650-457B67DCAE4A}" srcId="{80A4AE32-8128-4FE7-AFFC-082CE8394671}" destId="{530F66F9-CB18-4079-B300-55892F67261C}" srcOrd="2" destOrd="0" parTransId="{C2713E85-F6C7-457F-9FE0-DCBAB2B3DCF6}" sibTransId="{C3973A52-5882-4ABB-80D0-5E2F56F815EE}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E3A9D5E5-30F0-4DF5-BE5F-754859D316AB}" srcId="{80A4AE32-8128-4FE7-AFFC-082CE8394671}" destId="{78D70EA9-F9DA-4680-AF2A-D38F7B3932E5}" srcOrd="3" destOrd="0" parTransId="{F304D77B-0722-4AE9-9CEA-0C15628C3BFD}" sibTransId="{2CE8F390-991F-42C5-A02F-66D750732AF5}"/>
    <dgm:cxn modelId="{EF07A5E7-CD48-4574-864D-BD8297B2460E}" type="presOf" srcId="{89470B03-7DE6-47B0-9144-5A30175042DD}" destId="{1B45F8F6-7C4B-4B12-8C91-A8FE2018318C}" srcOrd="0" destOrd="0" presId="urn:diagrams.loki3.com/BracketList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82ED74F5-551F-49C8-8202-7BF40CB6D701}" type="presOf" srcId="{AE93D835-1C68-4510-8F25-E8C8BF1C4105}" destId="{6E8AC9E1-DEBA-42CD-A31B-44AA98DA49F6}" srcOrd="0" destOrd="1" presId="urn:diagrams.loki3.com/BracketList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63884CA9-571E-4A86-860C-2CD4FF477B07}" type="presParOf" srcId="{BBA2696B-E6C3-47FB-AD83-D05A6922ECD7}" destId="{EBC86B6E-9DCA-4C11-A49F-B78D97C91F97}" srcOrd="0" destOrd="0" presId="urn:diagrams.loki3.com/BracketList"/>
    <dgm:cxn modelId="{CBE35988-296F-4012-B855-6C14225CD4D2}" type="presParOf" srcId="{EBC86B6E-9DCA-4C11-A49F-B78D97C91F97}" destId="{621A4BB9-4F00-4780-9239-46E602B203DB}" srcOrd="0" destOrd="0" presId="urn:diagrams.loki3.com/BracketList"/>
    <dgm:cxn modelId="{9A69DDC9-163C-40CB-943D-F1EC3FF49887}" type="presParOf" srcId="{EBC86B6E-9DCA-4C11-A49F-B78D97C91F97}" destId="{DE283683-D30A-4110-BDC4-6F8D305C222E}" srcOrd="1" destOrd="0" presId="urn:diagrams.loki3.com/BracketList"/>
    <dgm:cxn modelId="{B2905459-2A57-4012-B949-53E9F66CB2B3}" type="presParOf" srcId="{EBC86B6E-9DCA-4C11-A49F-B78D97C91F97}" destId="{D167F242-E957-4132-BE5C-2157AB19ECB6}" srcOrd="2" destOrd="0" presId="urn:diagrams.loki3.com/BracketList"/>
    <dgm:cxn modelId="{A72A4FF7-6376-442C-ABAE-A0963AD70B04}" type="presParOf" srcId="{EBC86B6E-9DCA-4C11-A49F-B78D97C91F97}" destId="{6E8AC9E1-DEBA-42CD-A31B-44AA98DA49F6}" srcOrd="3" destOrd="0" presId="urn:diagrams.loki3.com/BracketList"/>
    <dgm:cxn modelId="{555CBE5E-543B-46D3-B9C2-2DE5612BFB4D}" type="presParOf" srcId="{BBA2696B-E6C3-47FB-AD83-D05A6922ECD7}" destId="{B648C219-62F2-4972-B0D2-6BCBD8E3D239}" srcOrd="1" destOrd="0" presId="urn:diagrams.loki3.com/BracketList"/>
    <dgm:cxn modelId="{FE015259-3AD1-425B-BAE0-F16B2E57106A}" type="presParOf" srcId="{BBA2696B-E6C3-47FB-AD83-D05A6922ECD7}" destId="{A1C63494-48E1-4BBB-A4A4-BF363F7FD049}" srcOrd="2" destOrd="0" presId="urn:diagrams.loki3.com/BracketList"/>
    <dgm:cxn modelId="{284DFA97-E6EC-4F51-B4B8-B2BECD4F4A99}" type="presParOf" srcId="{A1C63494-48E1-4BBB-A4A4-BF363F7FD049}" destId="{88F2990C-2FD0-4984-9E9D-6F89281903E5}" srcOrd="0" destOrd="0" presId="urn:diagrams.loki3.com/BracketList"/>
    <dgm:cxn modelId="{FA01F3D5-4100-4C2F-A1AD-5ACF80ABD60E}" type="presParOf" srcId="{A1C63494-48E1-4BBB-A4A4-BF363F7FD049}" destId="{F68459A5-0443-4013-98C3-CCA033CDD14A}" srcOrd="1" destOrd="0" presId="urn:diagrams.loki3.com/BracketList"/>
    <dgm:cxn modelId="{2BC5EA97-A9B1-4FC9-A64C-17F822743057}" type="presParOf" srcId="{A1C63494-48E1-4BBB-A4A4-BF363F7FD049}" destId="{720390B3-47CF-4174-A3A8-E272BCABE14B}" srcOrd="2" destOrd="0" presId="urn:diagrams.loki3.com/BracketList"/>
    <dgm:cxn modelId="{9FBF15BD-4174-47A8-8583-5D00DBEF9C48}" type="presParOf" srcId="{A1C63494-48E1-4BBB-A4A4-BF363F7FD049}" destId="{07B91D8C-8240-4BC9-BF2D-FC6782633AAF}" srcOrd="3" destOrd="0" presId="urn:diagrams.loki3.com/BracketList"/>
    <dgm:cxn modelId="{38961FC8-290D-494B-A3C0-615A319FF341}" type="presParOf" srcId="{BBA2696B-E6C3-47FB-AD83-D05A6922ECD7}" destId="{8BDEA17C-9DF2-4A26-85A3-5E14F2A7579D}" srcOrd="3" destOrd="0" presId="urn:diagrams.loki3.com/BracketList"/>
    <dgm:cxn modelId="{7735CD0E-01D1-4C49-A46B-6D38C17F60E0}" type="presParOf" srcId="{BBA2696B-E6C3-47FB-AD83-D05A6922ECD7}" destId="{DE73ABE1-5705-4BBB-B0E3-ABEBEE879CDD}" srcOrd="4" destOrd="0" presId="urn:diagrams.loki3.com/BracketList"/>
    <dgm:cxn modelId="{74091A0C-43CD-42C1-8749-CE11F5426DEA}" type="presParOf" srcId="{DE73ABE1-5705-4BBB-B0E3-ABEBEE879CDD}" destId="{09AAFD95-A4BC-4DB3-B010-2961E275E828}" srcOrd="0" destOrd="0" presId="urn:diagrams.loki3.com/BracketList"/>
    <dgm:cxn modelId="{8ED3B5AC-A594-4ED0-8FF9-3343058B9058}" type="presParOf" srcId="{DE73ABE1-5705-4BBB-B0E3-ABEBEE879CDD}" destId="{29FD7ECA-1F10-485F-A285-E0449BA94393}" srcOrd="1" destOrd="0" presId="urn:diagrams.loki3.com/BracketList"/>
    <dgm:cxn modelId="{1432B8CD-57DA-490B-9A7F-51B660C9CF41}" type="presParOf" srcId="{DE73ABE1-5705-4BBB-B0E3-ABEBEE879CDD}" destId="{3490AE94-E6E5-41E5-9B35-35C8848C4C75}" srcOrd="2" destOrd="0" presId="urn:diagrams.loki3.com/BracketList"/>
    <dgm:cxn modelId="{C0A4A7F9-93C9-43BB-9F86-F0ADD8F622C0}" type="presParOf" srcId="{DE73ABE1-5705-4BBB-B0E3-ABEBEE879CDD}" destId="{1B45F8F6-7C4B-4B12-8C91-A8FE201831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en-US" sz="2400" dirty="0" err="1"/>
            <a:t>Processo</a:t>
          </a:r>
          <a:r>
            <a:rPr lang="en-US" sz="2400" dirty="0"/>
            <a:t> di backup</a:t>
          </a:r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Operazioni</a:t>
          </a:r>
          <a:r>
            <a:rPr lang="en-US" sz="2400" dirty="0"/>
            <a:t> di </a:t>
          </a:r>
          <a:r>
            <a:rPr lang="en-US" sz="2400" dirty="0" err="1"/>
            <a:t>copia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Il thread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copia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in modo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ricorsivo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la directory e le sue sotto-directory</a:t>
          </a:r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/>
            <a:t>File di log finale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Relativo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al backup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effettuato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, con data 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dimensioni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Crea la directory di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destinazione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A20C55A8-7C3D-42B0-9A5D-69971579091A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67F641C9-13AB-4B48-961F-0660CD02EB8D}" type="parTrans" cxnId="{3EBDABCA-9E56-4F56-AAC5-598F0A9A2C34}">
      <dgm:prSet/>
      <dgm:spPr/>
      <dgm:t>
        <a:bodyPr/>
        <a:lstStyle/>
        <a:p>
          <a:endParaRPr lang="it-IT"/>
        </a:p>
      </dgm:t>
    </dgm:pt>
    <dgm:pt modelId="{498928C9-4F5F-4B20-92CD-58DCEF124CE1}" type="sibTrans" cxnId="{3EBDABCA-9E56-4F56-AAC5-598F0A9A2C34}">
      <dgm:prSet/>
      <dgm:spPr/>
      <dgm:t>
        <a:bodyPr/>
        <a:lstStyle/>
        <a:p>
          <a:endParaRPr lang="it-IT"/>
        </a:p>
      </dgm:t>
    </dgm:pt>
    <dgm:pt modelId="{AE93D835-1C68-4510-8F25-E8C8BF1C4105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Se non trova USB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blocca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emette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un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suono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di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avviso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347BAA12-A342-401A-9DB2-B2C31E78B6DE}" type="parTrans" cxnId="{E276D3A5-30C3-4BD8-87F9-D8FBDC14EE56}">
      <dgm:prSet/>
      <dgm:spPr/>
      <dgm:t>
        <a:bodyPr/>
        <a:lstStyle/>
        <a:p>
          <a:endParaRPr lang="it-IT"/>
        </a:p>
      </dgm:t>
    </dgm:pt>
    <dgm:pt modelId="{170834EF-1798-4AF2-97AC-DF90B7ADF719}" type="sibTrans" cxnId="{E276D3A5-30C3-4BD8-87F9-D8FBDC14EE56}">
      <dgm:prSet/>
      <dgm:spPr/>
      <dgm:t>
        <a:bodyPr/>
        <a:lstStyle/>
        <a:p>
          <a:endParaRPr lang="it-IT"/>
        </a:p>
      </dgm:t>
    </dgm:pt>
    <dgm:pt modelId="{81810132-2D76-4CE9-804B-6E38046F7A75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8E95C8FF-7820-4568-88AE-95FCA03CA598}" type="parTrans" cxnId="{07D1A2D4-69FB-49D3-B669-801C245DB34E}">
      <dgm:prSet/>
      <dgm:spPr/>
      <dgm:t>
        <a:bodyPr/>
        <a:lstStyle/>
        <a:p>
          <a:endParaRPr lang="it-IT"/>
        </a:p>
      </dgm:t>
    </dgm:pt>
    <dgm:pt modelId="{CF2AB8B3-36DF-46ED-87F3-3CAA1CEC27DB}" type="sibTrans" cxnId="{07D1A2D4-69FB-49D3-B669-801C245DB34E}">
      <dgm:prSet/>
      <dgm:spPr/>
      <dgm:t>
        <a:bodyPr/>
        <a:lstStyle/>
        <a:p>
          <a:endParaRPr lang="it-IT"/>
        </a:p>
      </dgm:t>
    </dgm:pt>
    <dgm:pt modelId="{E38CC346-2D5D-4853-8323-C486684EE31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13CAB629-075B-40C0-BDA9-EDFDAA6321A7}" type="parTrans" cxnId="{27D88158-8EA6-4E49-B196-D7DEE5E427EB}">
      <dgm:prSet/>
      <dgm:spPr/>
      <dgm:t>
        <a:bodyPr/>
        <a:lstStyle/>
        <a:p>
          <a:endParaRPr lang="it-IT"/>
        </a:p>
      </dgm:t>
    </dgm:pt>
    <dgm:pt modelId="{2798B7FF-9611-4D51-8890-11FD017C191C}" type="sibTrans" cxnId="{27D88158-8EA6-4E49-B196-D7DEE5E427EB}">
      <dgm:prSet/>
      <dgm:spPr/>
      <dgm:t>
        <a:bodyPr/>
        <a:lstStyle/>
        <a:p>
          <a:endParaRPr lang="it-IT"/>
        </a:p>
      </dgm:t>
    </dgm:pt>
    <dgm:pt modelId="{C3BD357E-1B30-48C2-A1B6-16628FCF79EA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La directory finale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riporta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data/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ora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</a:p>
      </dgm:t>
    </dgm:pt>
    <dgm:pt modelId="{A4E86830-2FE1-404D-B0A9-48FDB2BDEC4A}" type="parTrans" cxnId="{978D0F6B-A307-44DD-8F6A-A0D77AF20DB6}">
      <dgm:prSet/>
      <dgm:spPr/>
      <dgm:t>
        <a:bodyPr/>
        <a:lstStyle/>
        <a:p>
          <a:endParaRPr lang="it-IT"/>
        </a:p>
      </dgm:t>
    </dgm:pt>
    <dgm:pt modelId="{0684F88D-86E4-4698-925D-872E48D6F61D}" type="sibTrans" cxnId="{978D0F6B-A307-44DD-8F6A-A0D77AF20DB6}">
      <dgm:prSet/>
      <dgm:spPr/>
      <dgm:t>
        <a:bodyPr/>
        <a:lstStyle/>
        <a:p>
          <a:endParaRPr lang="it-IT"/>
        </a:p>
      </dgm:t>
    </dgm:pt>
    <dgm:pt modelId="{11D4C4DB-1D76-42E4-BBF1-C0A38030816B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BE13AC52-BF18-486A-AAFC-4C41B5A02606}" type="parTrans" cxnId="{127AA1DD-7C75-4A23-AD11-826BA3ACBCD9}">
      <dgm:prSet/>
      <dgm:spPr/>
      <dgm:t>
        <a:bodyPr/>
        <a:lstStyle/>
        <a:p>
          <a:endParaRPr lang="it-IT"/>
        </a:p>
      </dgm:t>
    </dgm:pt>
    <dgm:pt modelId="{B82CDB6E-0FB9-4BD5-BD88-F7D164BFA475}" type="sibTrans" cxnId="{127AA1DD-7C75-4A23-AD11-826BA3ACBCD9}">
      <dgm:prSet/>
      <dgm:spPr/>
      <dgm:t>
        <a:bodyPr/>
        <a:lstStyle/>
        <a:p>
          <a:endParaRPr lang="it-IT"/>
        </a:p>
      </dgm:t>
    </dgm:pt>
    <dgm:pt modelId="{B890918F-7210-48B7-B4C7-0B3022E06E63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Le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estensioni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scelte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vengono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rispettate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C7F7A0B1-AEC5-4BBD-9950-0DEEA8437A26}" type="parTrans" cxnId="{7E68C3A5-75B3-454B-8EE7-89023F6AF451}">
      <dgm:prSet/>
      <dgm:spPr/>
      <dgm:t>
        <a:bodyPr/>
        <a:lstStyle/>
        <a:p>
          <a:endParaRPr lang="it-IT"/>
        </a:p>
      </dgm:t>
    </dgm:pt>
    <dgm:pt modelId="{CDDE6A5C-C05F-41FF-97E4-34D26654C1B6}" type="sibTrans" cxnId="{7E68C3A5-75B3-454B-8EE7-89023F6AF451}">
      <dgm:prSet/>
      <dgm:spPr/>
      <dgm:t>
        <a:bodyPr/>
        <a:lstStyle/>
        <a:p>
          <a:endParaRPr lang="it-IT"/>
        </a:p>
      </dgm:t>
    </dgm:pt>
    <dgm:pt modelId="{817518F2-14BC-4AEB-87C0-3F236A185315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FFD70FE1-14EA-4B4F-82DF-208B946796C3}" type="parTrans" cxnId="{5117D242-EA77-47F3-9EA4-EBA2905CCF52}">
      <dgm:prSet/>
      <dgm:spPr/>
      <dgm:t>
        <a:bodyPr/>
        <a:lstStyle/>
        <a:p>
          <a:endParaRPr lang="it-IT"/>
        </a:p>
      </dgm:t>
    </dgm:pt>
    <dgm:pt modelId="{FAA3206B-6C15-4CE5-BD0B-8D047A2EE217}" type="sibTrans" cxnId="{5117D242-EA77-47F3-9EA4-EBA2905CCF52}">
      <dgm:prSet/>
      <dgm:spPr/>
      <dgm:t>
        <a:bodyPr/>
        <a:lstStyle/>
        <a:p>
          <a:endParaRPr lang="it-IT"/>
        </a:p>
      </dgm:t>
    </dgm:pt>
    <dgm:pt modelId="{6C94CA3B-C940-4D5E-BB80-E9F69CC07068}" type="pres">
      <dgm:prSet presAssocID="{D9EBFAC1-E232-415A-A45C-47809033EFC6}" presName="linear" presStyleCnt="0">
        <dgm:presLayoutVars>
          <dgm:animLvl val="lvl"/>
          <dgm:resizeHandles val="exact"/>
        </dgm:presLayoutVars>
      </dgm:prSet>
      <dgm:spPr/>
    </dgm:pt>
    <dgm:pt modelId="{FD86B25D-92EF-47FD-A1DA-62A5DA57FA85}" type="pres">
      <dgm:prSet presAssocID="{A1EC6E74-B8C1-4D40-98EF-823E654A7B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5D418B-E59C-40DF-8E7C-9A5391DB500D}" type="pres">
      <dgm:prSet presAssocID="{A1EC6E74-B8C1-4D40-98EF-823E654A7BC1}" presName="childText" presStyleLbl="revTx" presStyleIdx="0" presStyleCnt="3">
        <dgm:presLayoutVars>
          <dgm:bulletEnabled val="1"/>
        </dgm:presLayoutVars>
      </dgm:prSet>
      <dgm:spPr/>
    </dgm:pt>
    <dgm:pt modelId="{3620C47D-3949-43BE-9F4B-CBD9E9C6519B}" type="pres">
      <dgm:prSet presAssocID="{80A4AE32-8128-4FE7-AFFC-082CE83946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CAFE77-F958-4DA3-87D4-47D1D395CE29}" type="pres">
      <dgm:prSet presAssocID="{80A4AE32-8128-4FE7-AFFC-082CE8394671}" presName="childText" presStyleLbl="revTx" presStyleIdx="1" presStyleCnt="3">
        <dgm:presLayoutVars>
          <dgm:bulletEnabled val="1"/>
        </dgm:presLayoutVars>
      </dgm:prSet>
      <dgm:spPr/>
    </dgm:pt>
    <dgm:pt modelId="{5856F506-4C47-4811-902F-A7E212DD9C49}" type="pres">
      <dgm:prSet presAssocID="{52862BEF-DF05-4382-B4CD-C8788366F0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9AD084-81D5-4195-8FC2-5A98DE41DED0}" type="pres">
      <dgm:prSet presAssocID="{52862BEF-DF05-4382-B4CD-C8788366F0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3EE8B03-3425-4287-8F51-F4C4433A3263}" type="presOf" srcId="{52862BEF-DF05-4382-B4CD-C8788366F000}" destId="{5856F506-4C47-4811-902F-A7E212DD9C49}" srcOrd="0" destOrd="0" presId="urn:microsoft.com/office/officeart/2005/8/layout/vList2"/>
    <dgm:cxn modelId="{C4340706-F5DE-4DA3-89F6-37F27BAB1F11}" type="presOf" srcId="{D9EBFAC1-E232-415A-A45C-47809033EFC6}" destId="{6C94CA3B-C940-4D5E-BB80-E9F69CC07068}" srcOrd="0" destOrd="0" presId="urn:microsoft.com/office/officeart/2005/8/layout/vList2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040A0719-9510-4D76-B3D3-3ED0D5418453}" type="presOf" srcId="{A20C55A8-7C3D-42B0-9A5D-69971579091A}" destId="{A15D418B-E59C-40DF-8E7C-9A5391DB500D}" srcOrd="0" destOrd="4" presId="urn:microsoft.com/office/officeart/2005/8/layout/vList2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B6247C35-D223-4166-B903-90FB8DDEE7E3}" type="presOf" srcId="{80A4AE32-8128-4FE7-AFFC-082CE8394671}" destId="{3620C47D-3949-43BE-9F4B-CBD9E9C6519B}" srcOrd="0" destOrd="0" presId="urn:microsoft.com/office/officeart/2005/8/layout/vList2"/>
    <dgm:cxn modelId="{5117D242-EA77-47F3-9EA4-EBA2905CCF52}" srcId="{80A4AE32-8128-4FE7-AFFC-082CE8394671}" destId="{817518F2-14BC-4AEB-87C0-3F236A185315}" srcOrd="1" destOrd="0" parTransId="{FFD70FE1-14EA-4B4F-82DF-208B946796C3}" sibTransId="{FAA3206B-6C15-4CE5-BD0B-8D047A2EE217}"/>
    <dgm:cxn modelId="{DF592D45-AC84-4C8C-A07A-850B1932B399}" type="presOf" srcId="{4CBC175D-FEBD-4019-B824-427E189E3380}" destId="{72CAFE77-F958-4DA3-87D4-47D1D395CE29}" srcOrd="0" destOrd="0" presId="urn:microsoft.com/office/officeart/2005/8/layout/vList2"/>
    <dgm:cxn modelId="{978D0F6B-A307-44DD-8F6A-A0D77AF20DB6}" srcId="{80A4AE32-8128-4FE7-AFFC-082CE8394671}" destId="{C3BD357E-1B30-48C2-A1B6-16628FCF79EA}" srcOrd="4" destOrd="0" parTransId="{A4E86830-2FE1-404D-B0A9-48FDB2BDEC4A}" sibTransId="{0684F88D-86E4-4698-925D-872E48D6F61D}"/>
    <dgm:cxn modelId="{27D88158-8EA6-4E49-B196-D7DEE5E427EB}" srcId="{A1EC6E74-B8C1-4D40-98EF-823E654A7BC1}" destId="{E38CC346-2D5D-4853-8323-C486684EE312}" srcOrd="3" destOrd="0" parTransId="{13CAB629-075B-40C0-BDA9-EDFDAA6321A7}" sibTransId="{2798B7FF-9611-4D51-8890-11FD017C191C}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F47D659-7EC9-431A-978B-1DF310872EB7}" type="presOf" srcId="{817518F2-14BC-4AEB-87C0-3F236A185315}" destId="{72CAFE77-F958-4DA3-87D4-47D1D395CE29}" srcOrd="0" destOrd="1" presId="urn:microsoft.com/office/officeart/2005/8/layout/vList2"/>
    <dgm:cxn modelId="{3D4F7586-8365-481E-8E13-6B095FE69900}" type="presOf" srcId="{AE93D835-1C68-4510-8F25-E8C8BF1C4105}" destId="{A15D418B-E59C-40DF-8E7C-9A5391DB500D}" srcOrd="0" destOrd="2" presId="urn:microsoft.com/office/officeart/2005/8/layout/vList2"/>
    <dgm:cxn modelId="{3603DE91-2BC3-4890-BDAA-E192F89BA354}" type="presOf" srcId="{B890918F-7210-48B7-B4C7-0B3022E06E63}" destId="{72CAFE77-F958-4DA3-87D4-47D1D395CE29}" srcOrd="0" destOrd="2" presId="urn:microsoft.com/office/officeart/2005/8/layout/vList2"/>
    <dgm:cxn modelId="{131ED3A1-8751-4622-B010-92E5C8B3F928}" type="presOf" srcId="{E38CC346-2D5D-4853-8323-C486684EE312}" destId="{A15D418B-E59C-40DF-8E7C-9A5391DB500D}" srcOrd="0" destOrd="3" presId="urn:microsoft.com/office/officeart/2005/8/layout/vList2"/>
    <dgm:cxn modelId="{7E68C3A5-75B3-454B-8EE7-89023F6AF451}" srcId="{80A4AE32-8128-4FE7-AFFC-082CE8394671}" destId="{B890918F-7210-48B7-B4C7-0B3022E06E63}" srcOrd="2" destOrd="0" parTransId="{C7F7A0B1-AEC5-4BBD-9950-0DEEA8437A26}" sibTransId="{CDDE6A5C-C05F-41FF-97E4-34D26654C1B6}"/>
    <dgm:cxn modelId="{E276D3A5-30C3-4BD8-87F9-D8FBDC14EE56}" srcId="{A1EC6E74-B8C1-4D40-98EF-823E654A7BC1}" destId="{AE93D835-1C68-4510-8F25-E8C8BF1C4105}" srcOrd="2" destOrd="0" parTransId="{347BAA12-A342-401A-9DB2-B2C31E78B6DE}" sibTransId="{170834EF-1798-4AF2-97AC-DF90B7ADF719}"/>
    <dgm:cxn modelId="{81E3E9A9-25C1-409C-9EBF-73B92F1F22A9}" type="presOf" srcId="{C3BD357E-1B30-48C2-A1B6-16628FCF79EA}" destId="{72CAFE77-F958-4DA3-87D4-47D1D395CE29}" srcOrd="0" destOrd="4" presId="urn:microsoft.com/office/officeart/2005/8/layout/vList2"/>
    <dgm:cxn modelId="{3EBDABCA-9E56-4F56-AAC5-598F0A9A2C34}" srcId="{A1EC6E74-B8C1-4D40-98EF-823E654A7BC1}" destId="{A20C55A8-7C3D-42B0-9A5D-69971579091A}" srcOrd="4" destOrd="0" parTransId="{67F641C9-13AB-4B48-961F-0660CD02EB8D}" sibTransId="{498928C9-4F5F-4B20-92CD-58DCEF124CE1}"/>
    <dgm:cxn modelId="{B73CCCCC-E61E-44F9-90DF-92A76604C32F}" type="presOf" srcId="{89470B03-7DE6-47B0-9144-5A30175042DD}" destId="{CC9AD084-81D5-4195-8FC2-5A98DE41DED0}" srcOrd="0" destOrd="0" presId="urn:microsoft.com/office/officeart/2005/8/layout/vList2"/>
    <dgm:cxn modelId="{07D1A2D4-69FB-49D3-B669-801C245DB34E}" srcId="{A1EC6E74-B8C1-4D40-98EF-823E654A7BC1}" destId="{81810132-2D76-4CE9-804B-6E38046F7A75}" srcOrd="1" destOrd="0" parTransId="{8E95C8FF-7820-4568-88AE-95FCA03CA598}" sibTransId="{CF2AB8B3-36DF-46ED-87F3-3CAA1CEC27DB}"/>
    <dgm:cxn modelId="{127AA1DD-7C75-4A23-AD11-826BA3ACBCD9}" srcId="{80A4AE32-8128-4FE7-AFFC-082CE8394671}" destId="{11D4C4DB-1D76-42E4-BBF1-C0A38030816B}" srcOrd="3" destOrd="0" parTransId="{BE13AC52-BF18-486A-AAFC-4C41B5A02606}" sibTransId="{B82CDB6E-0FB9-4BD5-BD88-F7D164BFA475}"/>
    <dgm:cxn modelId="{F01364E1-FCB3-4FE6-B424-161687032955}" type="presOf" srcId="{A1EC6E74-B8C1-4D40-98EF-823E654A7BC1}" destId="{FD86B25D-92EF-47FD-A1DA-62A5DA57FA85}" srcOrd="0" destOrd="0" presId="urn:microsoft.com/office/officeart/2005/8/layout/vList2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DA11DAEB-7793-41BB-BC82-F00C530488FB}" type="presOf" srcId="{11D4C4DB-1D76-42E4-BBF1-C0A38030816B}" destId="{72CAFE77-F958-4DA3-87D4-47D1D395CE29}" srcOrd="0" destOrd="3" presId="urn:microsoft.com/office/officeart/2005/8/layout/vList2"/>
    <dgm:cxn modelId="{EFEBADF2-2A4D-4DAB-942B-1935941BEF64}" type="presOf" srcId="{81810132-2D76-4CE9-804B-6E38046F7A75}" destId="{A15D418B-E59C-40DF-8E7C-9A5391DB500D}" srcOrd="0" destOrd="1" presId="urn:microsoft.com/office/officeart/2005/8/layout/vList2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CCB02EFC-14E9-4E40-B423-2392DD8CF1E4}" type="presOf" srcId="{BE9E4DFE-86BE-4A60-82AC-7F1BD4E8FA42}" destId="{A15D418B-E59C-40DF-8E7C-9A5391DB500D}" srcOrd="0" destOrd="0" presId="urn:microsoft.com/office/officeart/2005/8/layout/vList2"/>
    <dgm:cxn modelId="{F00E466F-1CB9-4A00-B67B-C9925EA26C72}" type="presParOf" srcId="{6C94CA3B-C940-4D5E-BB80-E9F69CC07068}" destId="{FD86B25D-92EF-47FD-A1DA-62A5DA57FA85}" srcOrd="0" destOrd="0" presId="urn:microsoft.com/office/officeart/2005/8/layout/vList2"/>
    <dgm:cxn modelId="{FC9A6017-7637-4D8C-84E6-FFB6CEAE15FA}" type="presParOf" srcId="{6C94CA3B-C940-4D5E-BB80-E9F69CC07068}" destId="{A15D418B-E59C-40DF-8E7C-9A5391DB500D}" srcOrd="1" destOrd="0" presId="urn:microsoft.com/office/officeart/2005/8/layout/vList2"/>
    <dgm:cxn modelId="{1D57FD43-9F0B-4A9E-8798-9341CF30746D}" type="presParOf" srcId="{6C94CA3B-C940-4D5E-BB80-E9F69CC07068}" destId="{3620C47D-3949-43BE-9F4B-CBD9E9C6519B}" srcOrd="2" destOrd="0" presId="urn:microsoft.com/office/officeart/2005/8/layout/vList2"/>
    <dgm:cxn modelId="{8EC3C14B-DC9F-46E1-A0AB-B4F69C047CCC}" type="presParOf" srcId="{6C94CA3B-C940-4D5E-BB80-E9F69CC07068}" destId="{72CAFE77-F958-4DA3-87D4-47D1D395CE29}" srcOrd="3" destOrd="0" presId="urn:microsoft.com/office/officeart/2005/8/layout/vList2"/>
    <dgm:cxn modelId="{34BF2BBD-F285-4366-85E7-026E5961EE0F}" type="presParOf" srcId="{6C94CA3B-C940-4D5E-BB80-E9F69CC07068}" destId="{5856F506-4C47-4811-902F-A7E212DD9C49}" srcOrd="4" destOrd="0" presId="urn:microsoft.com/office/officeart/2005/8/layout/vList2"/>
    <dgm:cxn modelId="{95605C04-8877-4C2B-B83D-A98DC2220519}" type="presParOf" srcId="{6C94CA3B-C940-4D5E-BB80-E9F69CC07068}" destId="{CC9AD084-81D5-4195-8FC2-5A98DE41DE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en-US" sz="2400" dirty="0"/>
            <a:t>Il </a:t>
          </a:r>
          <a:r>
            <a:rPr lang="en-US" sz="2400" dirty="0" err="1"/>
            <a:t>percorso</a:t>
          </a:r>
          <a:r>
            <a:rPr lang="en-US" sz="2400" dirty="0"/>
            <a:t> del file di log è </a:t>
          </a:r>
          <a:r>
            <a:rPr lang="en-US" sz="2400" dirty="0" err="1"/>
            <a:t>fornito</a:t>
          </a:r>
          <a:r>
            <a:rPr lang="en-US" sz="2400" dirty="0"/>
            <a:t> </a:t>
          </a:r>
          <a:r>
            <a:rPr lang="en-US" sz="2400" dirty="0" err="1"/>
            <a:t>all’avvio</a:t>
          </a:r>
          <a:r>
            <a:rPr lang="en-US" sz="2400" dirty="0"/>
            <a:t> del thread</a:t>
          </a:r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Ogni</a:t>
          </a:r>
          <a:r>
            <a:rPr lang="en-US" sz="2400" dirty="0"/>
            <a:t> 120 secondi il thread:</a:t>
          </a:r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Utilizzo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cpu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(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get_cpu_usage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)</a:t>
          </a:r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Formato</a:t>
          </a:r>
          <a:r>
            <a:rPr lang="en-US" sz="2400" dirty="0"/>
            <a:t> </a:t>
          </a:r>
          <a:r>
            <a:rPr lang="en-US" sz="2400" dirty="0" err="1"/>
            <a:t>adottato</a:t>
          </a:r>
          <a:endParaRPr lang="en-US" sz="2400" dirty="0"/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50000"/>
                </a:schemeClr>
              </a:solidFill>
            </a:rPr>
            <a:t>Date(GG/MM/YYYY): 11/01/2025 Time: 14:30:45 - CPU usage: 15.5%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817518F2-14BC-4AEB-87C0-3F236A185315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Lettura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data 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ora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FFD70FE1-14EA-4B4F-82DF-208B946796C3}" type="parTrans" cxnId="{5117D242-EA77-47F3-9EA4-EBA2905CCF52}">
      <dgm:prSet/>
      <dgm:spPr/>
      <dgm:t>
        <a:bodyPr/>
        <a:lstStyle/>
        <a:p>
          <a:endParaRPr lang="it-IT"/>
        </a:p>
      </dgm:t>
    </dgm:pt>
    <dgm:pt modelId="{FAA3206B-6C15-4CE5-BD0B-8D047A2EE217}" type="sibTrans" cxnId="{5117D242-EA77-47F3-9EA4-EBA2905CCF52}">
      <dgm:prSet/>
      <dgm:spPr/>
      <dgm:t>
        <a:bodyPr/>
        <a:lstStyle/>
        <a:p>
          <a:endParaRPr lang="it-IT"/>
        </a:p>
      </dgm:t>
    </dgm:pt>
    <dgm:pt modelId="{A9F61216-6415-4A9A-9F9D-261F984AF1AA}">
      <dgm:prSet custT="1"/>
      <dgm:spPr/>
      <dgm:t>
        <a:bodyPr/>
        <a:lstStyle/>
        <a:p>
          <a:r>
            <a:rPr lang="en-US" sz="2400" dirty="0"/>
            <a:t>Loop Infinito</a:t>
          </a:r>
          <a:endParaRPr lang="en-US" sz="2400" dirty="0">
            <a:solidFill>
              <a:schemeClr val="tx1">
                <a:lumMod val="75000"/>
              </a:schemeClr>
            </a:solidFill>
          </a:endParaRPr>
        </a:p>
      </dgm:t>
    </dgm:pt>
    <dgm:pt modelId="{C1AAD6DA-D604-4515-B58D-61EF2717F9B5}" type="parTrans" cxnId="{1ED592E1-3393-4256-BD10-E7A666275D58}">
      <dgm:prSet/>
      <dgm:spPr/>
      <dgm:t>
        <a:bodyPr/>
        <a:lstStyle/>
        <a:p>
          <a:endParaRPr lang="it-IT"/>
        </a:p>
      </dgm:t>
    </dgm:pt>
    <dgm:pt modelId="{5D554F56-A0BA-47FC-B3E3-4C4F1F9CD43A}" type="sibTrans" cxnId="{1ED592E1-3393-4256-BD10-E7A666275D58}">
      <dgm:prSet/>
      <dgm:spPr/>
      <dgm:t>
        <a:bodyPr/>
        <a:lstStyle/>
        <a:p>
          <a:endParaRPr lang="it-IT"/>
        </a:p>
      </dgm:t>
    </dgm:pt>
    <dgm:pt modelId="{FF38D6DC-7A2D-4576-A6AF-962566B11190}">
      <dgm:prSet custT="1"/>
      <dgm:spPr/>
      <dgm:t>
        <a:bodyPr/>
        <a:lstStyle/>
        <a:p>
          <a:r>
            <a:rPr lang="en-US" sz="1800">
              <a:solidFill>
                <a:schemeClr val="tx1">
                  <a:lumMod val="75000"/>
                </a:schemeClr>
              </a:solidFill>
            </a:rPr>
            <a:t>Sinché 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il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programma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è in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esecuzione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E5749D93-B4B2-43D7-8523-2EF0030AD620}" type="parTrans" cxnId="{E4B9CC14-3D81-488A-A234-B35ED97D6216}">
      <dgm:prSet/>
      <dgm:spPr/>
      <dgm:t>
        <a:bodyPr/>
        <a:lstStyle/>
        <a:p>
          <a:endParaRPr lang="it-IT"/>
        </a:p>
      </dgm:t>
    </dgm:pt>
    <dgm:pt modelId="{B8CB53C9-A3B6-4CAF-960E-93F7C370A354}" type="sibTrans" cxnId="{E4B9CC14-3D81-488A-A234-B35ED97D6216}">
      <dgm:prSet/>
      <dgm:spPr/>
      <dgm:t>
        <a:bodyPr/>
        <a:lstStyle/>
        <a:p>
          <a:endParaRPr lang="it-IT"/>
        </a:p>
      </dgm:t>
    </dgm:pt>
    <dgm:pt modelId="{9151322C-AA01-469A-9542-CEC2354DAFAC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747B0B5A-991A-49B3-B831-54CEC9F323DA}" type="parTrans" cxnId="{77A67B28-B453-4422-A233-1A85940554F2}">
      <dgm:prSet/>
      <dgm:spPr/>
      <dgm:t>
        <a:bodyPr/>
        <a:lstStyle/>
        <a:p>
          <a:endParaRPr lang="it-IT"/>
        </a:p>
      </dgm:t>
    </dgm:pt>
    <dgm:pt modelId="{87DE92D5-FD6E-47B9-8F96-37F362A39F3E}" type="sibTrans" cxnId="{77A67B28-B453-4422-A233-1A85940554F2}">
      <dgm:prSet/>
      <dgm:spPr/>
      <dgm:t>
        <a:bodyPr/>
        <a:lstStyle/>
        <a:p>
          <a:endParaRPr lang="it-IT"/>
        </a:p>
      </dgm:t>
    </dgm:pt>
    <dgm:pt modelId="{6C94CA3B-C940-4D5E-BB80-E9F69CC07068}" type="pres">
      <dgm:prSet presAssocID="{D9EBFAC1-E232-415A-A45C-47809033EFC6}" presName="linear" presStyleCnt="0">
        <dgm:presLayoutVars>
          <dgm:animLvl val="lvl"/>
          <dgm:resizeHandles val="exact"/>
        </dgm:presLayoutVars>
      </dgm:prSet>
      <dgm:spPr/>
    </dgm:pt>
    <dgm:pt modelId="{FD86B25D-92EF-47FD-A1DA-62A5DA57FA85}" type="pres">
      <dgm:prSet presAssocID="{A1EC6E74-B8C1-4D40-98EF-823E654A7B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5D418B-E59C-40DF-8E7C-9A5391DB500D}" type="pres">
      <dgm:prSet presAssocID="{A1EC6E74-B8C1-4D40-98EF-823E654A7BC1}" presName="childText" presStyleLbl="revTx" presStyleIdx="0" presStyleCnt="4">
        <dgm:presLayoutVars>
          <dgm:bulletEnabled val="1"/>
        </dgm:presLayoutVars>
      </dgm:prSet>
      <dgm:spPr/>
    </dgm:pt>
    <dgm:pt modelId="{3620C47D-3949-43BE-9F4B-CBD9E9C6519B}" type="pres">
      <dgm:prSet presAssocID="{80A4AE32-8128-4FE7-AFFC-082CE83946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CAFE77-F958-4DA3-87D4-47D1D395CE29}" type="pres">
      <dgm:prSet presAssocID="{80A4AE32-8128-4FE7-AFFC-082CE8394671}" presName="childText" presStyleLbl="revTx" presStyleIdx="1" presStyleCnt="4">
        <dgm:presLayoutVars>
          <dgm:bulletEnabled val="1"/>
        </dgm:presLayoutVars>
      </dgm:prSet>
      <dgm:spPr/>
    </dgm:pt>
    <dgm:pt modelId="{5856F506-4C47-4811-902F-A7E212DD9C49}" type="pres">
      <dgm:prSet presAssocID="{52862BEF-DF05-4382-B4CD-C8788366F0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9AD084-81D5-4195-8FC2-5A98DE41DED0}" type="pres">
      <dgm:prSet presAssocID="{52862BEF-DF05-4382-B4CD-C8788366F000}" presName="childText" presStyleLbl="revTx" presStyleIdx="2" presStyleCnt="4">
        <dgm:presLayoutVars>
          <dgm:bulletEnabled val="1"/>
        </dgm:presLayoutVars>
      </dgm:prSet>
      <dgm:spPr/>
    </dgm:pt>
    <dgm:pt modelId="{216893D7-7532-480D-ACCF-D67444066A9A}" type="pres">
      <dgm:prSet presAssocID="{A9F61216-6415-4A9A-9F9D-261F984AF1A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3A80640-E68D-4DD2-B823-F88D1958B882}" type="pres">
      <dgm:prSet presAssocID="{A9F61216-6415-4A9A-9F9D-261F984AF1A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3EE8B03-3425-4287-8F51-F4C4433A3263}" type="presOf" srcId="{52862BEF-DF05-4382-B4CD-C8788366F000}" destId="{5856F506-4C47-4811-902F-A7E212DD9C49}" srcOrd="0" destOrd="0" presId="urn:microsoft.com/office/officeart/2005/8/layout/vList2"/>
    <dgm:cxn modelId="{C4340706-F5DE-4DA3-89F6-37F27BAB1F11}" type="presOf" srcId="{D9EBFAC1-E232-415A-A45C-47809033EFC6}" destId="{6C94CA3B-C940-4D5E-BB80-E9F69CC07068}" srcOrd="0" destOrd="0" presId="urn:microsoft.com/office/officeart/2005/8/layout/vList2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E4B9CC14-3D81-488A-A234-B35ED97D6216}" srcId="{A9F61216-6415-4A9A-9F9D-261F984AF1AA}" destId="{FF38D6DC-7A2D-4576-A6AF-962566B11190}" srcOrd="0" destOrd="0" parTransId="{E5749D93-B4B2-43D7-8523-2EF0030AD620}" sibTransId="{B8CB53C9-A3B6-4CAF-960E-93F7C370A354}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77A67B28-B453-4422-A233-1A85940554F2}" srcId="{80A4AE32-8128-4FE7-AFFC-082CE8394671}" destId="{9151322C-AA01-469A-9542-CEC2354DAFAC}" srcOrd="1" destOrd="0" parTransId="{747B0B5A-991A-49B3-B831-54CEC9F323DA}" sibTransId="{87DE92D5-FD6E-47B9-8F96-37F362A39F3E}"/>
    <dgm:cxn modelId="{6C33B334-9E98-45AB-8CC0-2CE4BE815E3A}" type="presOf" srcId="{A9F61216-6415-4A9A-9F9D-261F984AF1AA}" destId="{216893D7-7532-480D-ACCF-D67444066A9A}" srcOrd="0" destOrd="0" presId="urn:microsoft.com/office/officeart/2005/8/layout/vList2"/>
    <dgm:cxn modelId="{B6247C35-D223-4166-B903-90FB8DDEE7E3}" type="presOf" srcId="{80A4AE32-8128-4FE7-AFFC-082CE8394671}" destId="{3620C47D-3949-43BE-9F4B-CBD9E9C6519B}" srcOrd="0" destOrd="0" presId="urn:microsoft.com/office/officeart/2005/8/layout/vList2"/>
    <dgm:cxn modelId="{FF40155F-7BDC-4A58-84A1-64ABAF74D733}" type="presOf" srcId="{FF38D6DC-7A2D-4576-A6AF-962566B11190}" destId="{03A80640-E68D-4DD2-B823-F88D1958B882}" srcOrd="0" destOrd="0" presId="urn:microsoft.com/office/officeart/2005/8/layout/vList2"/>
    <dgm:cxn modelId="{5117D242-EA77-47F3-9EA4-EBA2905CCF52}" srcId="{80A4AE32-8128-4FE7-AFFC-082CE8394671}" destId="{817518F2-14BC-4AEB-87C0-3F236A185315}" srcOrd="2" destOrd="0" parTransId="{FFD70FE1-14EA-4B4F-82DF-208B946796C3}" sibTransId="{FAA3206B-6C15-4CE5-BD0B-8D047A2EE217}"/>
    <dgm:cxn modelId="{DF592D45-AC84-4C8C-A07A-850B1932B399}" type="presOf" srcId="{4CBC175D-FEBD-4019-B824-427E189E3380}" destId="{72CAFE77-F958-4DA3-87D4-47D1D395CE29}" srcOrd="0" destOrd="0" presId="urn:microsoft.com/office/officeart/2005/8/layout/vList2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F47D659-7EC9-431A-978B-1DF310872EB7}" type="presOf" srcId="{817518F2-14BC-4AEB-87C0-3F236A185315}" destId="{72CAFE77-F958-4DA3-87D4-47D1D395CE29}" srcOrd="0" destOrd="2" presId="urn:microsoft.com/office/officeart/2005/8/layout/vList2"/>
    <dgm:cxn modelId="{BC1B358B-27DD-47DD-A124-3DF82C23D8C3}" type="presOf" srcId="{9151322C-AA01-469A-9542-CEC2354DAFAC}" destId="{72CAFE77-F958-4DA3-87D4-47D1D395CE29}" srcOrd="0" destOrd="1" presId="urn:microsoft.com/office/officeart/2005/8/layout/vList2"/>
    <dgm:cxn modelId="{B73CCCCC-E61E-44F9-90DF-92A76604C32F}" type="presOf" srcId="{89470B03-7DE6-47B0-9144-5A30175042DD}" destId="{CC9AD084-81D5-4195-8FC2-5A98DE41DED0}" srcOrd="0" destOrd="0" presId="urn:microsoft.com/office/officeart/2005/8/layout/vList2"/>
    <dgm:cxn modelId="{F01364E1-FCB3-4FE6-B424-161687032955}" type="presOf" srcId="{A1EC6E74-B8C1-4D40-98EF-823E654A7BC1}" destId="{FD86B25D-92EF-47FD-A1DA-62A5DA57FA85}" srcOrd="0" destOrd="0" presId="urn:microsoft.com/office/officeart/2005/8/layout/vList2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1ED592E1-3393-4256-BD10-E7A666275D58}" srcId="{D9EBFAC1-E232-415A-A45C-47809033EFC6}" destId="{A9F61216-6415-4A9A-9F9D-261F984AF1AA}" srcOrd="3" destOrd="0" parTransId="{C1AAD6DA-D604-4515-B58D-61EF2717F9B5}" sibTransId="{5D554F56-A0BA-47FC-B3E3-4C4F1F9CD43A}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CCB02EFC-14E9-4E40-B423-2392DD8CF1E4}" type="presOf" srcId="{BE9E4DFE-86BE-4A60-82AC-7F1BD4E8FA42}" destId="{A15D418B-E59C-40DF-8E7C-9A5391DB500D}" srcOrd="0" destOrd="0" presId="urn:microsoft.com/office/officeart/2005/8/layout/vList2"/>
    <dgm:cxn modelId="{F00E466F-1CB9-4A00-B67B-C9925EA26C72}" type="presParOf" srcId="{6C94CA3B-C940-4D5E-BB80-E9F69CC07068}" destId="{FD86B25D-92EF-47FD-A1DA-62A5DA57FA85}" srcOrd="0" destOrd="0" presId="urn:microsoft.com/office/officeart/2005/8/layout/vList2"/>
    <dgm:cxn modelId="{FC9A6017-7637-4D8C-84E6-FFB6CEAE15FA}" type="presParOf" srcId="{6C94CA3B-C940-4D5E-BB80-E9F69CC07068}" destId="{A15D418B-E59C-40DF-8E7C-9A5391DB500D}" srcOrd="1" destOrd="0" presId="urn:microsoft.com/office/officeart/2005/8/layout/vList2"/>
    <dgm:cxn modelId="{1D57FD43-9F0B-4A9E-8798-9341CF30746D}" type="presParOf" srcId="{6C94CA3B-C940-4D5E-BB80-E9F69CC07068}" destId="{3620C47D-3949-43BE-9F4B-CBD9E9C6519B}" srcOrd="2" destOrd="0" presId="urn:microsoft.com/office/officeart/2005/8/layout/vList2"/>
    <dgm:cxn modelId="{8EC3C14B-DC9F-46E1-A0AB-B4F69C047CCC}" type="presParOf" srcId="{6C94CA3B-C940-4D5E-BB80-E9F69CC07068}" destId="{72CAFE77-F958-4DA3-87D4-47D1D395CE29}" srcOrd="3" destOrd="0" presId="urn:microsoft.com/office/officeart/2005/8/layout/vList2"/>
    <dgm:cxn modelId="{34BF2BBD-F285-4366-85E7-026E5961EE0F}" type="presParOf" srcId="{6C94CA3B-C940-4D5E-BB80-E9F69CC07068}" destId="{5856F506-4C47-4811-902F-A7E212DD9C49}" srcOrd="4" destOrd="0" presId="urn:microsoft.com/office/officeart/2005/8/layout/vList2"/>
    <dgm:cxn modelId="{95605C04-8877-4C2B-B83D-A98DC2220519}" type="presParOf" srcId="{6C94CA3B-C940-4D5E-BB80-E9F69CC07068}" destId="{CC9AD084-81D5-4195-8FC2-5A98DE41DED0}" srcOrd="5" destOrd="0" presId="urn:microsoft.com/office/officeart/2005/8/layout/vList2"/>
    <dgm:cxn modelId="{A6D52B65-40A3-422E-9A72-9D8631676C60}" type="presParOf" srcId="{6C94CA3B-C940-4D5E-BB80-E9F69CC07068}" destId="{216893D7-7532-480D-ACCF-D67444066A9A}" srcOrd="6" destOrd="0" presId="urn:microsoft.com/office/officeart/2005/8/layout/vList2"/>
    <dgm:cxn modelId="{0C3BF080-6450-4683-9FB8-E314DDA0F747}" type="presParOf" srcId="{6C94CA3B-C940-4D5E-BB80-E9F69CC07068}" destId="{03A80640-E68D-4DD2-B823-F88D1958B88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Applicazione non invasiva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it-IT" sz="2400" b="0" i="0" dirty="0"/>
            <a:t>Facile estendibilità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Backup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dei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file con thread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dedicato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Compatibilità</a:t>
          </a:r>
          <a:r>
            <a:rPr lang="en-US" sz="2400" dirty="0"/>
            <a:t> multi </a:t>
          </a:r>
          <a:r>
            <a:rPr lang="en-US" sz="2400" dirty="0" err="1"/>
            <a:t>piattaform</a:t>
          </a:r>
          <a:r>
            <a:rPr lang="en-US" sz="2400" dirty="0"/>
            <a:t> 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it-IT" sz="1800" b="0" i="0" dirty="0">
              <a:solidFill>
                <a:schemeClr val="tx1">
                  <a:lumMod val="75000"/>
                </a:schemeClr>
              </a:solidFill>
            </a:rPr>
            <a:t>Sistemi supportati: Windows, MacOS ed Ubuntu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Unica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configurazione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iniziale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richiesta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A20C55A8-7C3D-42B0-9A5D-69971579091A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67F641C9-13AB-4B48-961F-0660CD02EB8D}" type="parTrans" cxnId="{3EBDABCA-9E56-4F56-AAC5-598F0A9A2C34}">
      <dgm:prSet/>
      <dgm:spPr/>
      <dgm:t>
        <a:bodyPr/>
        <a:lstStyle/>
        <a:p>
          <a:endParaRPr lang="it-IT"/>
        </a:p>
      </dgm:t>
    </dgm:pt>
    <dgm:pt modelId="{498928C9-4F5F-4B20-92CD-58DCEF124CE1}" type="sibTrans" cxnId="{3EBDABCA-9E56-4F56-AAC5-598F0A9A2C34}">
      <dgm:prSet/>
      <dgm:spPr/>
      <dgm:t>
        <a:bodyPr/>
        <a:lstStyle/>
        <a:p>
          <a:endParaRPr lang="it-IT"/>
        </a:p>
      </dgm:t>
    </dgm:pt>
    <dgm:pt modelId="{5292C256-A5ED-44FC-8608-AE97F06EAC3F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78832D67-75D9-484C-8230-32094BA14AC0}" type="parTrans" cxnId="{50A2B969-6070-441B-B8C0-402B4AAD3955}">
      <dgm:prSet/>
      <dgm:spPr/>
      <dgm:t>
        <a:bodyPr/>
        <a:lstStyle/>
        <a:p>
          <a:endParaRPr lang="it-IT"/>
        </a:p>
      </dgm:t>
    </dgm:pt>
    <dgm:pt modelId="{416DBA9D-477E-48C6-93D5-E4ACBA0950E8}" type="sibTrans" cxnId="{50A2B969-6070-441B-B8C0-402B4AAD3955}">
      <dgm:prSet/>
      <dgm:spPr/>
      <dgm:t>
        <a:bodyPr/>
        <a:lstStyle/>
        <a:p>
          <a:endParaRPr lang="it-IT"/>
        </a:p>
      </dgm:t>
    </dgm:pt>
    <dgm:pt modelId="{AE93D835-1C68-4510-8F25-E8C8BF1C4105}">
      <dgm:prSet custT="1"/>
      <dgm:spPr/>
      <dgm:t>
        <a:bodyPr/>
        <a:lstStyle/>
        <a:p>
          <a:r>
            <a:rPr lang="it-IT" sz="1800" dirty="0">
              <a:solidFill>
                <a:schemeClr val="tx1">
                  <a:lumMod val="75000"/>
                </a:schemeClr>
              </a:solidFill>
            </a:rPr>
            <a:t>Mentre l’applicazione è in background l’utente può usare il pc come al solito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347BAA12-A342-401A-9DB2-B2C31E78B6DE}" type="parTrans" cxnId="{E276D3A5-30C3-4BD8-87F9-D8FBDC14EE56}">
      <dgm:prSet/>
      <dgm:spPr/>
      <dgm:t>
        <a:bodyPr/>
        <a:lstStyle/>
        <a:p>
          <a:endParaRPr lang="it-IT"/>
        </a:p>
      </dgm:t>
    </dgm:pt>
    <dgm:pt modelId="{170834EF-1798-4AF2-97AC-DF90B7ADF719}" type="sibTrans" cxnId="{E276D3A5-30C3-4BD8-87F9-D8FBDC14EE56}">
      <dgm:prSet/>
      <dgm:spPr/>
      <dgm:t>
        <a:bodyPr/>
        <a:lstStyle/>
        <a:p>
          <a:endParaRPr lang="it-IT"/>
        </a:p>
      </dgm:t>
    </dgm:pt>
    <dgm:pt modelId="{81810132-2D76-4CE9-804B-6E38046F7A75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8E95C8FF-7820-4568-88AE-95FCA03CA598}" type="parTrans" cxnId="{07D1A2D4-69FB-49D3-B669-801C245DB34E}">
      <dgm:prSet/>
      <dgm:spPr/>
      <dgm:t>
        <a:bodyPr/>
        <a:lstStyle/>
        <a:p>
          <a:endParaRPr lang="it-IT"/>
        </a:p>
      </dgm:t>
    </dgm:pt>
    <dgm:pt modelId="{CF2AB8B3-36DF-46ED-87F3-3CAA1CEC27DB}" type="sibTrans" cxnId="{07D1A2D4-69FB-49D3-B669-801C245DB34E}">
      <dgm:prSet/>
      <dgm:spPr/>
      <dgm:t>
        <a:bodyPr/>
        <a:lstStyle/>
        <a:p>
          <a:endParaRPr lang="it-IT"/>
        </a:p>
      </dgm:t>
    </dgm:pt>
    <dgm:pt modelId="{E38CC346-2D5D-4853-8323-C486684EE31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13CAB629-075B-40C0-BDA9-EDFDAA6321A7}" type="parTrans" cxnId="{27D88158-8EA6-4E49-B196-D7DEE5E427EB}">
      <dgm:prSet/>
      <dgm:spPr/>
      <dgm:t>
        <a:bodyPr/>
        <a:lstStyle/>
        <a:p>
          <a:endParaRPr lang="it-IT"/>
        </a:p>
      </dgm:t>
    </dgm:pt>
    <dgm:pt modelId="{2798B7FF-9611-4D51-8890-11FD017C191C}" type="sibTrans" cxnId="{27D88158-8EA6-4E49-B196-D7DEE5E427EB}">
      <dgm:prSet/>
      <dgm:spPr/>
      <dgm:t>
        <a:bodyPr/>
        <a:lstStyle/>
        <a:p>
          <a:endParaRPr lang="it-IT"/>
        </a:p>
      </dgm:t>
    </dgm:pt>
    <dgm:pt modelId="{C3BD357E-1B30-48C2-A1B6-16628FCF79EA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Architettura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modulure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estendibile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A4E86830-2FE1-404D-B0A9-48FDB2BDEC4A}" type="parTrans" cxnId="{978D0F6B-A307-44DD-8F6A-A0D77AF20DB6}">
      <dgm:prSet/>
      <dgm:spPr/>
      <dgm:t>
        <a:bodyPr/>
        <a:lstStyle/>
        <a:p>
          <a:endParaRPr lang="it-IT"/>
        </a:p>
      </dgm:t>
    </dgm:pt>
    <dgm:pt modelId="{0684F88D-86E4-4698-925D-872E48D6F61D}" type="sibTrans" cxnId="{978D0F6B-A307-44DD-8F6A-A0D77AF20DB6}">
      <dgm:prSet/>
      <dgm:spPr/>
      <dgm:t>
        <a:bodyPr/>
        <a:lstStyle/>
        <a:p>
          <a:endParaRPr lang="it-IT"/>
        </a:p>
      </dgm:t>
    </dgm:pt>
    <dgm:pt modelId="{11D4C4DB-1D76-42E4-BBF1-C0A38030816B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BE13AC52-BF18-486A-AAFC-4C41B5A02606}" type="parTrans" cxnId="{127AA1DD-7C75-4A23-AD11-826BA3ACBCD9}">
      <dgm:prSet/>
      <dgm:spPr/>
      <dgm:t>
        <a:bodyPr/>
        <a:lstStyle/>
        <a:p>
          <a:endParaRPr lang="it-IT"/>
        </a:p>
      </dgm:t>
    </dgm:pt>
    <dgm:pt modelId="{B82CDB6E-0FB9-4BD5-BD88-F7D164BFA475}" type="sibTrans" cxnId="{127AA1DD-7C75-4A23-AD11-826BA3ACBCD9}">
      <dgm:prSet/>
      <dgm:spPr/>
      <dgm:t>
        <a:bodyPr/>
        <a:lstStyle/>
        <a:p>
          <a:endParaRPr lang="it-IT"/>
        </a:p>
      </dgm:t>
    </dgm:pt>
    <dgm:pt modelId="{DD6B8753-AAB9-4CDF-9B17-98E5CE33C641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Rilevamento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USB</a:t>
          </a:r>
        </a:p>
      </dgm:t>
    </dgm:pt>
    <dgm:pt modelId="{54D645AD-7F76-4596-9AF8-12EB7AE9A7F9}" type="parTrans" cxnId="{C938D4E8-9F64-402D-A09C-D6D20BA7AF03}">
      <dgm:prSet/>
      <dgm:spPr/>
      <dgm:t>
        <a:bodyPr/>
        <a:lstStyle/>
        <a:p>
          <a:endParaRPr lang="it-IT"/>
        </a:p>
      </dgm:t>
    </dgm:pt>
    <dgm:pt modelId="{0CEEFD1C-8354-4809-AA30-A730FDECF8F2}" type="sibTrans" cxnId="{C938D4E8-9F64-402D-A09C-D6D20BA7AF03}">
      <dgm:prSet/>
      <dgm:spPr/>
      <dgm:t>
        <a:bodyPr/>
        <a:lstStyle/>
        <a:p>
          <a:endParaRPr lang="it-IT"/>
        </a:p>
      </dgm:t>
    </dgm:pt>
    <dgm:pt modelId="{5AB6FFB1-5C3D-409D-ABED-F4D3FAC1DFED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Adattamento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backup</a:t>
          </a:r>
        </a:p>
      </dgm:t>
    </dgm:pt>
    <dgm:pt modelId="{33131B9B-49CC-423C-BD7F-3012A7BFD4BE}" type="parTrans" cxnId="{5B2CB2D8-CF82-476F-8AEF-AAE5A5452DBD}">
      <dgm:prSet/>
      <dgm:spPr/>
      <dgm:t>
        <a:bodyPr/>
        <a:lstStyle/>
        <a:p>
          <a:endParaRPr lang="it-IT"/>
        </a:p>
      </dgm:t>
    </dgm:pt>
    <dgm:pt modelId="{2BD49023-3BE5-4ECE-B519-7CB863E5C649}" type="sibTrans" cxnId="{5B2CB2D8-CF82-476F-8AEF-AAE5A5452DBD}">
      <dgm:prSet/>
      <dgm:spPr/>
      <dgm:t>
        <a:bodyPr/>
        <a:lstStyle/>
        <a:p>
          <a:endParaRPr lang="it-IT"/>
        </a:p>
      </dgm:t>
    </dgm:pt>
    <dgm:pt modelId="{C9043300-E988-4E35-9FBB-C3D37B2DD99D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8DBBD66B-70B7-48AF-89DF-0E6E21D645A2}" type="parTrans" cxnId="{F594BE03-A3A2-45FD-B890-16313DA729EF}">
      <dgm:prSet/>
      <dgm:spPr/>
      <dgm:t>
        <a:bodyPr/>
        <a:lstStyle/>
        <a:p>
          <a:endParaRPr lang="it-IT"/>
        </a:p>
      </dgm:t>
    </dgm:pt>
    <dgm:pt modelId="{D1FE52D5-6AB9-4DBD-915E-C64208398B94}" type="sibTrans" cxnId="{F594BE03-A3A2-45FD-B890-16313DA729EF}">
      <dgm:prSet/>
      <dgm:spPr/>
      <dgm:t>
        <a:bodyPr/>
        <a:lstStyle/>
        <a:p>
          <a:endParaRPr lang="it-IT"/>
        </a:p>
      </dgm:t>
    </dgm:pt>
    <dgm:pt modelId="{128AF883-E257-48A3-93E7-A9930E4AF058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15BC668D-BD18-4705-A97E-8A99566EAEF5}" type="parTrans" cxnId="{08CBF8E0-C4C1-4D02-9A2C-F3DCD2256216}">
      <dgm:prSet/>
      <dgm:spPr/>
      <dgm:t>
        <a:bodyPr/>
        <a:lstStyle/>
        <a:p>
          <a:endParaRPr lang="it-IT"/>
        </a:p>
      </dgm:t>
    </dgm:pt>
    <dgm:pt modelId="{3151EEBE-6D65-4C0B-8B58-B1ECC9BC7AD6}" type="sibTrans" cxnId="{08CBF8E0-C4C1-4D02-9A2C-F3DCD2256216}">
      <dgm:prSet/>
      <dgm:spPr/>
      <dgm:t>
        <a:bodyPr/>
        <a:lstStyle/>
        <a:p>
          <a:endParaRPr lang="it-IT"/>
        </a:p>
      </dgm:t>
    </dgm:pt>
    <dgm:pt modelId="{5F6A01F2-7171-45EA-B452-96755FA8D3E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52B4522-D5FB-4B37-9B81-B1FD0D3CDDB8}" type="parTrans" cxnId="{C322FA12-6194-4D1E-850F-7CFDA1418C57}">
      <dgm:prSet/>
      <dgm:spPr/>
      <dgm:t>
        <a:bodyPr/>
        <a:lstStyle/>
        <a:p>
          <a:endParaRPr lang="it-IT"/>
        </a:p>
      </dgm:t>
    </dgm:pt>
    <dgm:pt modelId="{3E988B1D-9E19-454B-BF00-7CFE639236F4}" type="sibTrans" cxnId="{C322FA12-6194-4D1E-850F-7CFDA1418C57}">
      <dgm:prSet/>
      <dgm:spPr/>
      <dgm:t>
        <a:bodyPr/>
        <a:lstStyle/>
        <a:p>
          <a:endParaRPr lang="it-IT"/>
        </a:p>
      </dgm:t>
    </dgm:pt>
    <dgm:pt modelId="{BA669BFD-FA9F-46F5-9338-D759744F5F3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C68AC9AE-C235-4B86-BDDB-9B7BF6D32B50}" type="parTrans" cxnId="{01061BB6-645D-41A6-B8E3-52FEDCC6DA28}">
      <dgm:prSet/>
      <dgm:spPr/>
      <dgm:t>
        <a:bodyPr/>
        <a:lstStyle/>
        <a:p>
          <a:endParaRPr lang="it-IT"/>
        </a:p>
      </dgm:t>
    </dgm:pt>
    <dgm:pt modelId="{10DE1FB6-6562-4A44-A9AB-7CA5A17A36C4}" type="sibTrans" cxnId="{01061BB6-645D-41A6-B8E3-52FEDCC6DA28}">
      <dgm:prSet/>
      <dgm:spPr/>
      <dgm:t>
        <a:bodyPr/>
        <a:lstStyle/>
        <a:p>
          <a:endParaRPr lang="it-IT"/>
        </a:p>
      </dgm:t>
    </dgm:pt>
    <dgm:pt modelId="{B617A3E2-9216-8C41-B1CB-6B6C42E97A84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5558B14F-A822-7247-BA38-DE4A212F007A}" type="parTrans" cxnId="{5052064E-E9C8-EF4A-A2F3-E28FF5B04130}">
      <dgm:prSet/>
      <dgm:spPr/>
    </dgm:pt>
    <dgm:pt modelId="{CCE94593-812C-DF48-B02D-70CCC0959004}" type="sibTrans" cxnId="{5052064E-E9C8-EF4A-A2F3-E28FF5B04130}">
      <dgm:prSet/>
      <dgm:spPr/>
    </dgm:pt>
    <dgm:pt modelId="{962D67F7-1919-4C05-B912-BF7AEA659EB6}" type="pres">
      <dgm:prSet presAssocID="{D9EBFAC1-E232-415A-A45C-47809033EFC6}" presName="Name0" presStyleCnt="0">
        <dgm:presLayoutVars>
          <dgm:dir/>
          <dgm:animLvl val="lvl"/>
          <dgm:resizeHandles val="exact"/>
        </dgm:presLayoutVars>
      </dgm:prSet>
      <dgm:spPr/>
    </dgm:pt>
    <dgm:pt modelId="{A368D123-16EB-48D7-B25D-052C994E1422}" type="pres">
      <dgm:prSet presAssocID="{A1EC6E74-B8C1-4D40-98EF-823E654A7BC1}" presName="composite" presStyleCnt="0"/>
      <dgm:spPr/>
    </dgm:pt>
    <dgm:pt modelId="{C8231851-8BA4-48D1-8E39-9CFF5E5F3211}" type="pres">
      <dgm:prSet presAssocID="{A1EC6E74-B8C1-4D40-98EF-823E654A7BC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0B336B5-51C0-4ED3-B915-BFAF47946ED2}" type="pres">
      <dgm:prSet presAssocID="{A1EC6E74-B8C1-4D40-98EF-823E654A7BC1}" presName="desTx" presStyleLbl="alignAccFollowNode1" presStyleIdx="0" presStyleCnt="3">
        <dgm:presLayoutVars>
          <dgm:bulletEnabled val="1"/>
        </dgm:presLayoutVars>
      </dgm:prSet>
      <dgm:spPr/>
    </dgm:pt>
    <dgm:pt modelId="{8B068441-1D97-4A76-A4AB-B1A293C60B09}" type="pres">
      <dgm:prSet presAssocID="{9C86B6D2-7657-4D09-9368-68363642C999}" presName="space" presStyleCnt="0"/>
      <dgm:spPr/>
    </dgm:pt>
    <dgm:pt modelId="{78B6FDC8-33B5-486A-A4DD-184397CDB2C9}" type="pres">
      <dgm:prSet presAssocID="{80A4AE32-8128-4FE7-AFFC-082CE8394671}" presName="composite" presStyleCnt="0"/>
      <dgm:spPr/>
    </dgm:pt>
    <dgm:pt modelId="{78B93500-8636-4006-A82D-6766260C0C06}" type="pres">
      <dgm:prSet presAssocID="{80A4AE32-8128-4FE7-AFFC-082CE83946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ED13F87-4136-4B0A-8A3A-D50A10AD2465}" type="pres">
      <dgm:prSet presAssocID="{80A4AE32-8128-4FE7-AFFC-082CE8394671}" presName="desTx" presStyleLbl="alignAccFollowNode1" presStyleIdx="1" presStyleCnt="3">
        <dgm:presLayoutVars>
          <dgm:bulletEnabled val="1"/>
        </dgm:presLayoutVars>
      </dgm:prSet>
      <dgm:spPr/>
    </dgm:pt>
    <dgm:pt modelId="{500AF2BB-A5CB-4D09-B622-17160FBFA8F7}" type="pres">
      <dgm:prSet presAssocID="{6CF8F26E-71F5-4397-8F0A-A8D1EB35D76E}" presName="space" presStyleCnt="0"/>
      <dgm:spPr/>
    </dgm:pt>
    <dgm:pt modelId="{B840D51A-7696-46BD-92BF-658197DC25F4}" type="pres">
      <dgm:prSet presAssocID="{52862BEF-DF05-4382-B4CD-C8788366F000}" presName="composite" presStyleCnt="0"/>
      <dgm:spPr/>
    </dgm:pt>
    <dgm:pt modelId="{F58104DC-9AE2-45A0-801D-0412D654E56A}" type="pres">
      <dgm:prSet presAssocID="{52862BEF-DF05-4382-B4CD-C8788366F0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A773B15-958A-48C0-8C03-EC8078E55493}" type="pres">
      <dgm:prSet presAssocID="{52862BEF-DF05-4382-B4CD-C8788366F0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94BE03-A3A2-45FD-B890-16313DA729EF}" srcId="{52862BEF-DF05-4382-B4CD-C8788366F000}" destId="{C9043300-E988-4E35-9FBB-C3D37B2DD99D}" srcOrd="4" destOrd="0" parTransId="{8DBBD66B-70B7-48AF-89DF-0E6E21D645A2}" sibTransId="{D1FE52D5-6AB9-4DBD-915E-C64208398B94}"/>
    <dgm:cxn modelId="{BFACD606-A7A7-400B-B761-AE1A9FA629FA}" type="presOf" srcId="{81810132-2D76-4CE9-804B-6E38046F7A75}" destId="{E0B336B5-51C0-4ED3-B915-BFAF47946ED2}" srcOrd="0" destOrd="2" presId="urn:microsoft.com/office/officeart/2005/8/layout/hList1"/>
    <dgm:cxn modelId="{B5FD400A-54BB-4830-8EC8-A8BFA4B93316}" type="presOf" srcId="{BA669BFD-FA9F-46F5-9338-D759744F5F32}" destId="{6A773B15-958A-48C0-8C03-EC8078E55493}" srcOrd="0" destOrd="0" presId="urn:microsoft.com/office/officeart/2005/8/layout/hList1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C322FA12-6194-4D1E-850F-7CFDA1418C57}" srcId="{80A4AE32-8128-4FE7-AFFC-082CE8394671}" destId="{5F6A01F2-7171-45EA-B452-96755FA8D3E2}" srcOrd="0" destOrd="0" parTransId="{952B4522-D5FB-4B37-9B81-B1FD0D3CDDB8}" sibTransId="{3E988B1D-9E19-454B-BF00-7CFE639236F4}"/>
    <dgm:cxn modelId="{73E44C24-346A-4D22-889B-EAFC03AE0010}" srcId="{80A4AE32-8128-4FE7-AFFC-082CE8394671}" destId="{4CBC175D-FEBD-4019-B824-427E189E3380}" srcOrd="1" destOrd="0" parTransId="{FF0F501F-CDFB-4375-9CA3-E34AA406CAA2}" sibTransId="{A6785321-39FC-41B2-A0A6-819D14C1D717}"/>
    <dgm:cxn modelId="{28D0AF2C-A1A1-41E3-B1B7-6FC124C73F52}" type="presOf" srcId="{4CBC175D-FEBD-4019-B824-427E189E3380}" destId="{4ED13F87-4136-4B0A-8A3A-D50A10AD2465}" srcOrd="0" destOrd="1" presId="urn:microsoft.com/office/officeart/2005/8/layout/hList1"/>
    <dgm:cxn modelId="{E1B74C3F-42B8-4345-9D77-FB4EB22D0187}" type="presOf" srcId="{BE9E4DFE-86BE-4A60-82AC-7F1BD4E8FA42}" destId="{E0B336B5-51C0-4ED3-B915-BFAF47946ED2}" srcOrd="0" destOrd="1" presId="urn:microsoft.com/office/officeart/2005/8/layout/hList1"/>
    <dgm:cxn modelId="{6102D740-1531-4B7D-909A-E88DD2492E05}" type="presOf" srcId="{11D4C4DB-1D76-42E4-BBF1-C0A38030816B}" destId="{4ED13F87-4136-4B0A-8A3A-D50A10AD2465}" srcOrd="0" destOrd="2" presId="urn:microsoft.com/office/officeart/2005/8/layout/hList1"/>
    <dgm:cxn modelId="{50A2B969-6070-441B-B8C0-402B4AAD3955}" srcId="{80A4AE32-8128-4FE7-AFFC-082CE8394671}" destId="{5292C256-A5ED-44FC-8608-AE97F06EAC3F}" srcOrd="4" destOrd="0" parTransId="{78832D67-75D9-484C-8230-32094BA14AC0}" sibTransId="{416DBA9D-477E-48C6-93D5-E4ACBA0950E8}"/>
    <dgm:cxn modelId="{978D0F6B-A307-44DD-8F6A-A0D77AF20DB6}" srcId="{80A4AE32-8128-4FE7-AFFC-082CE8394671}" destId="{C3BD357E-1B30-48C2-A1B6-16628FCF79EA}" srcOrd="3" destOrd="0" parTransId="{A4E86830-2FE1-404D-B0A9-48FDB2BDEC4A}" sibTransId="{0684F88D-86E4-4698-925D-872E48D6F61D}"/>
    <dgm:cxn modelId="{29468D6C-D026-40CA-AC47-88517A751C90}" type="presOf" srcId="{52862BEF-DF05-4382-B4CD-C8788366F000}" destId="{F58104DC-9AE2-45A0-801D-0412D654E56A}" srcOrd="0" destOrd="0" presId="urn:microsoft.com/office/officeart/2005/8/layout/hList1"/>
    <dgm:cxn modelId="{A709D44C-478A-47F2-BFE5-2F1B7A1B3D7D}" type="presOf" srcId="{5AB6FFB1-5C3D-409D-ABED-F4D3FAC1DFED}" destId="{6A773B15-958A-48C0-8C03-EC8078E55493}" srcOrd="0" destOrd="5" presId="urn:microsoft.com/office/officeart/2005/8/layout/hList1"/>
    <dgm:cxn modelId="{5052064E-E9C8-EF4A-A2F3-E28FF5B04130}" srcId="{52862BEF-DF05-4382-B4CD-C8788366F000}" destId="{B617A3E2-9216-8C41-B1CB-6B6C42E97A84}" srcOrd="2" destOrd="0" parTransId="{5558B14F-A822-7247-BA38-DE4A212F007A}" sibTransId="{CCE94593-812C-DF48-B02D-70CCC0959004}"/>
    <dgm:cxn modelId="{2AC2E471-3599-4644-94C1-9F1A9BB239BD}" type="presOf" srcId="{E38CC346-2D5D-4853-8323-C486684EE312}" destId="{E0B336B5-51C0-4ED3-B915-BFAF47946ED2}" srcOrd="0" destOrd="4" presId="urn:microsoft.com/office/officeart/2005/8/layout/hList1"/>
    <dgm:cxn modelId="{27D88158-8EA6-4E49-B196-D7DEE5E427EB}" srcId="{A1EC6E74-B8C1-4D40-98EF-823E654A7BC1}" destId="{E38CC346-2D5D-4853-8323-C486684EE312}" srcOrd="4" destOrd="0" parTransId="{13CAB629-075B-40C0-BDA9-EDFDAA6321A7}" sibTransId="{2798B7FF-9611-4D51-8890-11FD017C191C}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212A448F-2A74-4A1D-8DA8-202810BE443D}" type="presOf" srcId="{5292C256-A5ED-44FC-8608-AE97F06EAC3F}" destId="{4ED13F87-4136-4B0A-8A3A-D50A10AD2465}" srcOrd="0" destOrd="4" presId="urn:microsoft.com/office/officeart/2005/8/layout/hList1"/>
    <dgm:cxn modelId="{C61B0E98-53DD-4A90-B9AE-DD93A8F9BC31}" type="presOf" srcId="{DD6B8753-AAB9-4CDF-9B17-98E5CE33C641}" destId="{6A773B15-958A-48C0-8C03-EC8078E55493}" srcOrd="0" destOrd="3" presId="urn:microsoft.com/office/officeart/2005/8/layout/hList1"/>
    <dgm:cxn modelId="{91EBE99B-5E15-488C-9AAE-057E1F9FF707}" type="presOf" srcId="{C9043300-E988-4E35-9FBB-C3D37B2DD99D}" destId="{6A773B15-958A-48C0-8C03-EC8078E55493}" srcOrd="0" destOrd="4" presId="urn:microsoft.com/office/officeart/2005/8/layout/hList1"/>
    <dgm:cxn modelId="{E276D3A5-30C3-4BD8-87F9-D8FBDC14EE56}" srcId="{A1EC6E74-B8C1-4D40-98EF-823E654A7BC1}" destId="{AE93D835-1C68-4510-8F25-E8C8BF1C4105}" srcOrd="3" destOrd="0" parTransId="{347BAA12-A342-401A-9DB2-B2C31E78B6DE}" sibTransId="{170834EF-1798-4AF2-97AC-DF90B7ADF719}"/>
    <dgm:cxn modelId="{87A23AAC-6435-6C43-9160-251C0B95DAB9}" type="presOf" srcId="{B617A3E2-9216-8C41-B1CB-6B6C42E97A84}" destId="{6A773B15-958A-48C0-8C03-EC8078E55493}" srcOrd="0" destOrd="2" presId="urn:microsoft.com/office/officeart/2005/8/layout/hList1"/>
    <dgm:cxn modelId="{01061BB6-645D-41A6-B8E3-52FEDCC6DA28}" srcId="{52862BEF-DF05-4382-B4CD-C8788366F000}" destId="{BA669BFD-FA9F-46F5-9338-D759744F5F32}" srcOrd="0" destOrd="0" parTransId="{C68AC9AE-C235-4B86-BDDB-9B7BF6D32B50}" sibTransId="{10DE1FB6-6562-4A44-A9AB-7CA5A17A36C4}"/>
    <dgm:cxn modelId="{3EBDABCA-9E56-4F56-AAC5-598F0A9A2C34}" srcId="{A1EC6E74-B8C1-4D40-98EF-823E654A7BC1}" destId="{A20C55A8-7C3D-42B0-9A5D-69971579091A}" srcOrd="5" destOrd="0" parTransId="{67F641C9-13AB-4B48-961F-0660CD02EB8D}" sibTransId="{498928C9-4F5F-4B20-92CD-58DCEF124CE1}"/>
    <dgm:cxn modelId="{2197CCCC-B2DE-4AA2-B935-361BB8633B3E}" type="presOf" srcId="{A1EC6E74-B8C1-4D40-98EF-823E654A7BC1}" destId="{C8231851-8BA4-48D1-8E39-9CFF5E5F3211}" srcOrd="0" destOrd="0" presId="urn:microsoft.com/office/officeart/2005/8/layout/hList1"/>
    <dgm:cxn modelId="{2106C3CD-5870-4B0D-B8C9-9A628C66CFA8}" type="presOf" srcId="{5F6A01F2-7171-45EA-B452-96755FA8D3E2}" destId="{4ED13F87-4136-4B0A-8A3A-D50A10AD2465}" srcOrd="0" destOrd="0" presId="urn:microsoft.com/office/officeart/2005/8/layout/hList1"/>
    <dgm:cxn modelId="{27A97CCF-0819-4524-81F9-4362DAF43174}" type="presOf" srcId="{A20C55A8-7C3D-42B0-9A5D-69971579091A}" destId="{E0B336B5-51C0-4ED3-B915-BFAF47946ED2}" srcOrd="0" destOrd="5" presId="urn:microsoft.com/office/officeart/2005/8/layout/hList1"/>
    <dgm:cxn modelId="{A1ED18D2-6532-459A-8E58-F8E981EB70F9}" type="presOf" srcId="{89470B03-7DE6-47B0-9144-5A30175042DD}" destId="{6A773B15-958A-48C0-8C03-EC8078E55493}" srcOrd="0" destOrd="1" presId="urn:microsoft.com/office/officeart/2005/8/layout/hList1"/>
    <dgm:cxn modelId="{07D1A2D4-69FB-49D3-B669-801C245DB34E}" srcId="{A1EC6E74-B8C1-4D40-98EF-823E654A7BC1}" destId="{81810132-2D76-4CE9-804B-6E38046F7A75}" srcOrd="2" destOrd="0" parTransId="{8E95C8FF-7820-4568-88AE-95FCA03CA598}" sibTransId="{CF2AB8B3-36DF-46ED-87F3-3CAA1CEC27DB}"/>
    <dgm:cxn modelId="{FC7622D6-9295-4D8C-B3C0-C4C8CBF2F299}" type="presOf" srcId="{128AF883-E257-48A3-93E7-A9930E4AF058}" destId="{E0B336B5-51C0-4ED3-B915-BFAF47946ED2}" srcOrd="0" destOrd="0" presId="urn:microsoft.com/office/officeart/2005/8/layout/hList1"/>
    <dgm:cxn modelId="{5B2CB2D8-CF82-476F-8AEF-AAE5A5452DBD}" srcId="{52862BEF-DF05-4382-B4CD-C8788366F000}" destId="{5AB6FFB1-5C3D-409D-ABED-F4D3FAC1DFED}" srcOrd="5" destOrd="0" parTransId="{33131B9B-49CC-423C-BD7F-3012A7BFD4BE}" sibTransId="{2BD49023-3BE5-4ECE-B519-7CB863E5C649}"/>
    <dgm:cxn modelId="{127AA1DD-7C75-4A23-AD11-826BA3ACBCD9}" srcId="{80A4AE32-8128-4FE7-AFFC-082CE8394671}" destId="{11D4C4DB-1D76-42E4-BBF1-C0A38030816B}" srcOrd="2" destOrd="0" parTransId="{BE13AC52-BF18-486A-AAFC-4C41B5A02606}" sibTransId="{B82CDB6E-0FB9-4BD5-BD88-F7D164BFA475}"/>
    <dgm:cxn modelId="{08CBF8E0-C4C1-4D02-9A2C-F3DCD2256216}" srcId="{A1EC6E74-B8C1-4D40-98EF-823E654A7BC1}" destId="{128AF883-E257-48A3-93E7-A9930E4AF058}" srcOrd="0" destOrd="0" parTransId="{15BC668D-BD18-4705-A97E-8A99566EAEF5}" sibTransId="{3151EEBE-6D65-4C0B-8B58-B1ECC9BC7AD6}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284BA9E2-BB28-4812-867E-A0AB22CD7A5F}" type="presOf" srcId="{C3BD357E-1B30-48C2-A1B6-16628FCF79EA}" destId="{4ED13F87-4136-4B0A-8A3A-D50A10AD2465}" srcOrd="0" destOrd="3" presId="urn:microsoft.com/office/officeart/2005/8/layout/hList1"/>
    <dgm:cxn modelId="{C938D4E8-9F64-402D-A09C-D6D20BA7AF03}" srcId="{52862BEF-DF05-4382-B4CD-C8788366F000}" destId="{DD6B8753-AAB9-4CDF-9B17-98E5CE33C641}" srcOrd="3" destOrd="0" parTransId="{54D645AD-7F76-4596-9AF8-12EB7AE9A7F9}" sibTransId="{0CEEFD1C-8354-4809-AA30-A730FDECF8F2}"/>
    <dgm:cxn modelId="{ED0105E9-D040-46B6-AC2A-74432D12C8A1}" type="presOf" srcId="{80A4AE32-8128-4FE7-AFFC-082CE8394671}" destId="{78B93500-8636-4006-A82D-6766260C0C06}" srcOrd="0" destOrd="0" presId="urn:microsoft.com/office/officeart/2005/8/layout/hList1"/>
    <dgm:cxn modelId="{B72CE4F0-FEF0-4D85-A1AB-19CD0AF5FEF3}" type="presOf" srcId="{D9EBFAC1-E232-415A-A45C-47809033EFC6}" destId="{962D67F7-1919-4C05-B912-BF7AEA659EB6}" srcOrd="0" destOrd="0" presId="urn:microsoft.com/office/officeart/2005/8/layout/hList1"/>
    <dgm:cxn modelId="{6E82AEF1-3F8D-4781-92BE-181D17240AA8}" type="presOf" srcId="{AE93D835-1C68-4510-8F25-E8C8BF1C4105}" destId="{E0B336B5-51C0-4ED3-B915-BFAF47946ED2}" srcOrd="0" destOrd="3" presId="urn:microsoft.com/office/officeart/2005/8/layout/hList1"/>
    <dgm:cxn modelId="{F0F6E8F2-0FB9-451C-9F96-58FDA793886F}" srcId="{52862BEF-DF05-4382-B4CD-C8788366F000}" destId="{89470B03-7DE6-47B0-9144-5A30175042DD}" srcOrd="1" destOrd="0" parTransId="{41756586-DEA1-4096-A95D-6FB8C6EFD89F}" sibTransId="{9C852456-1519-4F4B-AB8F-B323867943A0}"/>
    <dgm:cxn modelId="{89789FF9-EECF-4EEB-971B-08BAA06DE4CB}" srcId="{A1EC6E74-B8C1-4D40-98EF-823E654A7BC1}" destId="{BE9E4DFE-86BE-4A60-82AC-7F1BD4E8FA42}" srcOrd="1" destOrd="0" parTransId="{F5E0D43E-BE12-41F9-B076-18256F2DF2C1}" sibTransId="{9E70407E-34BD-4659-AFE1-A01BF1796A31}"/>
    <dgm:cxn modelId="{5335A46E-19AA-43D3-8A5B-EFA2C143D096}" type="presParOf" srcId="{962D67F7-1919-4C05-B912-BF7AEA659EB6}" destId="{A368D123-16EB-48D7-B25D-052C994E1422}" srcOrd="0" destOrd="0" presId="urn:microsoft.com/office/officeart/2005/8/layout/hList1"/>
    <dgm:cxn modelId="{A99444BE-6AD5-4AF3-8CE5-A919FCA1AF8C}" type="presParOf" srcId="{A368D123-16EB-48D7-B25D-052C994E1422}" destId="{C8231851-8BA4-48D1-8E39-9CFF5E5F3211}" srcOrd="0" destOrd="0" presId="urn:microsoft.com/office/officeart/2005/8/layout/hList1"/>
    <dgm:cxn modelId="{1158572F-49FF-496A-AD60-77D4E3A36F0C}" type="presParOf" srcId="{A368D123-16EB-48D7-B25D-052C994E1422}" destId="{E0B336B5-51C0-4ED3-B915-BFAF47946ED2}" srcOrd="1" destOrd="0" presId="urn:microsoft.com/office/officeart/2005/8/layout/hList1"/>
    <dgm:cxn modelId="{323037BA-7A1B-48AD-9C47-391375708DB4}" type="presParOf" srcId="{962D67F7-1919-4C05-B912-BF7AEA659EB6}" destId="{8B068441-1D97-4A76-A4AB-B1A293C60B09}" srcOrd="1" destOrd="0" presId="urn:microsoft.com/office/officeart/2005/8/layout/hList1"/>
    <dgm:cxn modelId="{4A4E5AA0-75C9-49C2-ADB4-A19A404838E4}" type="presParOf" srcId="{962D67F7-1919-4C05-B912-BF7AEA659EB6}" destId="{78B6FDC8-33B5-486A-A4DD-184397CDB2C9}" srcOrd="2" destOrd="0" presId="urn:microsoft.com/office/officeart/2005/8/layout/hList1"/>
    <dgm:cxn modelId="{DD5B87EC-851E-43FA-86A0-DB330690F635}" type="presParOf" srcId="{78B6FDC8-33B5-486A-A4DD-184397CDB2C9}" destId="{78B93500-8636-4006-A82D-6766260C0C06}" srcOrd="0" destOrd="0" presId="urn:microsoft.com/office/officeart/2005/8/layout/hList1"/>
    <dgm:cxn modelId="{2D81DA3E-85DF-4045-90B9-5078CE5926F0}" type="presParOf" srcId="{78B6FDC8-33B5-486A-A4DD-184397CDB2C9}" destId="{4ED13F87-4136-4B0A-8A3A-D50A10AD2465}" srcOrd="1" destOrd="0" presId="urn:microsoft.com/office/officeart/2005/8/layout/hList1"/>
    <dgm:cxn modelId="{808E878B-56F5-4590-99F5-181A5CCF6892}" type="presParOf" srcId="{962D67F7-1919-4C05-B912-BF7AEA659EB6}" destId="{500AF2BB-A5CB-4D09-B622-17160FBFA8F7}" srcOrd="3" destOrd="0" presId="urn:microsoft.com/office/officeart/2005/8/layout/hList1"/>
    <dgm:cxn modelId="{9C102C63-99D6-458E-9EC2-F126DEDC8C0B}" type="presParOf" srcId="{962D67F7-1919-4C05-B912-BF7AEA659EB6}" destId="{B840D51A-7696-46BD-92BF-658197DC25F4}" srcOrd="4" destOrd="0" presId="urn:microsoft.com/office/officeart/2005/8/layout/hList1"/>
    <dgm:cxn modelId="{355E48B0-4CC5-4943-9010-44141766C107}" type="presParOf" srcId="{B840D51A-7696-46BD-92BF-658197DC25F4}" destId="{F58104DC-9AE2-45A0-801D-0412D654E56A}" srcOrd="0" destOrd="0" presId="urn:microsoft.com/office/officeart/2005/8/layout/hList1"/>
    <dgm:cxn modelId="{887D29C0-7A40-4065-B6C8-A9404AD2DB7A}" type="presParOf" srcId="{B840D51A-7696-46BD-92BF-658197DC25F4}" destId="{6A773B15-958A-48C0-8C03-EC8078E554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Backup Automatici e Sicuri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Monitoraggio</a:t>
          </a:r>
          <a:r>
            <a:rPr lang="en-US" sz="2400" dirty="0"/>
            <a:t> </a:t>
          </a:r>
          <a:r>
            <a:rPr lang="en-US" sz="2400" dirty="0" err="1"/>
            <a:t>delle</a:t>
          </a:r>
          <a:r>
            <a:rPr lang="en-US" sz="2400" dirty="0"/>
            <a:t> </a:t>
          </a:r>
          <a:r>
            <a:rPr lang="en-US" sz="2400" dirty="0" err="1"/>
            <a:t>prestazioni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Operatività</a:t>
          </a:r>
          <a:r>
            <a:rPr lang="en-US" sz="2400" dirty="0"/>
            <a:t> in Background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913A39E4-23C1-4D25-8F84-B4FA5BE8D5AB}">
      <dgm:prSet custT="1"/>
      <dgm:spPr/>
      <dgm:t>
        <a:bodyPr/>
        <a:lstStyle/>
        <a:p>
          <a:r>
            <a:rPr lang="en-US" sz="2400" dirty="0" err="1"/>
            <a:t>Gestione</a:t>
          </a:r>
          <a:r>
            <a:rPr lang="en-US" sz="2400" dirty="0"/>
            <a:t> robusta </a:t>
          </a:r>
          <a:r>
            <a:rPr lang="en-US" sz="2400" dirty="0" err="1"/>
            <a:t>degli</a:t>
          </a:r>
          <a:r>
            <a:rPr lang="en-US" sz="2400" dirty="0"/>
            <a:t> </a:t>
          </a:r>
          <a:r>
            <a:rPr lang="en-US" sz="2400" dirty="0" err="1"/>
            <a:t>errori</a:t>
          </a:r>
          <a:endParaRPr lang="en-US" sz="2400" dirty="0"/>
        </a:p>
      </dgm:t>
    </dgm:pt>
    <dgm:pt modelId="{FB08F992-3AB5-4EC1-AD18-9255D23162CB}" type="parTrans" cxnId="{571F61A0-18CC-4524-B5C6-C3750156A47C}">
      <dgm:prSet/>
      <dgm:spPr/>
      <dgm:t>
        <a:bodyPr/>
        <a:lstStyle/>
        <a:p>
          <a:endParaRPr lang="it-IT"/>
        </a:p>
      </dgm:t>
    </dgm:pt>
    <dgm:pt modelId="{F393CC4B-973F-40C2-B8D6-C74798DB5B8B}" type="sibTrans" cxnId="{571F61A0-18CC-4524-B5C6-C3750156A47C}">
      <dgm:prSet/>
      <dgm:spPr/>
      <dgm:t>
        <a:bodyPr/>
        <a:lstStyle/>
        <a:p>
          <a:endParaRPr lang="it-IT"/>
        </a:p>
      </dgm:t>
    </dgm:pt>
    <dgm:pt modelId="{44A57C22-3C18-4E1D-AF9A-327AB0F42533}">
      <dgm:prSet custT="1"/>
      <dgm:spPr/>
      <dgm:t>
        <a:bodyPr/>
        <a:lstStyle/>
        <a:p>
          <a:r>
            <a:rPr lang="en-US" sz="2400" dirty="0" err="1"/>
            <a:t>Personalizzazione</a:t>
          </a:r>
          <a:r>
            <a:rPr lang="en-US" sz="2400" dirty="0"/>
            <a:t> </a:t>
          </a:r>
          <a:r>
            <a:rPr lang="en-US" sz="2400" dirty="0" err="1"/>
            <a:t>modulare</a:t>
          </a:r>
          <a:endParaRPr lang="en-US" sz="2400" dirty="0"/>
        </a:p>
      </dgm:t>
    </dgm:pt>
    <dgm:pt modelId="{5BF2B961-D131-437C-B2AF-81FE93AD10F1}" type="parTrans" cxnId="{C7717303-9A6C-48F4-B17F-2A93CFD44E1D}">
      <dgm:prSet/>
      <dgm:spPr/>
      <dgm:t>
        <a:bodyPr/>
        <a:lstStyle/>
        <a:p>
          <a:endParaRPr lang="it-IT"/>
        </a:p>
      </dgm:t>
    </dgm:pt>
    <dgm:pt modelId="{F72AA401-D047-47CE-957E-42B31C9BD0E3}" type="sibTrans" cxnId="{C7717303-9A6C-48F4-B17F-2A93CFD44E1D}">
      <dgm:prSet/>
      <dgm:spPr/>
      <dgm:t>
        <a:bodyPr/>
        <a:lstStyle/>
        <a:p>
          <a:endParaRPr lang="it-IT"/>
        </a:p>
      </dgm:t>
    </dgm:pt>
    <dgm:pt modelId="{86035699-7909-47A3-A0A5-D5310D775C4C}" type="pres">
      <dgm:prSet presAssocID="{D9EBFAC1-E232-415A-A45C-47809033EFC6}" presName="diagram" presStyleCnt="0">
        <dgm:presLayoutVars>
          <dgm:dir/>
          <dgm:resizeHandles val="exact"/>
        </dgm:presLayoutVars>
      </dgm:prSet>
      <dgm:spPr/>
    </dgm:pt>
    <dgm:pt modelId="{72FAD384-FF1B-4A8C-A2D7-596C2970750D}" type="pres">
      <dgm:prSet presAssocID="{A1EC6E74-B8C1-4D40-98EF-823E654A7BC1}" presName="node" presStyleLbl="node1" presStyleIdx="0" presStyleCnt="5">
        <dgm:presLayoutVars>
          <dgm:bulletEnabled val="1"/>
        </dgm:presLayoutVars>
      </dgm:prSet>
      <dgm:spPr/>
    </dgm:pt>
    <dgm:pt modelId="{1C7186E1-23F3-438D-8E32-5B1E562B8DF7}" type="pres">
      <dgm:prSet presAssocID="{9C86B6D2-7657-4D09-9368-68363642C999}" presName="sibTrans" presStyleCnt="0"/>
      <dgm:spPr/>
    </dgm:pt>
    <dgm:pt modelId="{46E13E6C-EFD5-4E2C-8FE4-69F8AABB7358}" type="pres">
      <dgm:prSet presAssocID="{80A4AE32-8128-4FE7-AFFC-082CE8394671}" presName="node" presStyleLbl="node1" presStyleIdx="1" presStyleCnt="5">
        <dgm:presLayoutVars>
          <dgm:bulletEnabled val="1"/>
        </dgm:presLayoutVars>
      </dgm:prSet>
      <dgm:spPr/>
    </dgm:pt>
    <dgm:pt modelId="{E73E7A4F-F8A3-4697-811B-DB7DAA035D90}" type="pres">
      <dgm:prSet presAssocID="{6CF8F26E-71F5-4397-8F0A-A8D1EB35D76E}" presName="sibTrans" presStyleCnt="0"/>
      <dgm:spPr/>
    </dgm:pt>
    <dgm:pt modelId="{F2912DA9-947A-4AA3-9B3E-0FEFEE8CA002}" type="pres">
      <dgm:prSet presAssocID="{52862BEF-DF05-4382-B4CD-C8788366F000}" presName="node" presStyleLbl="node1" presStyleIdx="2" presStyleCnt="5">
        <dgm:presLayoutVars>
          <dgm:bulletEnabled val="1"/>
        </dgm:presLayoutVars>
      </dgm:prSet>
      <dgm:spPr/>
    </dgm:pt>
    <dgm:pt modelId="{933823D3-5B10-44A4-8CA7-04934AB44D81}" type="pres">
      <dgm:prSet presAssocID="{B59A6F87-D591-4DBC-9F88-BD098C38EE73}" presName="sibTrans" presStyleCnt="0"/>
      <dgm:spPr/>
    </dgm:pt>
    <dgm:pt modelId="{0EFCF380-767C-4FEB-9834-0CB303E90E36}" type="pres">
      <dgm:prSet presAssocID="{913A39E4-23C1-4D25-8F84-B4FA5BE8D5AB}" presName="node" presStyleLbl="node1" presStyleIdx="3" presStyleCnt="5">
        <dgm:presLayoutVars>
          <dgm:bulletEnabled val="1"/>
        </dgm:presLayoutVars>
      </dgm:prSet>
      <dgm:spPr/>
    </dgm:pt>
    <dgm:pt modelId="{34F505EB-BC9D-4E16-AAAE-9F7C49BEC41F}" type="pres">
      <dgm:prSet presAssocID="{F393CC4B-973F-40C2-B8D6-C74798DB5B8B}" presName="sibTrans" presStyleCnt="0"/>
      <dgm:spPr/>
    </dgm:pt>
    <dgm:pt modelId="{358634F7-4BD3-4201-97B4-9B36F1028661}" type="pres">
      <dgm:prSet presAssocID="{44A57C22-3C18-4E1D-AF9A-327AB0F42533}" presName="node" presStyleLbl="node1" presStyleIdx="4" presStyleCnt="5">
        <dgm:presLayoutVars>
          <dgm:bulletEnabled val="1"/>
        </dgm:presLayoutVars>
      </dgm:prSet>
      <dgm:spPr/>
    </dgm:pt>
  </dgm:ptLst>
  <dgm:cxnLst>
    <dgm:cxn modelId="{C7717303-9A6C-48F4-B17F-2A93CFD44E1D}" srcId="{D9EBFAC1-E232-415A-A45C-47809033EFC6}" destId="{44A57C22-3C18-4E1D-AF9A-327AB0F42533}" srcOrd="4" destOrd="0" parTransId="{5BF2B961-D131-437C-B2AF-81FE93AD10F1}" sibTransId="{F72AA401-D047-47CE-957E-42B31C9BD0E3}"/>
    <dgm:cxn modelId="{11FB9B0E-E7C5-4A01-A7C7-57C8F88BCBCB}" type="presOf" srcId="{80A4AE32-8128-4FE7-AFFC-082CE8394671}" destId="{46E13E6C-EFD5-4E2C-8FE4-69F8AABB7358}" srcOrd="0" destOrd="0" presId="urn:microsoft.com/office/officeart/2005/8/layout/default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4722D22A-B0D4-4CC1-918A-82B515CC2D8C}" type="presOf" srcId="{913A39E4-23C1-4D25-8F84-B4FA5BE8D5AB}" destId="{0EFCF380-767C-4FEB-9834-0CB303E90E36}" srcOrd="0" destOrd="0" presId="urn:microsoft.com/office/officeart/2005/8/layout/default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8DC2059-1CFE-44C6-8B8A-2389BF942B0B}" type="presOf" srcId="{A1EC6E74-B8C1-4D40-98EF-823E654A7BC1}" destId="{72FAD384-FF1B-4A8C-A2D7-596C2970750D}" srcOrd="0" destOrd="0" presId="urn:microsoft.com/office/officeart/2005/8/layout/default"/>
    <dgm:cxn modelId="{571F61A0-18CC-4524-B5C6-C3750156A47C}" srcId="{D9EBFAC1-E232-415A-A45C-47809033EFC6}" destId="{913A39E4-23C1-4D25-8F84-B4FA5BE8D5AB}" srcOrd="3" destOrd="0" parTransId="{FB08F992-3AB5-4EC1-AD18-9255D23162CB}" sibTransId="{F393CC4B-973F-40C2-B8D6-C74798DB5B8B}"/>
    <dgm:cxn modelId="{19989DAB-5D3A-49BB-B473-26B229A84FA5}" type="presOf" srcId="{52862BEF-DF05-4382-B4CD-C8788366F000}" destId="{F2912DA9-947A-4AA3-9B3E-0FEFEE8CA002}" srcOrd="0" destOrd="0" presId="urn:microsoft.com/office/officeart/2005/8/layout/default"/>
    <dgm:cxn modelId="{D0ECFDB5-F2F6-439D-B63E-A626196002EE}" type="presOf" srcId="{D9EBFAC1-E232-415A-A45C-47809033EFC6}" destId="{86035699-7909-47A3-A0A5-D5310D775C4C}" srcOrd="0" destOrd="0" presId="urn:microsoft.com/office/officeart/2005/8/layout/default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E8266FE6-A994-4715-B2A1-B4ED8EF415EA}" type="presOf" srcId="{44A57C22-3C18-4E1D-AF9A-327AB0F42533}" destId="{358634F7-4BD3-4201-97B4-9B36F1028661}" srcOrd="0" destOrd="0" presId="urn:microsoft.com/office/officeart/2005/8/layout/default"/>
    <dgm:cxn modelId="{8866BD89-AA2F-468F-97C8-34F50C7D186F}" type="presParOf" srcId="{86035699-7909-47A3-A0A5-D5310D775C4C}" destId="{72FAD384-FF1B-4A8C-A2D7-596C2970750D}" srcOrd="0" destOrd="0" presId="urn:microsoft.com/office/officeart/2005/8/layout/default"/>
    <dgm:cxn modelId="{83781CC3-6376-43DD-BE5F-6A04F6387BCC}" type="presParOf" srcId="{86035699-7909-47A3-A0A5-D5310D775C4C}" destId="{1C7186E1-23F3-438D-8E32-5B1E562B8DF7}" srcOrd="1" destOrd="0" presId="urn:microsoft.com/office/officeart/2005/8/layout/default"/>
    <dgm:cxn modelId="{B855C8FF-D920-433A-A3C4-DA1202E4BE41}" type="presParOf" srcId="{86035699-7909-47A3-A0A5-D5310D775C4C}" destId="{46E13E6C-EFD5-4E2C-8FE4-69F8AABB7358}" srcOrd="2" destOrd="0" presId="urn:microsoft.com/office/officeart/2005/8/layout/default"/>
    <dgm:cxn modelId="{4CFEC7FA-5E46-4902-BF1F-E216BAEBC01D}" type="presParOf" srcId="{86035699-7909-47A3-A0A5-D5310D775C4C}" destId="{E73E7A4F-F8A3-4697-811B-DB7DAA035D90}" srcOrd="3" destOrd="0" presId="urn:microsoft.com/office/officeart/2005/8/layout/default"/>
    <dgm:cxn modelId="{84362FE2-4D72-4052-A2F6-C43F7D35EDDC}" type="presParOf" srcId="{86035699-7909-47A3-A0A5-D5310D775C4C}" destId="{F2912DA9-947A-4AA3-9B3E-0FEFEE8CA002}" srcOrd="4" destOrd="0" presId="urn:microsoft.com/office/officeart/2005/8/layout/default"/>
    <dgm:cxn modelId="{33FBFC96-0D2C-4FFC-8100-22023AF882C8}" type="presParOf" srcId="{86035699-7909-47A3-A0A5-D5310D775C4C}" destId="{933823D3-5B10-44A4-8CA7-04934AB44D81}" srcOrd="5" destOrd="0" presId="urn:microsoft.com/office/officeart/2005/8/layout/default"/>
    <dgm:cxn modelId="{8B3A402F-DECE-4283-98F9-362E327E6CA2}" type="presParOf" srcId="{86035699-7909-47A3-A0A5-D5310D775C4C}" destId="{0EFCF380-767C-4FEB-9834-0CB303E90E36}" srcOrd="6" destOrd="0" presId="urn:microsoft.com/office/officeart/2005/8/layout/default"/>
    <dgm:cxn modelId="{DF007721-AAE5-4024-9DF1-66FC2A076505}" type="presParOf" srcId="{86035699-7909-47A3-A0A5-D5310D775C4C}" destId="{34F505EB-BC9D-4E16-AAAE-9F7C49BEC41F}" srcOrd="7" destOrd="0" presId="urn:microsoft.com/office/officeart/2005/8/layout/default"/>
    <dgm:cxn modelId="{82D0A4DE-C968-477D-A45D-84F3E00923D6}" type="presParOf" srcId="{86035699-7909-47A3-A0A5-D5310D775C4C}" destId="{358634F7-4BD3-4201-97B4-9B36F10286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en-US" sz="2400" dirty="0" err="1"/>
            <a:t>Supporto</a:t>
          </a:r>
          <a:r>
            <a:rPr lang="en-US" sz="2400" baseline="0" dirty="0"/>
            <a:t> per </a:t>
          </a:r>
          <a:r>
            <a:rPr lang="en-US" sz="2400" baseline="0" dirty="0" err="1"/>
            <a:t>servizi</a:t>
          </a:r>
          <a:r>
            <a:rPr lang="en-US" sz="2400" baseline="0" dirty="0"/>
            <a:t> cloud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Interfaccia</a:t>
          </a:r>
          <a:r>
            <a:rPr lang="en-US" sz="2400" dirty="0"/>
            <a:t> </a:t>
          </a:r>
          <a:r>
            <a:rPr lang="en-US" sz="2400" dirty="0" err="1"/>
            <a:t>remota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/>
            <a:t>Backup </a:t>
          </a:r>
          <a:r>
            <a:rPr lang="en-US" sz="2400" dirty="0" err="1"/>
            <a:t>incrementale</a:t>
          </a:r>
          <a:endParaRPr lang="en-US" sz="2400" dirty="0"/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6035699-7909-47A3-A0A5-D5310D775C4C}" type="pres">
      <dgm:prSet presAssocID="{D9EBFAC1-E232-415A-A45C-47809033EFC6}" presName="diagram" presStyleCnt="0">
        <dgm:presLayoutVars>
          <dgm:dir/>
          <dgm:resizeHandles val="exact"/>
        </dgm:presLayoutVars>
      </dgm:prSet>
      <dgm:spPr/>
    </dgm:pt>
    <dgm:pt modelId="{72FAD384-FF1B-4A8C-A2D7-596C2970750D}" type="pres">
      <dgm:prSet presAssocID="{A1EC6E74-B8C1-4D40-98EF-823E654A7BC1}" presName="node" presStyleLbl="node1" presStyleIdx="0" presStyleCnt="3" custLinFactNeighborX="5273" custLinFactNeighborY="-102">
        <dgm:presLayoutVars>
          <dgm:bulletEnabled val="1"/>
        </dgm:presLayoutVars>
      </dgm:prSet>
      <dgm:spPr/>
    </dgm:pt>
    <dgm:pt modelId="{1C7186E1-23F3-438D-8E32-5B1E562B8DF7}" type="pres">
      <dgm:prSet presAssocID="{9C86B6D2-7657-4D09-9368-68363642C999}" presName="sibTrans" presStyleCnt="0"/>
      <dgm:spPr/>
    </dgm:pt>
    <dgm:pt modelId="{46E13E6C-EFD5-4E2C-8FE4-69F8AABB7358}" type="pres">
      <dgm:prSet presAssocID="{80A4AE32-8128-4FE7-AFFC-082CE8394671}" presName="node" presStyleLbl="node1" presStyleIdx="1" presStyleCnt="3" custLinFactNeighborY="-633">
        <dgm:presLayoutVars>
          <dgm:bulletEnabled val="1"/>
        </dgm:presLayoutVars>
      </dgm:prSet>
      <dgm:spPr/>
    </dgm:pt>
    <dgm:pt modelId="{E73E7A4F-F8A3-4697-811B-DB7DAA035D90}" type="pres">
      <dgm:prSet presAssocID="{6CF8F26E-71F5-4397-8F0A-A8D1EB35D76E}" presName="sibTrans" presStyleCnt="0"/>
      <dgm:spPr/>
    </dgm:pt>
    <dgm:pt modelId="{F2912DA9-947A-4AA3-9B3E-0FEFEE8CA002}" type="pres">
      <dgm:prSet presAssocID="{52862BEF-DF05-4382-B4CD-C8788366F000}" presName="node" presStyleLbl="node1" presStyleIdx="2" presStyleCnt="3">
        <dgm:presLayoutVars>
          <dgm:bulletEnabled val="1"/>
        </dgm:presLayoutVars>
      </dgm:prSet>
      <dgm:spPr/>
    </dgm:pt>
  </dgm:ptLst>
  <dgm:cxnLst>
    <dgm:cxn modelId="{11FB9B0E-E7C5-4A01-A7C7-57C8F88BCBCB}" type="presOf" srcId="{80A4AE32-8128-4FE7-AFFC-082CE8394671}" destId="{46E13E6C-EFD5-4E2C-8FE4-69F8AABB7358}" srcOrd="0" destOrd="0" presId="urn:microsoft.com/office/officeart/2005/8/layout/default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8DC2059-1CFE-44C6-8B8A-2389BF942B0B}" type="presOf" srcId="{A1EC6E74-B8C1-4D40-98EF-823E654A7BC1}" destId="{72FAD384-FF1B-4A8C-A2D7-596C2970750D}" srcOrd="0" destOrd="0" presId="urn:microsoft.com/office/officeart/2005/8/layout/default"/>
    <dgm:cxn modelId="{19989DAB-5D3A-49BB-B473-26B229A84FA5}" type="presOf" srcId="{52862BEF-DF05-4382-B4CD-C8788366F000}" destId="{F2912DA9-947A-4AA3-9B3E-0FEFEE8CA002}" srcOrd="0" destOrd="0" presId="urn:microsoft.com/office/officeart/2005/8/layout/default"/>
    <dgm:cxn modelId="{D0ECFDB5-F2F6-439D-B63E-A626196002EE}" type="presOf" srcId="{D9EBFAC1-E232-415A-A45C-47809033EFC6}" destId="{86035699-7909-47A3-A0A5-D5310D775C4C}" srcOrd="0" destOrd="0" presId="urn:microsoft.com/office/officeart/2005/8/layout/default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8866BD89-AA2F-468F-97C8-34F50C7D186F}" type="presParOf" srcId="{86035699-7909-47A3-A0A5-D5310D775C4C}" destId="{72FAD384-FF1B-4A8C-A2D7-596C2970750D}" srcOrd="0" destOrd="0" presId="urn:microsoft.com/office/officeart/2005/8/layout/default"/>
    <dgm:cxn modelId="{83781CC3-6376-43DD-BE5F-6A04F6387BCC}" type="presParOf" srcId="{86035699-7909-47A3-A0A5-D5310D775C4C}" destId="{1C7186E1-23F3-438D-8E32-5B1E562B8DF7}" srcOrd="1" destOrd="0" presId="urn:microsoft.com/office/officeart/2005/8/layout/default"/>
    <dgm:cxn modelId="{B855C8FF-D920-433A-A3C4-DA1202E4BE41}" type="presParOf" srcId="{86035699-7909-47A3-A0A5-D5310D775C4C}" destId="{46E13E6C-EFD5-4E2C-8FE4-69F8AABB7358}" srcOrd="2" destOrd="0" presId="urn:microsoft.com/office/officeart/2005/8/layout/default"/>
    <dgm:cxn modelId="{4CFEC7FA-5E46-4902-BF1F-E216BAEBC01D}" type="presParOf" srcId="{86035699-7909-47A3-A0A5-D5310D775C4C}" destId="{E73E7A4F-F8A3-4697-811B-DB7DAA035D90}" srcOrd="3" destOrd="0" presId="urn:microsoft.com/office/officeart/2005/8/layout/default"/>
    <dgm:cxn modelId="{84362FE2-4D72-4052-A2F6-C43F7D35EDDC}" type="presParOf" srcId="{86035699-7909-47A3-A0A5-D5310D775C4C}" destId="{F2912DA9-947A-4AA3-9B3E-0FEFEE8CA0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FD506-BBD7-42FA-B313-D39A394510FF}">
      <dsp:nvSpPr>
        <dsp:cNvPr id="0" name=""/>
        <dsp:cNvSpPr/>
      </dsp:nvSpPr>
      <dsp:spPr>
        <a:xfrm>
          <a:off x="0" y="220031"/>
          <a:ext cx="11360700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Salvare dati importanti in un dispositivo esterno, come una chiavetta USB</a:t>
          </a:r>
          <a:endParaRPr lang="en-US" sz="1400" kern="1200" dirty="0"/>
        </a:p>
      </dsp:txBody>
      <dsp:txXfrm>
        <a:off x="0" y="220031"/>
        <a:ext cx="11360700" cy="519750"/>
      </dsp:txXfrm>
    </dsp:sp>
    <dsp:sp modelId="{F9100C04-C75D-4473-B60D-F02B8C1ECF02}">
      <dsp:nvSpPr>
        <dsp:cNvPr id="0" name=""/>
        <dsp:cNvSpPr/>
      </dsp:nvSpPr>
      <dsp:spPr>
        <a:xfrm>
          <a:off x="568035" y="57671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Backup facile in situazioni di emergenza</a:t>
          </a:r>
          <a:endParaRPr lang="en-US" sz="2400" kern="1200" dirty="0"/>
        </a:p>
      </dsp:txBody>
      <dsp:txXfrm>
        <a:off x="583887" y="73523"/>
        <a:ext cx="7920786" cy="293016"/>
      </dsp:txXfrm>
    </dsp:sp>
    <dsp:sp modelId="{D42D6E00-9275-4BB4-ABB0-1AE3A9DE9E58}">
      <dsp:nvSpPr>
        <dsp:cNvPr id="0" name=""/>
        <dsp:cNvSpPr/>
      </dsp:nvSpPr>
      <dsp:spPr>
        <a:xfrm>
          <a:off x="0" y="961542"/>
          <a:ext cx="11360700" cy="727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L'utente può attivare il backup tracciando specifici simboli o movimenti con il mouse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Anche la conferma del backup avviene tramite un ulteriore tracciamento</a:t>
          </a:r>
          <a:endParaRPr lang="en-US" sz="1400" kern="1200" dirty="0"/>
        </a:p>
      </dsp:txBody>
      <dsp:txXfrm>
        <a:off x="0" y="961542"/>
        <a:ext cx="11360700" cy="727650"/>
      </dsp:txXfrm>
    </dsp:sp>
    <dsp:sp modelId="{7C4A4707-8035-4EB6-8B1B-1158AE4C4FFA}">
      <dsp:nvSpPr>
        <dsp:cNvPr id="0" name=""/>
        <dsp:cNvSpPr/>
      </dsp:nvSpPr>
      <dsp:spPr>
        <a:xfrm>
          <a:off x="568035" y="799182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Comandi tramite mouse senza accesso visivo</a:t>
          </a:r>
          <a:endParaRPr lang="en-US" sz="2400" kern="1200" dirty="0"/>
        </a:p>
      </dsp:txBody>
      <dsp:txXfrm>
        <a:off x="583887" y="815034"/>
        <a:ext cx="7920786" cy="293016"/>
      </dsp:txXfrm>
    </dsp:sp>
    <dsp:sp modelId="{9A969673-8FD4-4C4D-A1AF-AE0005A41196}">
      <dsp:nvSpPr>
        <dsp:cNvPr id="0" name=""/>
        <dsp:cNvSpPr/>
      </dsp:nvSpPr>
      <dsp:spPr>
        <a:xfrm>
          <a:off x="0" y="1910952"/>
          <a:ext cx="11360700" cy="71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Poiché l’applicazione deve rimanere attiva in background, uno degli obiettivi chiave è ridurre al minimo il consumo di CPU.</a:t>
          </a:r>
          <a:endParaRPr lang="en-US" sz="1400" kern="1200" dirty="0"/>
        </a:p>
      </dsp:txBody>
      <dsp:txXfrm>
        <a:off x="0" y="1910952"/>
        <a:ext cx="11360700" cy="710325"/>
      </dsp:txXfrm>
    </dsp:sp>
    <dsp:sp modelId="{534A663F-0809-40C8-9C04-0C3D32E12B38}">
      <dsp:nvSpPr>
        <dsp:cNvPr id="0" name=""/>
        <dsp:cNvSpPr/>
      </dsp:nvSpPr>
      <dsp:spPr>
        <a:xfrm>
          <a:off x="568035" y="1748592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Basso consumo di risorse</a:t>
          </a:r>
          <a:endParaRPr lang="en-US" sz="2400" kern="1200" dirty="0"/>
        </a:p>
      </dsp:txBody>
      <dsp:txXfrm>
        <a:off x="583887" y="1764444"/>
        <a:ext cx="7920786" cy="293016"/>
      </dsp:txXfrm>
    </dsp:sp>
    <dsp:sp modelId="{06335322-123B-4C3D-AC8E-A93587FFED0B}">
      <dsp:nvSpPr>
        <dsp:cNvPr id="0" name=""/>
        <dsp:cNvSpPr/>
      </dsp:nvSpPr>
      <dsp:spPr>
        <a:xfrm>
          <a:off x="0" y="2843037"/>
          <a:ext cx="11360700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/>
            <a:t>Alla fine del processo viene creato un file di log che include: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La dimensione complessiva dei file salvati.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Il tempo impiegato per il completamento del backup.</a:t>
          </a:r>
          <a:endParaRPr lang="en-US" sz="1400" kern="1200" dirty="0"/>
        </a:p>
      </dsp:txBody>
      <dsp:txXfrm>
        <a:off x="0" y="2843037"/>
        <a:ext cx="11360700" cy="952875"/>
      </dsp:txXfrm>
    </dsp:sp>
    <dsp:sp modelId="{ABE6FED9-BF77-46E1-A32B-2D7990D2182D}">
      <dsp:nvSpPr>
        <dsp:cNvPr id="0" name=""/>
        <dsp:cNvSpPr/>
      </dsp:nvSpPr>
      <dsp:spPr>
        <a:xfrm>
          <a:off x="568035" y="2680677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Monitoraggio delle risorse e creazione di log</a:t>
          </a:r>
          <a:endParaRPr lang="en-US" sz="2400" kern="1200" dirty="0"/>
        </a:p>
      </dsp:txBody>
      <dsp:txXfrm>
        <a:off x="583887" y="2696529"/>
        <a:ext cx="7920786" cy="293016"/>
      </dsp:txXfrm>
    </dsp:sp>
    <dsp:sp modelId="{609CD219-8364-474F-9166-659E75A22BFE}">
      <dsp:nvSpPr>
        <dsp:cNvPr id="0" name=""/>
        <dsp:cNvSpPr/>
      </dsp:nvSpPr>
      <dsp:spPr>
        <a:xfrm>
          <a:off x="0" y="4017672"/>
          <a:ext cx="113607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BDD6B-A10B-490F-BA98-359403E9641F}">
      <dsp:nvSpPr>
        <dsp:cNvPr id="0" name=""/>
        <dsp:cNvSpPr/>
      </dsp:nvSpPr>
      <dsp:spPr>
        <a:xfrm>
          <a:off x="568035" y="3855312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dirty="0"/>
            <a:t>Applicativo multi-piattaforma (Windows, MacOS, Ubuntu)</a:t>
          </a:r>
          <a:endParaRPr lang="en-US" sz="2000" kern="1200" dirty="0"/>
        </a:p>
      </dsp:txBody>
      <dsp:txXfrm>
        <a:off x="583887" y="3871164"/>
        <a:ext cx="792078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A4BB9-4F00-4780-9239-46E602B203DB}">
      <dsp:nvSpPr>
        <dsp:cNvPr id="0" name=""/>
        <dsp:cNvSpPr/>
      </dsp:nvSpPr>
      <dsp:spPr>
        <a:xfrm>
          <a:off x="0" y="11771"/>
          <a:ext cx="2840175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Avvio dell’ applicazione</a:t>
          </a:r>
          <a:endParaRPr lang="en-US" sz="2400" kern="1200" dirty="0"/>
        </a:p>
      </dsp:txBody>
      <dsp:txXfrm>
        <a:off x="0" y="11771"/>
        <a:ext cx="2840175" cy="1287000"/>
      </dsp:txXfrm>
    </dsp:sp>
    <dsp:sp modelId="{DE283683-D30A-4110-BDC4-6F8D305C222E}">
      <dsp:nvSpPr>
        <dsp:cNvPr id="0" name=""/>
        <dsp:cNvSpPr/>
      </dsp:nvSpPr>
      <dsp:spPr>
        <a:xfrm>
          <a:off x="2840174" y="11771"/>
          <a:ext cx="568035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AC9E1-DEBA-42CD-A31B-44AA98DA49F6}">
      <dsp:nvSpPr>
        <dsp:cNvPr id="0" name=""/>
        <dsp:cNvSpPr/>
      </dsp:nvSpPr>
      <dsp:spPr>
        <a:xfrm>
          <a:off x="3635423" y="11771"/>
          <a:ext cx="772527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solidFill>
                <a:schemeClr val="bg1"/>
              </a:solidFill>
            </a:rPr>
            <a:t>Processo di bootstrap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solidFill>
                <a:schemeClr val="bg1"/>
              </a:solidFill>
            </a:rPr>
            <a:t>Setup file configurazione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635423" y="11771"/>
        <a:ext cx="7725276" cy="1287000"/>
      </dsp:txXfrm>
    </dsp:sp>
    <dsp:sp modelId="{88F2990C-2FD0-4984-9E9D-6F89281903E5}">
      <dsp:nvSpPr>
        <dsp:cNvPr id="0" name=""/>
        <dsp:cNvSpPr/>
      </dsp:nvSpPr>
      <dsp:spPr>
        <a:xfrm>
          <a:off x="0" y="1532772"/>
          <a:ext cx="2840175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 err="1"/>
            <a:t>Thread</a:t>
          </a:r>
          <a:r>
            <a:rPr lang="it-IT" sz="2400" b="0" i="0" kern="1200" dirty="0"/>
            <a:t> principali e gestione della concorrenza</a:t>
          </a:r>
          <a:endParaRPr lang="en-US" sz="2400" kern="1200" dirty="0"/>
        </a:p>
      </dsp:txBody>
      <dsp:txXfrm>
        <a:off x="0" y="1532772"/>
        <a:ext cx="2840175" cy="1287000"/>
      </dsp:txXfrm>
    </dsp:sp>
    <dsp:sp modelId="{F68459A5-0443-4013-98C3-CCA033CDD14A}">
      <dsp:nvSpPr>
        <dsp:cNvPr id="0" name=""/>
        <dsp:cNvSpPr/>
      </dsp:nvSpPr>
      <dsp:spPr>
        <a:xfrm>
          <a:off x="2840174" y="1532772"/>
          <a:ext cx="568035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91D8C-8240-4BC9-BF2D-FC6782633AAF}">
      <dsp:nvSpPr>
        <dsp:cNvPr id="0" name=""/>
        <dsp:cNvSpPr/>
      </dsp:nvSpPr>
      <dsp:spPr>
        <a:xfrm>
          <a:off x="3635423" y="1532772"/>
          <a:ext cx="772527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0" i="0" kern="1200" dirty="0" err="1"/>
            <a:t>mouse_movement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backup_files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log_cpu_usage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Make_window</a:t>
          </a:r>
          <a:endParaRPr lang="en-US" sz="1600" kern="1200" dirty="0"/>
        </a:p>
      </dsp:txBody>
      <dsp:txXfrm>
        <a:off x="3635423" y="1532772"/>
        <a:ext cx="7725276" cy="1287000"/>
      </dsp:txXfrm>
    </dsp:sp>
    <dsp:sp modelId="{09AAFD95-A4BC-4DB3-B010-2961E275E828}">
      <dsp:nvSpPr>
        <dsp:cNvPr id="0" name=""/>
        <dsp:cNvSpPr/>
      </dsp:nvSpPr>
      <dsp:spPr>
        <a:xfrm>
          <a:off x="0" y="3053772"/>
          <a:ext cx="2840175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Comunicazione</a:t>
          </a:r>
          <a:r>
            <a:rPr lang="en-US" sz="2400" kern="1200" dirty="0"/>
            <a:t> e </a:t>
          </a:r>
          <a:r>
            <a:rPr lang="en-US" sz="2400" kern="1200" dirty="0" err="1"/>
            <a:t>sincronizzazione</a:t>
          </a:r>
          <a:r>
            <a:rPr lang="en-US" sz="2400" kern="1200" dirty="0"/>
            <a:t> </a:t>
          </a:r>
        </a:p>
      </dsp:txBody>
      <dsp:txXfrm>
        <a:off x="0" y="3053772"/>
        <a:ext cx="2840175" cy="1287000"/>
      </dsp:txXfrm>
    </dsp:sp>
    <dsp:sp modelId="{29FD7ECA-1F10-485F-A285-E0449BA94393}">
      <dsp:nvSpPr>
        <dsp:cNvPr id="0" name=""/>
        <dsp:cNvSpPr/>
      </dsp:nvSpPr>
      <dsp:spPr>
        <a:xfrm>
          <a:off x="2840174" y="3053772"/>
          <a:ext cx="568035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5F8F6-7C4B-4B12-8C91-A8FE2018318C}">
      <dsp:nvSpPr>
        <dsp:cNvPr id="0" name=""/>
        <dsp:cNvSpPr/>
      </dsp:nvSpPr>
      <dsp:spPr>
        <a:xfrm>
          <a:off x="3635423" y="3053772"/>
          <a:ext cx="772527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0" i="0" kern="1200" dirty="0"/>
            <a:t>Variabile di stato con </a:t>
          </a:r>
          <a:r>
            <a:rPr lang="it-IT" sz="1600" b="0" i="0" kern="1200" dirty="0" err="1"/>
            <a:t>mutex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ARC e </a:t>
          </a:r>
          <a:r>
            <a:rPr lang="en-US" sz="1600" kern="1200" dirty="0" err="1"/>
            <a:t>condvar</a:t>
          </a:r>
          <a:endParaRPr lang="en-US" sz="1600" kern="1200" dirty="0"/>
        </a:p>
      </dsp:txBody>
      <dsp:txXfrm>
        <a:off x="3635423" y="3053772"/>
        <a:ext cx="7725276" cy="128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6B25D-92EF-47FD-A1DA-62A5DA57FA85}">
      <dsp:nvSpPr>
        <dsp:cNvPr id="0" name=""/>
        <dsp:cNvSpPr/>
      </dsp:nvSpPr>
      <dsp:spPr>
        <a:xfrm>
          <a:off x="0" y="752"/>
          <a:ext cx="11360700" cy="555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Processo</a:t>
          </a:r>
          <a:r>
            <a:rPr lang="en-US" sz="2400" kern="1200" dirty="0"/>
            <a:t> di backup</a:t>
          </a:r>
        </a:p>
      </dsp:txBody>
      <dsp:txXfrm>
        <a:off x="27129" y="27881"/>
        <a:ext cx="11306442" cy="501492"/>
      </dsp:txXfrm>
    </dsp:sp>
    <dsp:sp modelId="{A15D418B-E59C-40DF-8E7C-9A5391DB500D}">
      <dsp:nvSpPr>
        <dsp:cNvPr id="0" name=""/>
        <dsp:cNvSpPr/>
      </dsp:nvSpPr>
      <dsp:spPr>
        <a:xfrm>
          <a:off x="0" y="556502"/>
          <a:ext cx="1136070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Crea la directory di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destinazione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Se non trova USB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blocca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emette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un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suono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di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avviso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556502"/>
        <a:ext cx="11360700" cy="1449000"/>
      </dsp:txXfrm>
    </dsp:sp>
    <dsp:sp modelId="{3620C47D-3949-43BE-9F4B-CBD9E9C6519B}">
      <dsp:nvSpPr>
        <dsp:cNvPr id="0" name=""/>
        <dsp:cNvSpPr/>
      </dsp:nvSpPr>
      <dsp:spPr>
        <a:xfrm>
          <a:off x="0" y="2005502"/>
          <a:ext cx="11360700" cy="555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Operazioni</a:t>
          </a:r>
          <a:r>
            <a:rPr lang="en-US" sz="2400" kern="1200" dirty="0"/>
            <a:t> di </a:t>
          </a:r>
          <a:r>
            <a:rPr lang="en-US" sz="2400" kern="1200" dirty="0" err="1"/>
            <a:t>copia</a:t>
          </a:r>
          <a:endParaRPr lang="en-US" sz="2400" kern="1200" dirty="0"/>
        </a:p>
      </dsp:txBody>
      <dsp:txXfrm>
        <a:off x="27129" y="2032631"/>
        <a:ext cx="11306442" cy="501492"/>
      </dsp:txXfrm>
    </dsp:sp>
    <dsp:sp modelId="{72CAFE77-F958-4DA3-87D4-47D1D395CE29}">
      <dsp:nvSpPr>
        <dsp:cNvPr id="0" name=""/>
        <dsp:cNvSpPr/>
      </dsp:nvSpPr>
      <dsp:spPr>
        <a:xfrm>
          <a:off x="0" y="2561252"/>
          <a:ext cx="1136070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Il thread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copia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in modo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ricorsivo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la directory e le sue sotto-directory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Le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estensioni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scelte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vengono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rispettate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La directory finale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riporta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data/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ora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</a:p>
      </dsp:txBody>
      <dsp:txXfrm>
        <a:off x="0" y="2561252"/>
        <a:ext cx="11360700" cy="1449000"/>
      </dsp:txXfrm>
    </dsp:sp>
    <dsp:sp modelId="{5856F506-4C47-4811-902F-A7E212DD9C49}">
      <dsp:nvSpPr>
        <dsp:cNvPr id="0" name=""/>
        <dsp:cNvSpPr/>
      </dsp:nvSpPr>
      <dsp:spPr>
        <a:xfrm>
          <a:off x="0" y="4010252"/>
          <a:ext cx="11360700" cy="555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 di log finale</a:t>
          </a:r>
        </a:p>
      </dsp:txBody>
      <dsp:txXfrm>
        <a:off x="27129" y="4037381"/>
        <a:ext cx="11306442" cy="501492"/>
      </dsp:txXfrm>
    </dsp:sp>
    <dsp:sp modelId="{CC9AD084-81D5-4195-8FC2-5A98DE41DED0}">
      <dsp:nvSpPr>
        <dsp:cNvPr id="0" name=""/>
        <dsp:cNvSpPr/>
      </dsp:nvSpPr>
      <dsp:spPr>
        <a:xfrm>
          <a:off x="0" y="4566002"/>
          <a:ext cx="11360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Relativo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al backup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effettuato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, con data 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dimensioni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4566002"/>
        <a:ext cx="11360700" cy="41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6B25D-92EF-47FD-A1DA-62A5DA57FA85}">
      <dsp:nvSpPr>
        <dsp:cNvPr id="0" name=""/>
        <dsp:cNvSpPr/>
      </dsp:nvSpPr>
      <dsp:spPr>
        <a:xfrm>
          <a:off x="0" y="66856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Il </a:t>
          </a:r>
          <a:r>
            <a:rPr lang="en-US" sz="2400" kern="1200" dirty="0" err="1"/>
            <a:t>percorso</a:t>
          </a:r>
          <a:r>
            <a:rPr lang="en-US" sz="2400" kern="1200" dirty="0"/>
            <a:t> del file di log è </a:t>
          </a:r>
          <a:r>
            <a:rPr lang="en-US" sz="2400" kern="1200" dirty="0" err="1"/>
            <a:t>fornito</a:t>
          </a:r>
          <a:r>
            <a:rPr lang="en-US" sz="2400" kern="1200" dirty="0"/>
            <a:t> </a:t>
          </a:r>
          <a:r>
            <a:rPr lang="en-US" sz="2400" kern="1200" dirty="0" err="1"/>
            <a:t>all’avvio</a:t>
          </a:r>
          <a:r>
            <a:rPr lang="en-US" sz="2400" kern="1200" dirty="0"/>
            <a:t> del thread</a:t>
          </a:r>
        </a:p>
      </dsp:txBody>
      <dsp:txXfrm>
        <a:off x="29243" y="96099"/>
        <a:ext cx="11302214" cy="540554"/>
      </dsp:txXfrm>
    </dsp:sp>
    <dsp:sp modelId="{A15D418B-E59C-40DF-8E7C-9A5391DB500D}">
      <dsp:nvSpPr>
        <dsp:cNvPr id="0" name=""/>
        <dsp:cNvSpPr/>
      </dsp:nvSpPr>
      <dsp:spPr>
        <a:xfrm>
          <a:off x="0" y="665896"/>
          <a:ext cx="113607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665896"/>
        <a:ext cx="11360700" cy="529920"/>
      </dsp:txXfrm>
    </dsp:sp>
    <dsp:sp modelId="{3620C47D-3949-43BE-9F4B-CBD9E9C6519B}">
      <dsp:nvSpPr>
        <dsp:cNvPr id="0" name=""/>
        <dsp:cNvSpPr/>
      </dsp:nvSpPr>
      <dsp:spPr>
        <a:xfrm>
          <a:off x="0" y="1195816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Ogni</a:t>
          </a:r>
          <a:r>
            <a:rPr lang="en-US" sz="2400" kern="1200" dirty="0"/>
            <a:t> 120 secondi il thread:</a:t>
          </a:r>
        </a:p>
      </dsp:txBody>
      <dsp:txXfrm>
        <a:off x="29243" y="1225059"/>
        <a:ext cx="11302214" cy="540554"/>
      </dsp:txXfrm>
    </dsp:sp>
    <dsp:sp modelId="{72CAFE77-F958-4DA3-87D4-47D1D395CE29}">
      <dsp:nvSpPr>
        <dsp:cNvPr id="0" name=""/>
        <dsp:cNvSpPr/>
      </dsp:nvSpPr>
      <dsp:spPr>
        <a:xfrm>
          <a:off x="0" y="1794856"/>
          <a:ext cx="113607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Utilizzo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cpu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(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get_cpu_usage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Lettura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data 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ora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1794856"/>
        <a:ext cx="11360700" cy="861120"/>
      </dsp:txXfrm>
    </dsp:sp>
    <dsp:sp modelId="{5856F506-4C47-4811-902F-A7E212DD9C49}">
      <dsp:nvSpPr>
        <dsp:cNvPr id="0" name=""/>
        <dsp:cNvSpPr/>
      </dsp:nvSpPr>
      <dsp:spPr>
        <a:xfrm>
          <a:off x="0" y="2655977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Formato</a:t>
          </a:r>
          <a:r>
            <a:rPr lang="en-US" sz="2400" kern="1200" dirty="0"/>
            <a:t> </a:t>
          </a:r>
          <a:r>
            <a:rPr lang="en-US" sz="2400" kern="1200" dirty="0" err="1"/>
            <a:t>adottato</a:t>
          </a:r>
          <a:endParaRPr lang="en-US" sz="2400" kern="1200" dirty="0"/>
        </a:p>
      </dsp:txBody>
      <dsp:txXfrm>
        <a:off x="29243" y="2685220"/>
        <a:ext cx="11302214" cy="540554"/>
      </dsp:txXfrm>
    </dsp:sp>
    <dsp:sp modelId="{CC9AD084-81D5-4195-8FC2-5A98DE41DED0}">
      <dsp:nvSpPr>
        <dsp:cNvPr id="0" name=""/>
        <dsp:cNvSpPr/>
      </dsp:nvSpPr>
      <dsp:spPr>
        <a:xfrm>
          <a:off x="0" y="3255017"/>
          <a:ext cx="113607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50000"/>
                </a:schemeClr>
              </a:solidFill>
            </a:rPr>
            <a:t>Date(GG/MM/YYYY): 11/01/2025 Time: 14:30:45 - CPU usage: 15.5%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3255017"/>
        <a:ext cx="11360700" cy="529920"/>
      </dsp:txXfrm>
    </dsp:sp>
    <dsp:sp modelId="{216893D7-7532-480D-ACCF-D67444066A9A}">
      <dsp:nvSpPr>
        <dsp:cNvPr id="0" name=""/>
        <dsp:cNvSpPr/>
      </dsp:nvSpPr>
      <dsp:spPr>
        <a:xfrm>
          <a:off x="0" y="3784937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Loop Infinito</a:t>
          </a:r>
          <a:endParaRPr lang="en-US" sz="24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29243" y="3814180"/>
        <a:ext cx="11302214" cy="540554"/>
      </dsp:txXfrm>
    </dsp:sp>
    <dsp:sp modelId="{03A80640-E68D-4DD2-B823-F88D1958B882}">
      <dsp:nvSpPr>
        <dsp:cNvPr id="0" name=""/>
        <dsp:cNvSpPr/>
      </dsp:nvSpPr>
      <dsp:spPr>
        <a:xfrm>
          <a:off x="0" y="4383977"/>
          <a:ext cx="113607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olidFill>
                <a:schemeClr val="tx1">
                  <a:lumMod val="75000"/>
                </a:schemeClr>
              </a:solidFill>
            </a:rPr>
            <a:t>Sinché 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il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programma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è in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esecuzione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4383977"/>
        <a:ext cx="11360700" cy="52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31851-8BA4-48D1-8E39-9CFF5E5F3211}">
      <dsp:nvSpPr>
        <dsp:cNvPr id="0" name=""/>
        <dsp:cNvSpPr/>
      </dsp:nvSpPr>
      <dsp:spPr>
        <a:xfrm>
          <a:off x="3550" y="56579"/>
          <a:ext cx="3461463" cy="1384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Applicazione non invasiva</a:t>
          </a:r>
          <a:endParaRPr lang="en-US" sz="2400" kern="1200" dirty="0"/>
        </a:p>
      </dsp:txBody>
      <dsp:txXfrm>
        <a:off x="3550" y="56579"/>
        <a:ext cx="3461463" cy="1384585"/>
      </dsp:txXfrm>
    </dsp:sp>
    <dsp:sp modelId="{E0B336B5-51C0-4ED3-B915-BFAF47946ED2}">
      <dsp:nvSpPr>
        <dsp:cNvPr id="0" name=""/>
        <dsp:cNvSpPr/>
      </dsp:nvSpPr>
      <dsp:spPr>
        <a:xfrm>
          <a:off x="3550" y="1441164"/>
          <a:ext cx="346146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Unica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configurazione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iniziale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richiesta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chemeClr val="tx1">
                  <a:lumMod val="75000"/>
                </a:schemeClr>
              </a:solidFill>
            </a:rPr>
            <a:t>Mentre l’applicazione è in background l’utente può usare il pc come al solito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550" y="1441164"/>
        <a:ext cx="3461463" cy="2854800"/>
      </dsp:txXfrm>
    </dsp:sp>
    <dsp:sp modelId="{78B93500-8636-4006-A82D-6766260C0C06}">
      <dsp:nvSpPr>
        <dsp:cNvPr id="0" name=""/>
        <dsp:cNvSpPr/>
      </dsp:nvSpPr>
      <dsp:spPr>
        <a:xfrm>
          <a:off x="3949618" y="56579"/>
          <a:ext cx="3461463" cy="1384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Facile estendibilità</a:t>
          </a:r>
          <a:endParaRPr lang="en-US" sz="2400" kern="1200" dirty="0"/>
        </a:p>
      </dsp:txBody>
      <dsp:txXfrm>
        <a:off x="3949618" y="56579"/>
        <a:ext cx="3461463" cy="1384585"/>
      </dsp:txXfrm>
    </dsp:sp>
    <dsp:sp modelId="{4ED13F87-4136-4B0A-8A3A-D50A10AD2465}">
      <dsp:nvSpPr>
        <dsp:cNvPr id="0" name=""/>
        <dsp:cNvSpPr/>
      </dsp:nvSpPr>
      <dsp:spPr>
        <a:xfrm>
          <a:off x="3949618" y="1441164"/>
          <a:ext cx="346146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Backup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dei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file con thread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dedicato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Architettura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modulure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estendibile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949618" y="1441164"/>
        <a:ext cx="3461463" cy="2854800"/>
      </dsp:txXfrm>
    </dsp:sp>
    <dsp:sp modelId="{F58104DC-9AE2-45A0-801D-0412D654E56A}">
      <dsp:nvSpPr>
        <dsp:cNvPr id="0" name=""/>
        <dsp:cNvSpPr/>
      </dsp:nvSpPr>
      <dsp:spPr>
        <a:xfrm>
          <a:off x="7895686" y="56579"/>
          <a:ext cx="3461463" cy="1384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Compatibilità</a:t>
          </a:r>
          <a:r>
            <a:rPr lang="en-US" sz="2400" kern="1200" dirty="0"/>
            <a:t> multi </a:t>
          </a:r>
          <a:r>
            <a:rPr lang="en-US" sz="2400" kern="1200" dirty="0" err="1"/>
            <a:t>piattaform</a:t>
          </a:r>
          <a:r>
            <a:rPr lang="en-US" sz="2400" kern="1200" dirty="0"/>
            <a:t> </a:t>
          </a:r>
        </a:p>
      </dsp:txBody>
      <dsp:txXfrm>
        <a:off x="7895686" y="56579"/>
        <a:ext cx="3461463" cy="1384585"/>
      </dsp:txXfrm>
    </dsp:sp>
    <dsp:sp modelId="{6A773B15-958A-48C0-8C03-EC8078E55493}">
      <dsp:nvSpPr>
        <dsp:cNvPr id="0" name=""/>
        <dsp:cNvSpPr/>
      </dsp:nvSpPr>
      <dsp:spPr>
        <a:xfrm>
          <a:off x="7895686" y="1441164"/>
          <a:ext cx="346146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solidFill>
                <a:schemeClr val="tx1">
                  <a:lumMod val="75000"/>
                </a:schemeClr>
              </a:solidFill>
            </a:rPr>
            <a:t>Sistemi supportati: Windows, MacOS ed Ubuntu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Rilevamento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USB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Adattamento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backup</a:t>
          </a:r>
        </a:p>
      </dsp:txBody>
      <dsp:txXfrm>
        <a:off x="7895686" y="1441164"/>
        <a:ext cx="3461463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AD384-FF1B-4A8C-A2D7-596C2970750D}">
      <dsp:nvSpPr>
        <dsp:cNvPr id="0" name=""/>
        <dsp:cNvSpPr/>
      </dsp:nvSpPr>
      <dsp:spPr>
        <a:xfrm>
          <a:off x="328395" y="204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Backup Automatici e Sicuri</a:t>
          </a:r>
          <a:endParaRPr lang="en-US" sz="2400" kern="1200" dirty="0"/>
        </a:p>
      </dsp:txBody>
      <dsp:txXfrm>
        <a:off x="328395" y="2040"/>
        <a:ext cx="3344971" cy="2006983"/>
      </dsp:txXfrm>
    </dsp:sp>
    <dsp:sp modelId="{46E13E6C-EFD5-4E2C-8FE4-69F8AABB7358}">
      <dsp:nvSpPr>
        <dsp:cNvPr id="0" name=""/>
        <dsp:cNvSpPr/>
      </dsp:nvSpPr>
      <dsp:spPr>
        <a:xfrm>
          <a:off x="4007864" y="204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Monitoraggio</a:t>
          </a:r>
          <a:r>
            <a:rPr lang="en-US" sz="2400" kern="1200" dirty="0"/>
            <a:t> </a:t>
          </a:r>
          <a:r>
            <a:rPr lang="en-US" sz="2400" kern="1200" dirty="0" err="1"/>
            <a:t>delle</a:t>
          </a:r>
          <a:r>
            <a:rPr lang="en-US" sz="2400" kern="1200" dirty="0"/>
            <a:t> </a:t>
          </a:r>
          <a:r>
            <a:rPr lang="en-US" sz="2400" kern="1200" dirty="0" err="1"/>
            <a:t>prestazioni</a:t>
          </a:r>
          <a:endParaRPr lang="en-US" sz="2400" kern="1200" dirty="0"/>
        </a:p>
      </dsp:txBody>
      <dsp:txXfrm>
        <a:off x="4007864" y="2040"/>
        <a:ext cx="3344971" cy="2006983"/>
      </dsp:txXfrm>
    </dsp:sp>
    <dsp:sp modelId="{F2912DA9-947A-4AA3-9B3E-0FEFEE8CA002}">
      <dsp:nvSpPr>
        <dsp:cNvPr id="0" name=""/>
        <dsp:cNvSpPr/>
      </dsp:nvSpPr>
      <dsp:spPr>
        <a:xfrm>
          <a:off x="7687333" y="204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Operatività</a:t>
          </a:r>
          <a:r>
            <a:rPr lang="en-US" sz="2400" kern="1200" dirty="0"/>
            <a:t> in Background</a:t>
          </a:r>
        </a:p>
      </dsp:txBody>
      <dsp:txXfrm>
        <a:off x="7687333" y="2040"/>
        <a:ext cx="3344971" cy="2006983"/>
      </dsp:txXfrm>
    </dsp:sp>
    <dsp:sp modelId="{0EFCF380-767C-4FEB-9834-0CB303E90E36}">
      <dsp:nvSpPr>
        <dsp:cNvPr id="0" name=""/>
        <dsp:cNvSpPr/>
      </dsp:nvSpPr>
      <dsp:spPr>
        <a:xfrm>
          <a:off x="2168129" y="234352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Gestione</a:t>
          </a:r>
          <a:r>
            <a:rPr lang="en-US" sz="2400" kern="1200" dirty="0"/>
            <a:t> robusta </a:t>
          </a:r>
          <a:r>
            <a:rPr lang="en-US" sz="2400" kern="1200" dirty="0" err="1"/>
            <a:t>degli</a:t>
          </a:r>
          <a:r>
            <a:rPr lang="en-US" sz="2400" kern="1200" dirty="0"/>
            <a:t> </a:t>
          </a:r>
          <a:r>
            <a:rPr lang="en-US" sz="2400" kern="1200" dirty="0" err="1"/>
            <a:t>errori</a:t>
          </a:r>
          <a:endParaRPr lang="en-US" sz="2400" kern="1200" dirty="0"/>
        </a:p>
      </dsp:txBody>
      <dsp:txXfrm>
        <a:off x="2168129" y="2343520"/>
        <a:ext cx="3344971" cy="2006983"/>
      </dsp:txXfrm>
    </dsp:sp>
    <dsp:sp modelId="{358634F7-4BD3-4201-97B4-9B36F1028661}">
      <dsp:nvSpPr>
        <dsp:cNvPr id="0" name=""/>
        <dsp:cNvSpPr/>
      </dsp:nvSpPr>
      <dsp:spPr>
        <a:xfrm>
          <a:off x="5847598" y="234352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Personalizzazione</a:t>
          </a:r>
          <a:r>
            <a:rPr lang="en-US" sz="2400" kern="1200" dirty="0"/>
            <a:t> </a:t>
          </a:r>
          <a:r>
            <a:rPr lang="en-US" sz="2400" kern="1200" dirty="0" err="1"/>
            <a:t>modulare</a:t>
          </a:r>
          <a:endParaRPr lang="en-US" sz="2400" kern="1200" dirty="0"/>
        </a:p>
      </dsp:txBody>
      <dsp:txXfrm>
        <a:off x="5847598" y="2343520"/>
        <a:ext cx="3344971" cy="2006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AD384-FF1B-4A8C-A2D7-596C2970750D}">
      <dsp:nvSpPr>
        <dsp:cNvPr id="0" name=""/>
        <dsp:cNvSpPr/>
      </dsp:nvSpPr>
      <dsp:spPr>
        <a:xfrm>
          <a:off x="187203" y="1109033"/>
          <a:ext cx="3550218" cy="213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Supporto</a:t>
          </a:r>
          <a:r>
            <a:rPr lang="en-US" sz="2400" kern="1200" baseline="0" dirty="0"/>
            <a:t> per </a:t>
          </a:r>
          <a:r>
            <a:rPr lang="en-US" sz="2400" kern="1200" baseline="0" dirty="0" err="1"/>
            <a:t>servizi</a:t>
          </a:r>
          <a:r>
            <a:rPr lang="en-US" sz="2400" kern="1200" baseline="0" dirty="0"/>
            <a:t> cloud</a:t>
          </a:r>
          <a:endParaRPr lang="en-US" sz="2400" kern="1200" dirty="0"/>
        </a:p>
      </dsp:txBody>
      <dsp:txXfrm>
        <a:off x="187203" y="1109033"/>
        <a:ext cx="3550218" cy="2130131"/>
      </dsp:txXfrm>
    </dsp:sp>
    <dsp:sp modelId="{46E13E6C-EFD5-4E2C-8FE4-69F8AABB7358}">
      <dsp:nvSpPr>
        <dsp:cNvPr id="0" name=""/>
        <dsp:cNvSpPr/>
      </dsp:nvSpPr>
      <dsp:spPr>
        <a:xfrm>
          <a:off x="3905240" y="1097722"/>
          <a:ext cx="3550218" cy="213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Interfaccia</a:t>
          </a:r>
          <a:r>
            <a:rPr lang="en-US" sz="2400" kern="1200" dirty="0"/>
            <a:t> </a:t>
          </a:r>
          <a:r>
            <a:rPr lang="en-US" sz="2400" kern="1200" dirty="0" err="1"/>
            <a:t>remota</a:t>
          </a:r>
          <a:endParaRPr lang="en-US" sz="2400" kern="1200" dirty="0"/>
        </a:p>
      </dsp:txBody>
      <dsp:txXfrm>
        <a:off x="3905240" y="1097722"/>
        <a:ext cx="3550218" cy="2130131"/>
      </dsp:txXfrm>
    </dsp:sp>
    <dsp:sp modelId="{F2912DA9-947A-4AA3-9B3E-0FEFEE8CA002}">
      <dsp:nvSpPr>
        <dsp:cNvPr id="0" name=""/>
        <dsp:cNvSpPr/>
      </dsp:nvSpPr>
      <dsp:spPr>
        <a:xfrm>
          <a:off x="7810481" y="1111206"/>
          <a:ext cx="3550218" cy="213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Backup </a:t>
          </a:r>
          <a:r>
            <a:rPr lang="en-US" sz="2400" kern="1200" dirty="0" err="1"/>
            <a:t>incrementale</a:t>
          </a:r>
          <a:endParaRPr lang="en-US" sz="2400" kern="1200" dirty="0"/>
        </a:p>
      </dsp:txBody>
      <dsp:txXfrm>
        <a:off x="7810481" y="1111206"/>
        <a:ext cx="3550218" cy="213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0BAA113B-D46E-C219-2084-64C0FC97D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B91D93DA-1E72-36D0-46BC-B837125B44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78DDFAF4-C716-9752-BE82-8FDC54D0E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0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AA8F84E-2670-2C5A-E50C-354ED506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105497EF-619C-9312-3D1D-D1E5BD739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6858386A-8EAC-B5AF-9CC3-D7677AAB5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98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B591D4BF-0F91-0A3F-A211-DDFB6FDB2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3664F24D-EBBA-D2D3-3330-C245E67FE1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E9FD869A-2000-8C69-5168-BC09340AC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5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425C9A8E-E0A6-ED5C-E272-EFF4CDF2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>
            <a:extLst>
              <a:ext uri="{FF2B5EF4-FFF2-40B4-BE49-F238E27FC236}">
                <a16:creationId xmlns:a16="http://schemas.microsoft.com/office/drawing/2014/main" id="{B9B85002-4C5E-EF10-FA76-A76F0271E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64206C7F-AB44-333A-0228-87B80D2047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86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98C3D13D-8CA9-6D11-5E8D-9299785F3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c3a307d3_0_23:notes">
            <a:extLst>
              <a:ext uri="{FF2B5EF4-FFF2-40B4-BE49-F238E27FC236}">
                <a16:creationId xmlns:a16="http://schemas.microsoft.com/office/drawing/2014/main" id="{58E37171-25F5-E48B-1EF8-703103AC8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a4c3a307d3_0_23:notes">
            <a:extLst>
              <a:ext uri="{FF2B5EF4-FFF2-40B4-BE49-F238E27FC236}">
                <a16:creationId xmlns:a16="http://schemas.microsoft.com/office/drawing/2014/main" id="{0B3D4C36-1A8F-9550-8FEA-50AE8A321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2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C23951A6-8893-F9E6-8753-F10CD7028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c3a307d3_0_23:notes">
            <a:extLst>
              <a:ext uri="{FF2B5EF4-FFF2-40B4-BE49-F238E27FC236}">
                <a16:creationId xmlns:a16="http://schemas.microsoft.com/office/drawing/2014/main" id="{591CFCD8-74C4-D2B0-137E-D3025B840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a4c3a307d3_0_23:notes">
            <a:extLst>
              <a:ext uri="{FF2B5EF4-FFF2-40B4-BE49-F238E27FC236}">
                <a16:creationId xmlns:a16="http://schemas.microsoft.com/office/drawing/2014/main" id="{473B0CD2-E5C5-7DC6-7E8E-C74AC5CDF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65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83EF82A-F851-AF4D-320A-9003865B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2dab6661_0_20:notes">
            <a:extLst>
              <a:ext uri="{FF2B5EF4-FFF2-40B4-BE49-F238E27FC236}">
                <a16:creationId xmlns:a16="http://schemas.microsoft.com/office/drawing/2014/main" id="{19AEFDA3-FC6D-35F0-3302-E9431B37F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3222dab6661_0_20:notes">
            <a:extLst>
              <a:ext uri="{FF2B5EF4-FFF2-40B4-BE49-F238E27FC236}">
                <a16:creationId xmlns:a16="http://schemas.microsoft.com/office/drawing/2014/main" id="{4DF51A76-774C-082E-5F21-7046AC83B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98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333b19a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2333b19a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2dab66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222dab66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CD64E49F-F730-0AD9-2126-5ADD1F03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D10DAF99-CB26-6AF9-AC99-EDFCB7A7C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BAF8587E-0566-FB2A-0875-257F6CF0EE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45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4d2d75bdb_0_487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2a4d2d75bdb_0_487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2a4d2d75bdb_0_487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2a4d2d75bdb_0_4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d2d75bdb_0_5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a4d2d75bdb_0_53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2a4d2d75bdb_0_53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2a4d2d75bdb_0_5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2a4d2d75bdb_0_5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2a4d2d75bdb_0_538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2a4d2d75bdb_0_53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a4d2d75bdb_0_504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a4d2d75bdb_0_50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2a4d2d75bdb_0_504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2a4d2d75bdb_0_504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2a4d2d75bdb_0_5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a4d2d75bdb_0_492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" name="Google Shape;29;g2a4d2d75bdb_0_492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" name="Google Shape;30;g2a4d2d75bdb_0_492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g2a4d2d75bdb_0_4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4d2d75bdb_0_497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a4d2d75bdb_0_497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5" name="Google Shape;35;g2a4d2d75bdb_0_497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6" name="Google Shape;36;g2a4d2d75bdb_0_49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g2a4d2d75bdb_0_497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2a4d2d75bdb_0_4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a4d2d75bdb_0_51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a4d2d75bdb_0_51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2a4d2d75bdb_0_5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4d2d75bdb_0_5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a4d2d75bdb_0_522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2a4d2d75bdb_0_522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g2a4d2d75bdb_0_522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a4d2d75bdb_0_5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4d2d75bdb_0_528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a4d2d75bdb_0_528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60" name="Google Shape;60;g2a4d2d75bdb_0_5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d2d75bdb_0_532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2a4d2d75bdb_0_532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2a4d2d75bdb_0_5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4d2d75bdb_0_4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2a4d2d75bdb_0_4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2a4d2d75bdb_0_4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415650" y="816078"/>
            <a:ext cx="11360700" cy="88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Open Sans"/>
              <a:buNone/>
            </a:pPr>
            <a:r>
              <a:rPr lang="it-IT" sz="3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Back-up di emergenza </a:t>
            </a:r>
            <a:endParaRPr sz="3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415650" y="1786992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>
                <a:solidFill>
                  <a:schemeClr val="tx1">
                    <a:lumMod val="75000"/>
                  </a:schemeClr>
                </a:solidFill>
              </a:rPr>
              <a:t>Applicazione in linguaggio RUST per la gestione dei backup in situazioni di emergenza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Google Shape;72;p1">
            <a:extLst>
              <a:ext uri="{FF2B5EF4-FFF2-40B4-BE49-F238E27FC236}">
                <a16:creationId xmlns:a16="http://schemas.microsoft.com/office/drawing/2014/main" id="{254CA945-FB24-3F4A-CC81-D401393AF418}"/>
              </a:ext>
            </a:extLst>
          </p:cNvPr>
          <p:cNvSpPr txBox="1">
            <a:spLocks/>
          </p:cNvSpPr>
          <p:nvPr/>
        </p:nvSpPr>
        <p:spPr>
          <a:xfrm>
            <a:off x="3834580" y="6365850"/>
            <a:ext cx="8357420" cy="4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800"/>
            </a:pPr>
            <a:r>
              <a:rPr lang="it-IT" dirty="0">
                <a:solidFill>
                  <a:schemeClr val="bg1"/>
                </a:solidFill>
              </a:rPr>
              <a:t>Leonardo Moracci, Massimo Porcheddu, Miriam Ivaldi, Paolo Muccilli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CEA910FA-C404-D0B8-DBC3-1FFF4AF6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85691E26-E997-D61B-2391-FC3269D3F5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 err="1"/>
              <a:t>Thread</a:t>
            </a:r>
            <a:r>
              <a:rPr lang="it-IT" dirty="0"/>
              <a:t> di Log CPU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176AE372-0AEF-1022-FCF1-0D95A7ED3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570420"/>
              </p:ext>
            </p:extLst>
          </p:nvPr>
        </p:nvGraphicFramePr>
        <p:xfrm>
          <a:off x="415650" y="1628390"/>
          <a:ext cx="11360700" cy="49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DA6B01-D48F-3049-0C9A-AD20F2D94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3647" y="76895"/>
            <a:ext cx="735804" cy="11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E42B2460-ABE7-37C5-BC94-88D65487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463481A2-DB8A-C62B-A47B-DFB3DAAB0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Punti di forza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E0A5D016-7C10-6487-1D22-D65E145EC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816951"/>
              </p:ext>
            </p:extLst>
          </p:nvPr>
        </p:nvGraphicFramePr>
        <p:xfrm>
          <a:off x="415650" y="1881346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6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DAF91363-618E-D714-3CEB-4CAB9A3F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5A5A26A9-7898-781C-E8CE-3703907FE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Conclusione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1F9C9EAC-8283-6445-0D3C-C2D089F75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413301"/>
              </p:ext>
            </p:extLst>
          </p:nvPr>
        </p:nvGraphicFramePr>
        <p:xfrm>
          <a:off x="415650" y="162839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47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1171C-EEAB-AE12-EAA7-6317E66F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graphicFrame>
        <p:nvGraphicFramePr>
          <p:cNvPr id="4" name="Google Shape;85;g2a4c3a307d3_0_23">
            <a:extLst>
              <a:ext uri="{FF2B5EF4-FFF2-40B4-BE49-F238E27FC236}">
                <a16:creationId xmlns:a16="http://schemas.microsoft.com/office/drawing/2014/main" id="{8BB4B6E0-8882-0CFE-8DA1-9948170BF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262413"/>
              </p:ext>
            </p:extLst>
          </p:nvPr>
        </p:nvGraphicFramePr>
        <p:xfrm>
          <a:off x="415650" y="190511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it-IT" dirty="0"/>
              <a:t>Problema</a:t>
            </a:r>
            <a:endParaRPr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580104" y="1905109"/>
            <a:ext cx="8318090" cy="42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Uno degli elementi critici del computer, lo schermo, potrebbe non essere funzionante o disponibile.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Senza accesso visivo, eseguire operazioni come il backup dei dati diventa complesso o impossibile per l'utente medio.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Il rischio di perdita di dati è alto in queste situazioni, soprattutto quando il sistema è compromesso.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B190D-138E-B650-628F-0E2CC868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194" y="1905108"/>
            <a:ext cx="1388223" cy="119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4214E-9709-9D7C-CED7-662D25DE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194" y="3340355"/>
            <a:ext cx="1388223" cy="136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0345C-642F-FF78-E64D-BBEAF841A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194" y="5106598"/>
            <a:ext cx="1224865" cy="1282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4AA6E52E-B6D9-E7C8-296B-DAFA25BDE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>
            <a:extLst>
              <a:ext uri="{FF2B5EF4-FFF2-40B4-BE49-F238E27FC236}">
                <a16:creationId xmlns:a16="http://schemas.microsoft.com/office/drawing/2014/main" id="{D5051D87-3BEA-B3AF-137B-2F0981BF06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it-IT" dirty="0"/>
              <a:t>Soluzione</a:t>
            </a:r>
            <a:endParaRPr dirty="0"/>
          </a:p>
        </p:txBody>
      </p:sp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F202B50B-4BC0-7717-676A-F3A671A81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74" y="1905110"/>
            <a:ext cx="7886455" cy="44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È necessario uno strumento che permetta all'utente di eseguire il backup dei dati anche senza interfaccia grafica disponibile.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La soluzione deve essere semplice da utilizzare e richiedere interazioni minime per garantire che sia facilmente accessibile.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L’applicazione deve poter funzionare in background e non richiedere un intervento diretto fino al momento del bisogno.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9EC39-BC38-683A-4F5F-C52FEACF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10" y="1553465"/>
            <a:ext cx="1035222" cy="103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74E2C-37F3-B811-84F0-84E6DAD4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10" y="3277589"/>
            <a:ext cx="1035222" cy="99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B4E09-B261-D5CF-1C19-D4EDD145A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457" y="4601691"/>
            <a:ext cx="1349328" cy="14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96C6327F-10F8-0A3C-F540-6B967ACCF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c3a307d3_0_23">
            <a:extLst>
              <a:ext uri="{FF2B5EF4-FFF2-40B4-BE49-F238E27FC236}">
                <a16:creationId xmlns:a16="http://schemas.microsoft.com/office/drawing/2014/main" id="{6BAC8E0C-3960-7385-37BF-F016D9529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Obiettivo</a:t>
            </a:r>
          </a:p>
        </p:txBody>
      </p:sp>
      <p:graphicFrame>
        <p:nvGraphicFramePr>
          <p:cNvPr id="4" name="Google Shape;85;g2a4c3a307d3_0_23">
            <a:extLst>
              <a:ext uri="{FF2B5EF4-FFF2-40B4-BE49-F238E27FC236}">
                <a16:creationId xmlns:a16="http://schemas.microsoft.com/office/drawing/2014/main" id="{42CF21B5-374D-25ED-60D1-1942D962F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172720"/>
              </p:ext>
            </p:extLst>
          </p:nvPr>
        </p:nvGraphicFramePr>
        <p:xfrm>
          <a:off x="415650" y="162839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37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E7C75BA-5959-4B1D-EFC2-DC3310FBE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c3a307d3_0_23">
            <a:extLst>
              <a:ext uri="{FF2B5EF4-FFF2-40B4-BE49-F238E27FC236}">
                <a16:creationId xmlns:a16="http://schemas.microsoft.com/office/drawing/2014/main" id="{AD88D43C-A0C4-40D1-467C-9DC2F2E104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Architettura dell'applicazione</a:t>
            </a:r>
          </a:p>
        </p:txBody>
      </p:sp>
      <p:graphicFrame>
        <p:nvGraphicFramePr>
          <p:cNvPr id="4" name="Google Shape;85;g2a4c3a307d3_0_23">
            <a:extLst>
              <a:ext uri="{FF2B5EF4-FFF2-40B4-BE49-F238E27FC236}">
                <a16:creationId xmlns:a16="http://schemas.microsoft.com/office/drawing/2014/main" id="{1F701BD8-08F6-C89C-8D9F-F363817A0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133088"/>
              </p:ext>
            </p:extLst>
          </p:nvPr>
        </p:nvGraphicFramePr>
        <p:xfrm>
          <a:off x="415650" y="162839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843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DFCB127-4BDB-D537-5473-52F77F52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2dab6661_0_20">
            <a:extLst>
              <a:ext uri="{FF2B5EF4-FFF2-40B4-BE49-F238E27FC236}">
                <a16:creationId xmlns:a16="http://schemas.microsoft.com/office/drawing/2014/main" id="{085B1687-7AA9-AD3F-699C-45BCDC7E2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Configurazione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C0841-DAA2-2D89-82BB-6A1B0397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5" y="2983443"/>
            <a:ext cx="1295581" cy="1433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A0FF6-866F-3085-9BD4-3518E98689AA}"/>
              </a:ext>
            </a:extLst>
          </p:cNvPr>
          <p:cNvSpPr txBox="1"/>
          <p:nvPr/>
        </p:nvSpPr>
        <p:spPr>
          <a:xfrm>
            <a:off x="135015" y="4417156"/>
            <a:ext cx="1502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Config.toml</a:t>
            </a:r>
            <a:endParaRPr lang="it-IT" sz="16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CDDEEA-D115-E89E-25B9-014DA18509AE}"/>
              </a:ext>
            </a:extLst>
          </p:cNvPr>
          <p:cNvSpPr/>
          <p:nvPr/>
        </p:nvSpPr>
        <p:spPr>
          <a:xfrm>
            <a:off x="1637074" y="3610123"/>
            <a:ext cx="860324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50EF1F-55AB-FB99-29A9-7ECD92C7E4A8}"/>
              </a:ext>
            </a:extLst>
          </p:cNvPr>
          <p:cNvSpPr/>
          <p:nvPr/>
        </p:nvSpPr>
        <p:spPr>
          <a:xfrm>
            <a:off x="2694044" y="1989486"/>
            <a:ext cx="5073446" cy="342162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source_directory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La cartella di origine per il backup.</a:t>
            </a:r>
          </a:p>
          <a:p>
            <a:pPr marL="571500" lvl="2">
              <a:buSzPts val="1800"/>
            </a:pPr>
            <a:endParaRPr lang="it-I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destination_directory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chemeClr val="tx1">
                    <a:lumMod val="50000"/>
                  </a:schemeClr>
                </a:solidFill>
              </a:rPr>
              <a:t>Path</a:t>
            </a: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 destinazione o stringa di errore</a:t>
            </a:r>
          </a:p>
          <a:p>
            <a:pPr marL="571500" lvl="2">
              <a:buSzPts val="1800"/>
            </a:pPr>
            <a:endParaRPr lang="it-I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file_types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I tipi di file da includere nel backup</a:t>
            </a:r>
          </a:p>
          <a:p>
            <a:pPr marL="571500" lvl="2">
              <a:buSzPts val="1800"/>
            </a:pPr>
            <a:endParaRPr lang="it-I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log_path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chemeClr val="tx1">
                    <a:lumMod val="50000"/>
                  </a:schemeClr>
                </a:solidFill>
              </a:rPr>
              <a:t>Path</a:t>
            </a: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 per salvare il log del consumo della CPU.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ED5AAE-CC68-6637-00AE-E43D0ABF83C7}"/>
              </a:ext>
            </a:extLst>
          </p:cNvPr>
          <p:cNvSpPr/>
          <p:nvPr/>
        </p:nvSpPr>
        <p:spPr>
          <a:xfrm>
            <a:off x="7964136" y="2419062"/>
            <a:ext cx="860324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F2D7B6-7D4A-BAFE-6096-89738419E221}"/>
              </a:ext>
            </a:extLst>
          </p:cNvPr>
          <p:cNvSpPr/>
          <p:nvPr/>
        </p:nvSpPr>
        <p:spPr>
          <a:xfrm>
            <a:off x="7964136" y="4586433"/>
            <a:ext cx="860324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E4E934-3043-9371-D2DE-A64C934446A1}"/>
              </a:ext>
            </a:extLst>
          </p:cNvPr>
          <p:cNvSpPr/>
          <p:nvPr/>
        </p:nvSpPr>
        <p:spPr>
          <a:xfrm>
            <a:off x="9021106" y="3984942"/>
            <a:ext cx="2932639" cy="154153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err="1">
                <a:solidFill>
                  <a:srgbClr val="C00000"/>
                </a:solidFill>
              </a:rPr>
              <a:t>update_config_file</a:t>
            </a:r>
            <a:r>
              <a:rPr lang="it-IT" sz="1600" b="1" dirty="0">
                <a:solidFill>
                  <a:srgbClr val="C00000"/>
                </a:solidFill>
              </a:rPr>
              <a:t>:</a:t>
            </a:r>
          </a:p>
          <a:p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Se si vuole modificare il file</a:t>
            </a:r>
            <a:endParaRPr lang="it-IT" sz="1600" b="1" dirty="0">
              <a:solidFill>
                <a:srgbClr val="C00000"/>
              </a:solidFill>
            </a:endParaRPr>
          </a:p>
          <a:p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4FFF85-92C8-236C-7341-D523EB4B1D0C}"/>
              </a:ext>
            </a:extLst>
          </p:cNvPr>
          <p:cNvSpPr/>
          <p:nvPr/>
        </p:nvSpPr>
        <p:spPr>
          <a:xfrm>
            <a:off x="9021105" y="1817571"/>
            <a:ext cx="2932639" cy="154153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err="1">
                <a:solidFill>
                  <a:srgbClr val="C00000"/>
                </a:solidFill>
              </a:rPr>
              <a:t>read_config</a:t>
            </a:r>
            <a:r>
              <a:rPr lang="it-IT" sz="1600" b="1" dirty="0">
                <a:solidFill>
                  <a:srgbClr val="C00000"/>
                </a:solidFill>
              </a:rPr>
              <a:t>:</a:t>
            </a:r>
          </a:p>
          <a:p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Dopo la configurazione per leggere il file</a:t>
            </a:r>
            <a:endParaRPr lang="it-IT" sz="1600" b="1" dirty="0">
              <a:solidFill>
                <a:srgbClr val="C00000"/>
              </a:solidFill>
            </a:endParaRPr>
          </a:p>
          <a:p>
            <a:endParaRPr lang="it-IT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33b19ab2_0_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Flusso Esecuzione</a:t>
            </a:r>
            <a:endParaRPr/>
          </a:p>
        </p:txBody>
      </p:sp>
      <p:sp>
        <p:nvSpPr>
          <p:cNvPr id="105" name="Google Shape;105;g32333b19ab2_0_6"/>
          <p:cNvSpPr txBox="1">
            <a:spLocks noGrp="1"/>
          </p:cNvSpPr>
          <p:nvPr>
            <p:ph type="body" idx="1"/>
          </p:nvPr>
        </p:nvSpPr>
        <p:spPr>
          <a:xfrm>
            <a:off x="856527" y="1905110"/>
            <a:ext cx="7488820" cy="437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r>
              <a:rPr lang="it-IT" sz="2000" b="1" dirty="0">
                <a:solidFill>
                  <a:schemeClr val="tx1">
                    <a:lumMod val="50000"/>
                  </a:schemeClr>
                </a:solidFill>
              </a:rPr>
              <a:t>La variabile </a:t>
            </a:r>
            <a:r>
              <a:rPr lang="it-IT" sz="2000" b="1" i="1" dirty="0">
                <a:solidFill>
                  <a:schemeClr val="tx1">
                    <a:lumMod val="50000"/>
                  </a:schemeClr>
                </a:solidFill>
              </a:rPr>
              <a:t>state</a:t>
            </a:r>
            <a:r>
              <a:rPr lang="it-IT" sz="2000" b="1" dirty="0">
                <a:solidFill>
                  <a:schemeClr val="tx1">
                    <a:lumMod val="50000"/>
                  </a:schemeClr>
                </a:solidFill>
              </a:rPr>
              <a:t> che regola il flusso dell’applicazione, può assumere i valori dell’</a:t>
            </a:r>
            <a:r>
              <a:rPr lang="it-IT" sz="2000" b="1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it-IT" sz="20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pub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BackupState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{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>
                <a:solidFill>
                  <a:srgbClr val="7030A0"/>
                </a:solidFill>
              </a:rPr>
              <a:t>Idle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              // The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program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waiting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for user input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 err="1">
                <a:solidFill>
                  <a:srgbClr val="F48102"/>
                </a:solidFill>
              </a:rPr>
              <a:t>Confirming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// The user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confirming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the backup action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 err="1">
                <a:solidFill>
                  <a:srgbClr val="006C31"/>
                </a:solidFill>
              </a:rPr>
              <a:t>Confirmed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 // The backup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has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been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confirmed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by the user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BackingUp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 // The backup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process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in progress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6" name="Google Shape;106;g32333b19ab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465" y="159152"/>
            <a:ext cx="2851200" cy="65396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57FA17-23D2-0BC5-ABA0-F3FAF36C0F14}"/>
              </a:ext>
            </a:extLst>
          </p:cNvPr>
          <p:cNvSpPr/>
          <p:nvPr/>
        </p:nvSpPr>
        <p:spPr>
          <a:xfrm>
            <a:off x="9252155" y="5958348"/>
            <a:ext cx="1956619" cy="740500"/>
          </a:xfrm>
          <a:prstGeom prst="rect">
            <a:avLst/>
          </a:prstGeom>
          <a:noFill/>
          <a:ln w="381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C5601-44E1-DBE2-5BDC-6E6F787DE57A}"/>
              </a:ext>
            </a:extLst>
          </p:cNvPr>
          <p:cNvSpPr/>
          <p:nvPr/>
        </p:nvSpPr>
        <p:spPr>
          <a:xfrm>
            <a:off x="9252154" y="4871883"/>
            <a:ext cx="1956619" cy="740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C3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2AFB0-7934-04CB-88A9-BEECB1D62E1D}"/>
              </a:ext>
            </a:extLst>
          </p:cNvPr>
          <p:cNvSpPr/>
          <p:nvPr/>
        </p:nvSpPr>
        <p:spPr>
          <a:xfrm>
            <a:off x="9252153" y="2330251"/>
            <a:ext cx="1956619" cy="740500"/>
          </a:xfrm>
          <a:prstGeom prst="rect">
            <a:avLst/>
          </a:prstGeom>
          <a:noFill/>
          <a:ln w="38100">
            <a:solidFill>
              <a:srgbClr val="F481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C3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70D74-0BB2-F259-89DA-A604436B15DE}"/>
              </a:ext>
            </a:extLst>
          </p:cNvPr>
          <p:cNvSpPr/>
          <p:nvPr/>
        </p:nvSpPr>
        <p:spPr>
          <a:xfrm>
            <a:off x="9252153" y="1377181"/>
            <a:ext cx="1956619" cy="7405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C3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22dab6661_0_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Eventi Mouse</a:t>
            </a:r>
            <a:endParaRPr dirty="0"/>
          </a:p>
        </p:txBody>
      </p:sp>
      <p:sp>
        <p:nvSpPr>
          <p:cNvPr id="112" name="Google Shape;112;g3222dab6661_0_15"/>
          <p:cNvSpPr txBox="1">
            <a:spLocks noGrp="1"/>
          </p:cNvSpPr>
          <p:nvPr>
            <p:ph type="body" idx="1"/>
          </p:nvPr>
        </p:nvSpPr>
        <p:spPr>
          <a:xfrm>
            <a:off x="687274" y="1724749"/>
            <a:ext cx="10904275" cy="86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Per controllare gli eventi del mouse, il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thread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i="1" dirty="0" err="1">
                <a:solidFill>
                  <a:schemeClr val="tx1">
                    <a:lumMod val="50000"/>
                  </a:schemeClr>
                </a:solidFill>
              </a:rPr>
              <a:t>mouse_movements</a:t>
            </a:r>
            <a:r>
              <a:rPr lang="it-IT" sz="20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opera sulla variabile interna </a:t>
            </a:r>
            <a:r>
              <a:rPr lang="it-IT" sz="20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e sulla variabile </a:t>
            </a:r>
            <a:r>
              <a:rPr lang="it-IT" sz="20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racchiusa nel </a:t>
            </a:r>
            <a:r>
              <a:rPr lang="it-IT" sz="20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endParaRPr sz="2000" b="1" dirty="0">
              <a:solidFill>
                <a:srgbClr val="C00000"/>
              </a:solidFill>
            </a:endParaRPr>
          </a:p>
        </p:txBody>
      </p:sp>
      <p:pic>
        <p:nvPicPr>
          <p:cNvPr id="113" name="Google Shape;113;g3222dab666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16" y="2724625"/>
            <a:ext cx="7095133" cy="38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222dab6661_0_15"/>
          <p:cNvSpPr txBox="1">
            <a:spLocks noGrp="1"/>
          </p:cNvSpPr>
          <p:nvPr>
            <p:ph type="body" idx="1"/>
          </p:nvPr>
        </p:nvSpPr>
        <p:spPr>
          <a:xfrm>
            <a:off x="513652" y="3063296"/>
            <a:ext cx="3502761" cy="3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50" lvl="0" indent="0" algn="l" rtl="0"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La variabile interna </a:t>
            </a:r>
            <a:r>
              <a:rPr lang="it-IT" sz="1800" dirty="0" err="1">
                <a:solidFill>
                  <a:srgbClr val="C00000"/>
                </a:solidFill>
              </a:rPr>
              <a:t>count</a:t>
            </a: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 gestisce la costruzione del quadrato lungo i bordi dello schermo</a:t>
            </a:r>
            <a:endParaRPr sz="18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it-IT" sz="1600" dirty="0">
              <a:solidFill>
                <a:schemeClr val="tx1">
                  <a:lumMod val="50000"/>
                </a:schemeClr>
              </a:solidFill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it-IT" sz="1800" dirty="0">
              <a:solidFill>
                <a:schemeClr val="tx1">
                  <a:lumMod val="50000"/>
                </a:schemeClr>
              </a:solidFill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Il possesso del </a:t>
            </a:r>
            <a:r>
              <a:rPr lang="it-IT" sz="1800" dirty="0" err="1">
                <a:solidFill>
                  <a:srgbClr val="C00000"/>
                </a:solidFill>
              </a:rPr>
              <a:t>mutex</a:t>
            </a: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 viene richiesto al completamento del quadrato e alla conferma/rifiuto del back-up</a:t>
            </a: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D3D2F-D38D-5FE2-EC50-C8C960C4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647" y="76895"/>
            <a:ext cx="735804" cy="1177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501D7084-6D3C-E28C-9311-81CE9643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C9F445B7-4A93-925B-A7E6-95C1CA739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 err="1"/>
              <a:t>Thread</a:t>
            </a:r>
            <a:r>
              <a:rPr lang="it-IT" dirty="0"/>
              <a:t> di Back-Up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AF71D137-E598-4E69-ADF3-0AC14373F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630827"/>
              </p:ext>
            </p:extLst>
          </p:nvPr>
        </p:nvGraphicFramePr>
        <p:xfrm>
          <a:off x="415650" y="1628390"/>
          <a:ext cx="11360700" cy="49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F8689C3-7644-C24B-7A5B-4883FFA11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3647" y="76895"/>
            <a:ext cx="735804" cy="11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9527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714</Words>
  <Application>Microsoft Office PowerPoint</Application>
  <PresentationFormat>Widescreen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Century Gothic</vt:lpstr>
      <vt:lpstr>Courier New</vt:lpstr>
      <vt:lpstr>Merriweather</vt:lpstr>
      <vt:lpstr>Arial</vt:lpstr>
      <vt:lpstr>Roboto</vt:lpstr>
      <vt:lpstr>Open Sans</vt:lpstr>
      <vt:lpstr>Paradigm</vt:lpstr>
      <vt:lpstr>Back-up di emergenza </vt:lpstr>
      <vt:lpstr>Problema</vt:lpstr>
      <vt:lpstr>Soluzione</vt:lpstr>
      <vt:lpstr>Obiettivo</vt:lpstr>
      <vt:lpstr>Architettura dell'applicazione</vt:lpstr>
      <vt:lpstr>Configurazione</vt:lpstr>
      <vt:lpstr>Flusso Esecuzione</vt:lpstr>
      <vt:lpstr>Eventi Mouse</vt:lpstr>
      <vt:lpstr>Thread di Back-Up</vt:lpstr>
      <vt:lpstr>Thread di Log CPU</vt:lpstr>
      <vt:lpstr>Punti di forza</vt:lpstr>
      <vt:lpstr>Conclusione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 moracci</dc:creator>
  <cp:lastModifiedBy>Ivaldi  Miriam</cp:lastModifiedBy>
  <cp:revision>25</cp:revision>
  <dcterms:created xsi:type="dcterms:W3CDTF">2024-12-23T14:41:23Z</dcterms:created>
  <dcterms:modified xsi:type="dcterms:W3CDTF">2025-01-26T22:57:10Z</dcterms:modified>
</cp:coreProperties>
</file>