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206D-6545-488A-90D3-4EFCAF8E7E0E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4B74D4C-86F1-4F04-9FC4-EA38E6FDF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78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206D-6545-488A-90D3-4EFCAF8E7E0E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B74D4C-86F1-4F04-9FC4-EA38E6FDF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8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206D-6545-488A-90D3-4EFCAF8E7E0E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B74D4C-86F1-4F04-9FC4-EA38E6FDF9B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339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206D-6545-488A-90D3-4EFCAF8E7E0E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B74D4C-86F1-4F04-9FC4-EA38E6FDF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022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206D-6545-488A-90D3-4EFCAF8E7E0E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B74D4C-86F1-4F04-9FC4-EA38E6FDF9B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251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206D-6545-488A-90D3-4EFCAF8E7E0E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B74D4C-86F1-4F04-9FC4-EA38E6FDF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32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206D-6545-488A-90D3-4EFCAF8E7E0E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4D4C-86F1-4F04-9FC4-EA38E6FDF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922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206D-6545-488A-90D3-4EFCAF8E7E0E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4D4C-86F1-4F04-9FC4-EA38E6FDF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75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206D-6545-488A-90D3-4EFCAF8E7E0E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4D4C-86F1-4F04-9FC4-EA38E6FDF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206D-6545-488A-90D3-4EFCAF8E7E0E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B74D4C-86F1-4F04-9FC4-EA38E6FDF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22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206D-6545-488A-90D3-4EFCAF8E7E0E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B74D4C-86F1-4F04-9FC4-EA38E6FDF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39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206D-6545-488A-90D3-4EFCAF8E7E0E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B74D4C-86F1-4F04-9FC4-EA38E6FDF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48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206D-6545-488A-90D3-4EFCAF8E7E0E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4D4C-86F1-4F04-9FC4-EA38E6FDF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24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206D-6545-488A-90D3-4EFCAF8E7E0E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4D4C-86F1-4F04-9FC4-EA38E6FDF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16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206D-6545-488A-90D3-4EFCAF8E7E0E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4D4C-86F1-4F04-9FC4-EA38E6FDF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97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206D-6545-488A-90D3-4EFCAF8E7E0E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B74D4C-86F1-4F04-9FC4-EA38E6FDF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84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206D-6545-488A-90D3-4EFCAF8E7E0E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4B74D4C-86F1-4F04-9FC4-EA38E6FDF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916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3DCB1-B98D-4EF1-A39F-642A26004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518083"/>
            <a:ext cx="8915399" cy="3135012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" panose="020B0502040204020203" pitchFamily="34" charset="0"/>
              </a:rPr>
              <a:t>Телеграмм бот на языке программирования </a:t>
            </a:r>
            <a:r>
              <a:rPr lang="en-US" dirty="0">
                <a:latin typeface="Bahnschrift" panose="020B0502040204020203" pitchFamily="34" charset="0"/>
              </a:rPr>
              <a:t>Python.</a:t>
            </a:r>
            <a:br>
              <a:rPr lang="ru-RU" dirty="0">
                <a:latin typeface="Bahnschrift" panose="020B0502040204020203" pitchFamily="34" charset="0"/>
              </a:rPr>
            </a:b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5646A2-2F2F-4DE4-BD09-CC2B965F57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Проект создан Рубцовом Михаилом, Романом Медведевым и Иваном Леоновым.</a:t>
            </a:r>
          </a:p>
        </p:txBody>
      </p:sp>
    </p:spTree>
    <p:extLst>
      <p:ext uri="{BB962C8B-B14F-4D97-AF65-F5344CB8AC3E}">
        <p14:creationId xmlns:p14="http://schemas.microsoft.com/office/powerpoint/2010/main" val="284369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06B5D-E862-4781-8C66-EB8C640D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6C8ADB-E36F-40C3-AB8A-304DDF23D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было продемонстрировать возможности библиотеки </a:t>
            </a:r>
            <a:r>
              <a:rPr lang="en-US" dirty="0" err="1"/>
              <a:t>telegram.exp</a:t>
            </a:r>
            <a:r>
              <a:rPr lang="ru-RU" dirty="0"/>
              <a:t> языка программирования </a:t>
            </a:r>
            <a:r>
              <a:rPr lang="en-US" dirty="0"/>
              <a:t>Python</a:t>
            </a:r>
            <a:r>
              <a:rPr lang="ru-RU" dirty="0"/>
              <a:t>, для этого мы воссоздали </a:t>
            </a:r>
            <a:r>
              <a:rPr lang="ru-RU" dirty="0" err="1"/>
              <a:t>телеграм</a:t>
            </a:r>
            <a:r>
              <a:rPr lang="ru-RU" dirty="0"/>
              <a:t> бота, который может накладывать фильтры, на этом языке программирования.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754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C41F7-E369-4E4E-8ACB-99031298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8498"/>
            <a:ext cx="8911687" cy="1280890"/>
          </a:xfrm>
        </p:spPr>
        <p:txBody>
          <a:bodyPr/>
          <a:lstStyle/>
          <a:p>
            <a:pPr algn="ctr"/>
            <a:r>
              <a:rPr lang="ru-RU" dirty="0"/>
              <a:t>Примеры фильтров: инверсия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4DC99E0-A992-4F34-8E9F-3BFCA7025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287" y="1467921"/>
            <a:ext cx="7391423" cy="5390079"/>
          </a:xfrm>
        </p:spPr>
      </p:pic>
    </p:spTree>
    <p:extLst>
      <p:ext uri="{BB962C8B-B14F-4D97-AF65-F5344CB8AC3E}">
        <p14:creationId xmlns:p14="http://schemas.microsoft.com/office/powerpoint/2010/main" val="13560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14B93-09DB-478E-B2F1-645C8848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571" y="606354"/>
            <a:ext cx="8911687" cy="1280890"/>
          </a:xfrm>
        </p:spPr>
        <p:txBody>
          <a:bodyPr/>
          <a:lstStyle/>
          <a:p>
            <a:pPr algn="ctr"/>
            <a:r>
              <a:rPr lang="ru-RU" dirty="0"/>
              <a:t>Чёрно белый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2D25E-451E-46FA-A696-A28BD426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209144-4D43-4FE8-BA79-16087EFC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008" y="1427912"/>
            <a:ext cx="8544812" cy="518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9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0F64B9-97E7-44EF-A7F5-E3547DE6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95132"/>
            <a:ext cx="8911687" cy="1280890"/>
          </a:xfrm>
        </p:spPr>
        <p:txBody>
          <a:bodyPr/>
          <a:lstStyle/>
          <a:p>
            <a:pPr algn="ctr"/>
            <a:r>
              <a:rPr lang="ru-RU" dirty="0"/>
              <a:t>Пиксельный фильтр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288325-DACC-4E0C-B081-DB81C3AD5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523" y="2044823"/>
            <a:ext cx="4721650" cy="3778250"/>
          </a:xfrm>
        </p:spPr>
      </p:pic>
    </p:spTree>
    <p:extLst>
      <p:ext uri="{BB962C8B-B14F-4D97-AF65-F5344CB8AC3E}">
        <p14:creationId xmlns:p14="http://schemas.microsoft.com/office/powerpoint/2010/main" val="158324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BA087-08DF-4824-AA4B-1D184300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pPr algn="ctr"/>
            <a:r>
              <a:rPr lang="ru-RU" dirty="0"/>
              <a:t>Что было </a:t>
            </a:r>
            <a:r>
              <a:rPr lang="ru-RU" dirty="0" err="1"/>
              <a:t>использавоно</a:t>
            </a:r>
            <a:r>
              <a:rPr lang="ru-RU" dirty="0"/>
              <a:t> в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2F767F-853D-4BD8-B4E7-492C6F1A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426128"/>
            <a:ext cx="8915400" cy="2485834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 коде есть две основные функции: </a:t>
            </a:r>
            <a:br>
              <a:rPr lang="ru-RU" dirty="0"/>
            </a:br>
            <a:r>
              <a:rPr lang="ru-RU" dirty="0"/>
              <a:t>1) </a:t>
            </a:r>
            <a:r>
              <a:rPr lang="ru-RU" dirty="0" err="1"/>
              <a:t>handle_photo</a:t>
            </a:r>
            <a:r>
              <a:rPr lang="ru-RU" dirty="0"/>
              <a:t>, которая получает изображения от пользователя, и обрабатывает его.</a:t>
            </a:r>
            <a:br>
              <a:rPr lang="ru-RU" dirty="0"/>
            </a:br>
            <a:r>
              <a:rPr lang="ru-RU" dirty="0"/>
              <a:t>2) </a:t>
            </a:r>
            <a:r>
              <a:rPr lang="ru-RU" dirty="0" err="1"/>
              <a:t>filters_handler</a:t>
            </a:r>
            <a:r>
              <a:rPr lang="ru-RU" dirty="0"/>
              <a:t>, которая получает список фильтров от пользователя.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D0DB1B-ED8D-4490-9341-CBDDAAA6F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84" y="3109944"/>
            <a:ext cx="5577389" cy="22328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319E87-B4E5-4666-8C0A-288B98135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07" y="3019016"/>
            <a:ext cx="5942045" cy="359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9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8755E-09D2-4E6A-81C7-4A6724B7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7477"/>
            <a:ext cx="8911687" cy="1280890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94FC9AA-1E36-41C1-B906-B1AA0B283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74" y="2133600"/>
            <a:ext cx="3778250" cy="3778250"/>
          </a:xfrm>
        </p:spPr>
      </p:pic>
    </p:spTree>
    <p:extLst>
      <p:ext uri="{BB962C8B-B14F-4D97-AF65-F5344CB8AC3E}">
        <p14:creationId xmlns:p14="http://schemas.microsoft.com/office/powerpoint/2010/main" val="2164368872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</TotalTime>
  <Words>105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Century Gothic</vt:lpstr>
      <vt:lpstr>Wingdings 3</vt:lpstr>
      <vt:lpstr>Легкий дым</vt:lpstr>
      <vt:lpstr>Телеграмм бот на языке программирования Python. </vt:lpstr>
      <vt:lpstr>Цель проекта</vt:lpstr>
      <vt:lpstr>Примеры фильтров: инверсия</vt:lpstr>
      <vt:lpstr>Чёрно белый</vt:lpstr>
      <vt:lpstr>Пиксельный фильтр</vt:lpstr>
      <vt:lpstr>Что было использавоно в проекте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Телеграмм бот на языке программирования Python.</dc:title>
  <dc:creator>Whiteangel</dc:creator>
  <cp:lastModifiedBy>Whiteangel</cp:lastModifiedBy>
  <cp:revision>6</cp:revision>
  <dcterms:created xsi:type="dcterms:W3CDTF">2023-04-23T18:51:52Z</dcterms:created>
  <dcterms:modified xsi:type="dcterms:W3CDTF">2023-04-23T20:22:51Z</dcterms:modified>
</cp:coreProperties>
</file>