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58400" cy="7772400"/>
  <p:notesSz cx="10058400" cy="77724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1CB837-6410-42FC-8448-F8B6A5D972E1}" v="41" dt="2025-10-02T10:12:40.89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C1CB837-6410-42FC-8448-F8B6A5D972E1}"/>
    <pc:docChg chg="modSld">
      <pc:chgData name="" userId="" providerId="" clId="Web-{AC1CB837-6410-42FC-8448-F8B6A5D972E1}" dt="2025-10-02T10:12:19.829" v="8" actId="20577"/>
      <pc:docMkLst>
        <pc:docMk/>
      </pc:docMkLst>
      <pc:sldChg chg="modSp">
        <pc:chgData name="" userId="" providerId="" clId="Web-{AC1CB837-6410-42FC-8448-F8B6A5D972E1}" dt="2025-10-02T10:12:19.829" v="8" actId="20577"/>
        <pc:sldMkLst>
          <pc:docMk/>
          <pc:sldMk cId="0" sldId="256"/>
        </pc:sldMkLst>
        <pc:spChg chg="mod">
          <ac:chgData name="" userId="" providerId="" clId="Web-{AC1CB837-6410-42FC-8448-F8B6A5D972E1}" dt="2025-10-02T10:12:19.829" v="8" actId="20577"/>
          <ac:spMkLst>
            <pc:docMk/>
            <pc:sldMk cId="0" sldId="256"/>
            <ac:spMk id="7" creationId="{24AC411A-9059-0A54-922F-CE35589A0825}"/>
          </ac:spMkLst>
        </pc:spChg>
      </pc:sldChg>
    </pc:docChg>
  </pc:docChgLst>
  <pc:docChgLst>
    <pc:chgData name="Manish Kumar" userId="3cf250b6bb3a4aca" providerId="Windows Live" clId="Web-{AC1CB837-6410-42FC-8448-F8B6A5D972E1}"/>
    <pc:docChg chg="modSld">
      <pc:chgData name="Manish Kumar" userId="3cf250b6bb3a4aca" providerId="Windows Live" clId="Web-{AC1CB837-6410-42FC-8448-F8B6A5D972E1}" dt="2025-10-02T10:12:32.501" v="8" actId="20577"/>
      <pc:docMkLst>
        <pc:docMk/>
      </pc:docMkLst>
      <pc:sldChg chg="modSp">
        <pc:chgData name="Manish Kumar" userId="3cf250b6bb3a4aca" providerId="Windows Live" clId="Web-{AC1CB837-6410-42FC-8448-F8B6A5D972E1}" dt="2025-10-02T10:12:32.501" v="8" actId="20577"/>
        <pc:sldMkLst>
          <pc:docMk/>
          <pc:sldMk cId="0" sldId="256"/>
        </pc:sldMkLst>
        <pc:spChg chg="mod">
          <ac:chgData name="Manish Kumar" userId="3cf250b6bb3a4aca" providerId="Windows Live" clId="Web-{AC1CB837-6410-42FC-8448-F8B6A5D972E1}" dt="2025-10-02T10:12:32.501" v="8" actId="20577"/>
          <ac:spMkLst>
            <pc:docMk/>
            <pc:sldMk cId="0" sldId="256"/>
            <ac:spMk id="7" creationId="{24AC411A-9059-0A54-922F-CE35589A08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otes Placeholder">
            <a:extLst>
              <a:ext uri="{FF2B5EF4-FFF2-40B4-BE49-F238E27FC236}">
                <a16:creationId xmlns:a16="http://schemas.microsoft.com/office/drawing/2014/main" id="{12B1DEC5-DE20-BD4D-4E21-0C3531E34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otes Placeholder">
            <a:extLst>
              <a:ext uri="{FF2B5EF4-FFF2-40B4-BE49-F238E27FC236}">
                <a16:creationId xmlns:a16="http://schemas.microsoft.com/office/drawing/2014/main" id="{6A098FD2-D69A-9273-AA8E-7AE75DC0D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es Placeholder">
            <a:extLst>
              <a:ext uri="{FF2B5EF4-FFF2-40B4-BE49-F238E27FC236}">
                <a16:creationId xmlns:a16="http://schemas.microsoft.com/office/drawing/2014/main" id="{C69AB176-A9CB-D07B-52F8-8A987EFC7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otes Placeholder">
            <a:extLst>
              <a:ext uri="{FF2B5EF4-FFF2-40B4-BE49-F238E27FC236}">
                <a16:creationId xmlns:a16="http://schemas.microsoft.com/office/drawing/2014/main" id="{FDC3B17D-1D15-0E34-7F9A-B9BC1CBF4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otes Placeholder">
            <a:extLst>
              <a:ext uri="{FF2B5EF4-FFF2-40B4-BE49-F238E27FC236}">
                <a16:creationId xmlns:a16="http://schemas.microsoft.com/office/drawing/2014/main" id="{FC07BD35-A492-5AE0-58AC-272960014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otes Placeholder">
            <a:extLst>
              <a:ext uri="{FF2B5EF4-FFF2-40B4-BE49-F238E27FC236}">
                <a16:creationId xmlns:a16="http://schemas.microsoft.com/office/drawing/2014/main" id="{1AB91C36-17D8-15C5-48D8-2254C5206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otes Placeholder">
            <a:extLst>
              <a:ext uri="{FF2B5EF4-FFF2-40B4-BE49-F238E27FC236}">
                <a16:creationId xmlns:a16="http://schemas.microsoft.com/office/drawing/2014/main" id="{B7067B4D-88D2-D977-308F-10E94FC4C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otes Placeholder">
            <a:extLst>
              <a:ext uri="{FF2B5EF4-FFF2-40B4-BE49-F238E27FC236}">
                <a16:creationId xmlns:a16="http://schemas.microsoft.com/office/drawing/2014/main" id="{3D47CBCE-E238-D433-95FC-A5FED6D72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otes Placeholder">
            <a:extLst>
              <a:ext uri="{FF2B5EF4-FFF2-40B4-BE49-F238E27FC236}">
                <a16:creationId xmlns:a16="http://schemas.microsoft.com/office/drawing/2014/main" id="{2E01DC6A-E6E6-3C20-EA96-A43003008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FB96B066-29A4-45C5-057C-137B382DD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DA469B76-BB18-B97E-586E-16434699921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393D8-D0EF-4FDC-BD90-39ABBBE5419C}" type="datetimeFigureOut">
              <a:rPr lang="en-US"/>
              <a:pPr>
                <a:defRPr/>
              </a:pPr>
              <a:t>10/2/2025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6B8BC8-38E2-E6B0-84BC-36AFC5E6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2026B-A24A-4235-A374-2879E4FCA5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521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50" b="1" i="0">
                <a:solidFill>
                  <a:srgbClr val="2F5B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B8E68698-DE9B-1B09-9DE4-33E178EEE3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2884B00D-18C8-9C81-483A-0CD75A7BC5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F3231-5AAC-477E-9813-C10F379D2798}" type="datetimeFigureOut">
              <a:rPr lang="en-US"/>
              <a:pPr>
                <a:defRPr/>
              </a:pPr>
              <a:t>10/2/2025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01CF237-BDA5-092F-5E8F-C613E123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B32E3-918C-4143-B197-513844FEF76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638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50" b="1" i="0">
                <a:solidFill>
                  <a:srgbClr val="2F5B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D9BAFDE4-3CC9-C172-29C1-2E4733A5EE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C64D3980-C1D1-8953-4C32-21822FC709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DDD47-F61A-4292-BCD0-7ACC1A04C860}" type="datetimeFigureOut">
              <a:rPr lang="en-US"/>
              <a:pPr>
                <a:defRPr/>
              </a:pPr>
              <a:t>10/2/2025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67E82D2-65D0-4CAF-9F11-7E1C8FE2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A843B-0BE0-40C5-8088-7C04AC564E2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98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50" b="1" i="0">
                <a:solidFill>
                  <a:srgbClr val="2F5B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63F53711-5246-4D6C-856C-278CA56F56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5F8E7CFA-49FA-80CB-B475-A06C707F8FA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C7F21-6C20-4153-AC82-2C3775B1B02F}" type="datetimeFigureOut">
              <a:rPr lang="en-US"/>
              <a:pPr>
                <a:defRPr/>
              </a:pPr>
              <a:t>10/2/2025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631585A6-8498-57DA-0EFD-F5C34857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E1758-530D-499E-BD5D-366F9A38DAC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90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99616815-1DD1-F785-8A50-7AAB80C907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A24986A1-5082-0255-0BB0-C6187664C6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1B1E-578E-4587-9803-D3965CB8CB43}" type="datetimeFigureOut">
              <a:rPr lang="en-US"/>
              <a:pPr>
                <a:defRPr/>
              </a:pPr>
              <a:t>10/2/2025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7ECA2848-60F0-5D24-4482-D6CC071F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93836-F4A4-4486-8623-5D020D76C7A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842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AFF366DA-E612-9ECA-A72F-B3321005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900" y="2078038"/>
            <a:ext cx="4038600" cy="31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2F5B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B086F687-91D9-1270-E2C7-F89D42100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3090863"/>
            <a:ext cx="882332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43ED698D-C74B-EE37-3587-DEDF9CFAAF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19475" y="7227888"/>
            <a:ext cx="3219450" cy="388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0587D190-97B4-2B1C-C0E5-52116C32AE0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503238" y="7227888"/>
            <a:ext cx="2312987" cy="388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750DAB-0982-48B2-8BDD-217B6F8B5176}" type="datetimeFigureOut">
              <a:rPr lang="en-US"/>
              <a:pPr>
                <a:defRPr/>
              </a:pPr>
              <a:t>10/2/2025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35C11C29-BFF5-49FD-910A-5FF019B03F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42175" y="7227888"/>
            <a:ext cx="2312988" cy="388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C5FC8E1-CB37-4678-8BA5-B64C7193163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bject 2">
            <a:extLst>
              <a:ext uri="{FF2B5EF4-FFF2-40B4-BE49-F238E27FC236}">
                <a16:creationId xmlns:a16="http://schemas.microsoft.com/office/drawing/2014/main" id="{80297FEB-8C5E-B58E-DCA1-332D00D4CE8D}"/>
              </a:ext>
            </a:extLst>
          </p:cNvPr>
          <p:cNvSpPr>
            <a:spLocks/>
          </p:cNvSpPr>
          <p:nvPr/>
        </p:nvSpPr>
        <p:spPr bwMode="auto">
          <a:xfrm>
            <a:off x="0" y="1587500"/>
            <a:ext cx="10058400" cy="0"/>
          </a:xfrm>
          <a:custGeom>
            <a:avLst/>
            <a:gdLst>
              <a:gd name="T0" fmla="*/ 0 w 10058400"/>
              <a:gd name="T1" fmla="*/ 10058400 w 10058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noFill/>
          <a:ln w="7882">
            <a:solidFill>
              <a:srgbClr val="4848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object 3">
            <a:extLst>
              <a:ext uri="{FF2B5EF4-FFF2-40B4-BE49-F238E27FC236}">
                <a16:creationId xmlns:a16="http://schemas.microsoft.com/office/drawing/2014/main" id="{B147B4D4-DD21-156D-EEFC-046FF75A5FDC}"/>
              </a:ext>
            </a:extLst>
          </p:cNvPr>
          <p:cNvSpPr>
            <a:spLocks/>
          </p:cNvSpPr>
          <p:nvPr/>
        </p:nvSpPr>
        <p:spPr bwMode="auto">
          <a:xfrm>
            <a:off x="7938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15765">
            <a:solidFill>
              <a:srgbClr val="3B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" name="object 4">
            <a:extLst>
              <a:ext uri="{FF2B5EF4-FFF2-40B4-BE49-F238E27FC236}">
                <a16:creationId xmlns:a16="http://schemas.microsoft.com/office/drawing/2014/main" id="{643D6D0E-05FB-3ED8-5FA4-80E508DC611F}"/>
              </a:ext>
            </a:extLst>
          </p:cNvPr>
          <p:cNvSpPr>
            <a:spLocks/>
          </p:cNvSpPr>
          <p:nvPr/>
        </p:nvSpPr>
        <p:spPr bwMode="auto">
          <a:xfrm>
            <a:off x="4446588" y="3208338"/>
            <a:ext cx="1182687" cy="0"/>
          </a:xfrm>
          <a:custGeom>
            <a:avLst/>
            <a:gdLst>
              <a:gd name="T0" fmla="*/ 0 w 1183004"/>
              <a:gd name="T1" fmla="*/ 1182413 w 11830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183004">
                <a:moveTo>
                  <a:pt x="0" y="0"/>
                </a:moveTo>
                <a:lnTo>
                  <a:pt x="1182413" y="0"/>
                </a:lnTo>
              </a:path>
            </a:pathLst>
          </a:custGeom>
          <a:noFill/>
          <a:ln w="23648">
            <a:solidFill>
              <a:srgbClr val="34AF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760774F-B2C4-898B-7E67-B326BB498DF4}"/>
              </a:ext>
            </a:extLst>
          </p:cNvPr>
          <p:cNvSpPr txBox="1"/>
          <p:nvPr/>
        </p:nvSpPr>
        <p:spPr>
          <a:xfrm>
            <a:off x="2036763" y="2393950"/>
            <a:ext cx="6032500" cy="6270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312863" indent="-13001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475"/>
              </a:lnSpc>
            </a:pPr>
            <a:r>
              <a:rPr lang="en-US" altLang="en-US" sz="2200" b="1">
                <a:solidFill>
                  <a:srgbClr val="31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Recommendations for Combating Global Climate Change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E0CB608-FC7F-5D9A-FA70-13F068BBFB61}"/>
              </a:ext>
            </a:extLst>
          </p:cNvPr>
          <p:cNvSpPr txBox="1"/>
          <p:nvPr/>
        </p:nvSpPr>
        <p:spPr>
          <a:xfrm>
            <a:off x="2935288" y="3478213"/>
            <a:ext cx="4225925" cy="215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500" spc="90" dirty="0">
                <a:solidFill>
                  <a:srgbClr val="4690C6"/>
                </a:solidFill>
                <a:latin typeface="Arial"/>
                <a:cs typeface="Arial"/>
              </a:rPr>
              <a:t>Data-dr</a:t>
            </a:r>
            <a:r>
              <a:rPr sz="1500" spc="-20" dirty="0">
                <a:solidFill>
                  <a:srgbClr val="4690C6"/>
                </a:solidFill>
                <a:latin typeface="Arial"/>
                <a:cs typeface="Arial"/>
              </a:rPr>
              <a:t>i</a:t>
            </a:r>
            <a:r>
              <a:rPr sz="1500" spc="95" dirty="0">
                <a:solidFill>
                  <a:srgbClr val="4690C6"/>
                </a:solidFill>
                <a:latin typeface="Arial"/>
                <a:cs typeface="Arial"/>
              </a:rPr>
              <a:t>ven</a:t>
            </a:r>
            <a:r>
              <a:rPr sz="1500" spc="100" dirty="0">
                <a:solidFill>
                  <a:srgbClr val="4690C6"/>
                </a:solidFill>
                <a:latin typeface="Arial"/>
                <a:cs typeface="Arial"/>
              </a:rPr>
              <a:t> i</a:t>
            </a:r>
            <a:r>
              <a:rPr sz="1500" spc="110" dirty="0">
                <a:solidFill>
                  <a:srgbClr val="4690C6"/>
                </a:solidFill>
                <a:latin typeface="Arial"/>
                <a:cs typeface="Arial"/>
              </a:rPr>
              <a:t>ns</a:t>
            </a:r>
            <a:r>
              <a:rPr sz="1500" spc="-30" dirty="0">
                <a:solidFill>
                  <a:srgbClr val="4690C6"/>
                </a:solidFill>
                <a:latin typeface="Arial"/>
                <a:cs typeface="Arial"/>
              </a:rPr>
              <a:t>i</a:t>
            </a:r>
            <a:r>
              <a:rPr sz="1500" spc="125" dirty="0">
                <a:solidFill>
                  <a:srgbClr val="4690C6"/>
                </a:solidFill>
                <a:latin typeface="Arial"/>
                <a:cs typeface="Arial"/>
              </a:rPr>
              <a:t>ghts</a:t>
            </a:r>
            <a:r>
              <a:rPr sz="1500" spc="-65" dirty="0">
                <a:solidFill>
                  <a:srgbClr val="4690C6"/>
                </a:solidFill>
                <a:latin typeface="Arial"/>
                <a:cs typeface="Arial"/>
              </a:rPr>
              <a:t> </a:t>
            </a:r>
            <a:r>
              <a:rPr sz="1500" spc="140" dirty="0">
                <a:solidFill>
                  <a:srgbClr val="4690C6"/>
                </a:solidFill>
                <a:latin typeface="Arial"/>
                <a:cs typeface="Arial"/>
              </a:rPr>
              <a:t>from</a:t>
            </a:r>
            <a:r>
              <a:rPr sz="1500" spc="80" dirty="0">
                <a:solidFill>
                  <a:srgbClr val="4690C6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4690C6"/>
                </a:solidFill>
                <a:latin typeface="Arial"/>
                <a:cs typeface="Arial"/>
              </a:rPr>
              <a:t>climate</a:t>
            </a:r>
            <a:r>
              <a:rPr sz="1500" spc="45" dirty="0">
                <a:solidFill>
                  <a:srgbClr val="4690C6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4690C6"/>
                </a:solidFill>
                <a:latin typeface="Arial"/>
                <a:cs typeface="Arial"/>
              </a:rPr>
              <a:t>i</a:t>
            </a:r>
            <a:r>
              <a:rPr sz="1500" spc="90" dirty="0">
                <a:solidFill>
                  <a:srgbClr val="4690C6"/>
                </a:solidFill>
                <a:latin typeface="Arial"/>
                <a:cs typeface="Arial"/>
              </a:rPr>
              <a:t>ndicators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4AC411A-9059-0A54-922F-CE35589A0825}"/>
              </a:ext>
            </a:extLst>
          </p:cNvPr>
          <p:cNvSpPr txBox="1"/>
          <p:nvPr/>
        </p:nvSpPr>
        <p:spPr>
          <a:xfrm>
            <a:off x="3471863" y="4279900"/>
            <a:ext cx="3159125" cy="5360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300" dirty="0">
                <a:solidFill>
                  <a:srgbClr val="315D7E"/>
                </a:solidFill>
                <a:latin typeface="Arial"/>
                <a:cs typeface="Arial"/>
              </a:rPr>
              <a:t>[TECH SQUARE]</a:t>
            </a:r>
            <a:endParaRPr lang="en-US" altLang="en-US" sz="1300" dirty="0">
              <a:latin typeface="Arial"/>
              <a:cs typeface="Arial"/>
            </a:endParaRPr>
          </a:p>
          <a:p>
            <a:pPr eaLnBrk="1" hangingPunct="1">
              <a:spcBef>
                <a:spcPts val="50"/>
              </a:spcBef>
            </a:pP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100" i="1" dirty="0">
                <a:solidFill>
                  <a:srgbClr val="69BF93"/>
                </a:solidFill>
                <a:latin typeface="Arial"/>
                <a:cs typeface="Arial"/>
              </a:rPr>
              <a:t>Turning data into action for a sustainable future</a:t>
            </a:r>
            <a:endParaRPr lang="en-US" altLang="en-US"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2">
            <a:extLst>
              <a:ext uri="{FF2B5EF4-FFF2-40B4-BE49-F238E27FC236}">
                <a16:creationId xmlns:a16="http://schemas.microsoft.com/office/drawing/2014/main" id="{BAA7F991-F93D-0F02-2880-22084DC5B819}"/>
              </a:ext>
            </a:extLst>
          </p:cNvPr>
          <p:cNvSpPr>
            <a:spLocks/>
          </p:cNvSpPr>
          <p:nvPr/>
        </p:nvSpPr>
        <p:spPr bwMode="auto">
          <a:xfrm>
            <a:off x="0" y="1601788"/>
            <a:ext cx="10058400" cy="0"/>
          </a:xfrm>
          <a:custGeom>
            <a:avLst/>
            <a:gdLst>
              <a:gd name="T0" fmla="*/ 0 w 10058400"/>
              <a:gd name="T1" fmla="*/ 10058400 w 10058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noFill/>
          <a:ln w="39413">
            <a:solidFill>
              <a:srgbClr val="3B7C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object 3">
            <a:extLst>
              <a:ext uri="{FF2B5EF4-FFF2-40B4-BE49-F238E27FC236}">
                <a16:creationId xmlns:a16="http://schemas.microsoft.com/office/drawing/2014/main" id="{9D4A88E7-D602-0EB8-F25E-EB892FA0E028}"/>
              </a:ext>
            </a:extLst>
          </p:cNvPr>
          <p:cNvSpPr>
            <a:spLocks/>
          </p:cNvSpPr>
          <p:nvPr/>
        </p:nvSpPr>
        <p:spPr bwMode="auto">
          <a:xfrm>
            <a:off x="7938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15765">
            <a:solidFill>
              <a:srgbClr val="3B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4">
            <a:extLst>
              <a:ext uri="{FF2B5EF4-FFF2-40B4-BE49-F238E27FC236}">
                <a16:creationId xmlns:a16="http://schemas.microsoft.com/office/drawing/2014/main" id="{20955D4D-15E6-C475-2F9C-D8357E445BB5}"/>
              </a:ext>
            </a:extLst>
          </p:cNvPr>
          <p:cNvSpPr>
            <a:spLocks/>
          </p:cNvSpPr>
          <p:nvPr/>
        </p:nvSpPr>
        <p:spPr bwMode="auto">
          <a:xfrm>
            <a:off x="87313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47296">
            <a:solidFill>
              <a:srgbClr val="70BF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1" name="object 5">
            <a:extLst>
              <a:ext uri="{FF2B5EF4-FFF2-40B4-BE49-F238E27FC236}">
                <a16:creationId xmlns:a16="http://schemas.microsoft.com/office/drawing/2014/main" id="{7C2FAE5E-3118-369C-E567-13838F9DF4A9}"/>
              </a:ext>
            </a:extLst>
          </p:cNvPr>
          <p:cNvSpPr>
            <a:spLocks/>
          </p:cNvSpPr>
          <p:nvPr/>
        </p:nvSpPr>
        <p:spPr bwMode="auto">
          <a:xfrm>
            <a:off x="4446588" y="2665413"/>
            <a:ext cx="1182687" cy="0"/>
          </a:xfrm>
          <a:custGeom>
            <a:avLst/>
            <a:gdLst>
              <a:gd name="T0" fmla="*/ 0 w 1183004"/>
              <a:gd name="T1" fmla="*/ 1182413 w 11830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183004">
                <a:moveTo>
                  <a:pt x="0" y="0"/>
                </a:moveTo>
                <a:lnTo>
                  <a:pt x="1182413" y="0"/>
                </a:lnTo>
              </a:path>
            </a:pathLst>
          </a:custGeom>
          <a:noFill/>
          <a:ln w="23648">
            <a:solidFill>
              <a:srgbClr val="48B8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9390A24-7462-9EB0-AA78-4583168A63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pPr marL="1112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105" dirty="0"/>
              <a:t>Intr</a:t>
            </a:r>
            <a:r>
              <a:rPr spc="45" dirty="0"/>
              <a:t>o</a:t>
            </a:r>
            <a:r>
              <a:rPr spc="190" dirty="0"/>
              <a:t>d</a:t>
            </a:r>
            <a:r>
              <a:rPr spc="135" dirty="0"/>
              <a:t>u</a:t>
            </a:r>
            <a:r>
              <a:rPr spc="160" dirty="0"/>
              <a:t>ct</a:t>
            </a:r>
            <a:r>
              <a:rPr spc="-40" dirty="0"/>
              <a:t>i</a:t>
            </a:r>
            <a:r>
              <a:rPr spc="150" dirty="0"/>
              <a:t>on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958970E-C159-BCBC-779F-311A2B9DF00B}"/>
              </a:ext>
            </a:extLst>
          </p:cNvPr>
          <p:cNvSpPr txBox="1"/>
          <p:nvPr/>
        </p:nvSpPr>
        <p:spPr>
          <a:xfrm>
            <a:off x="625475" y="3113088"/>
            <a:ext cx="8510588" cy="15525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27025" indent="-314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3000"/>
              </a:lnSpc>
            </a:pPr>
            <a:r>
              <a:rPr lang="en-US" altLang="en-US" sz="1500">
                <a:solidFill>
                  <a:srgbClr val="34B1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(3°  </a:t>
            </a:r>
            <a:r>
              <a:rPr lang="en-US" altLang="en-US" sz="1500">
                <a:solidFill>
                  <a:srgbClr val="595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Climate change is accelerating w</a:t>
            </a:r>
            <a:r>
              <a:rPr lang="en-US" altLang="en-US" sz="1500">
                <a:solidFill>
                  <a:srgbClr val="755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500">
                <a:solidFill>
                  <a:srgbClr val="595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rising temperatures, sea </a:t>
            </a:r>
            <a:r>
              <a:rPr lang="en-US" altLang="en-US" sz="1500">
                <a:solidFill>
                  <a:srgbClr val="755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500">
                <a:solidFill>
                  <a:srgbClr val="595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evel rise, and extreme weather events.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0"/>
              </a:spcBef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500">
                <a:solidFill>
                  <a:srgbClr val="595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</a:t>
            </a:r>
            <a:r>
              <a:rPr lang="en-US" altLang="en-US" sz="1500">
                <a:solidFill>
                  <a:srgbClr val="755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500">
                <a:solidFill>
                  <a:srgbClr val="595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ysis highlights urgent need </a:t>
            </a:r>
            <a:r>
              <a:rPr lang="en-US" altLang="en-US" sz="1500">
                <a:solidFill>
                  <a:srgbClr val="755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1500">
                <a:solidFill>
                  <a:srgbClr val="595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evidence-based  po</a:t>
            </a:r>
            <a:r>
              <a:rPr lang="en-US" altLang="en-US" sz="1500">
                <a:solidFill>
                  <a:srgbClr val="755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altLang="en-US" sz="1500">
                <a:solidFill>
                  <a:srgbClr val="595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cies.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3"/>
              </a:spcBef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500">
                <a:solidFill>
                  <a:srgbClr val="34B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@)  </a:t>
            </a:r>
            <a:r>
              <a:rPr lang="en-US" altLang="en-US" sz="1500">
                <a:solidFill>
                  <a:srgbClr val="595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goa</a:t>
            </a:r>
            <a:r>
              <a:rPr lang="en-US" altLang="en-US" sz="1500">
                <a:solidFill>
                  <a:srgbClr val="755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500">
                <a:solidFill>
                  <a:srgbClr val="595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:Translate climate insights </a:t>
            </a:r>
            <a:r>
              <a:rPr lang="en-US" altLang="en-US" sz="1500">
                <a:solidFill>
                  <a:srgbClr val="755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500">
                <a:solidFill>
                  <a:srgbClr val="595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nto act</a:t>
            </a:r>
            <a:r>
              <a:rPr lang="en-US" altLang="en-US" sz="1500">
                <a:solidFill>
                  <a:srgbClr val="755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500">
                <a:solidFill>
                  <a:srgbClr val="595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onab </a:t>
            </a:r>
            <a:r>
              <a:rPr lang="en-US" altLang="en-US" sz="1500">
                <a:solidFill>
                  <a:srgbClr val="755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500">
                <a:solidFill>
                  <a:srgbClr val="595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proposa </a:t>
            </a:r>
            <a:r>
              <a:rPr lang="en-US" altLang="en-US" sz="1500">
                <a:solidFill>
                  <a:srgbClr val="755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500">
                <a:solidFill>
                  <a:srgbClr val="5956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for resilience and sustainability.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bject 2">
            <a:extLst>
              <a:ext uri="{FF2B5EF4-FFF2-40B4-BE49-F238E27FC236}">
                <a16:creationId xmlns:a16="http://schemas.microsoft.com/office/drawing/2014/main" id="{AB4E2D5A-9575-8ECB-8EC2-31A64C4F0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963" y="3152775"/>
            <a:ext cx="631825" cy="25701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object 3">
            <a:extLst>
              <a:ext uri="{FF2B5EF4-FFF2-40B4-BE49-F238E27FC236}">
                <a16:creationId xmlns:a16="http://schemas.microsoft.com/office/drawing/2014/main" id="{37D49CDB-B808-CAB3-003A-EAAC965D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4398963"/>
            <a:ext cx="314325" cy="1008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8" name="object 4">
            <a:extLst>
              <a:ext uri="{FF2B5EF4-FFF2-40B4-BE49-F238E27FC236}">
                <a16:creationId xmlns:a16="http://schemas.microsoft.com/office/drawing/2014/main" id="{68729BAE-4D34-8C72-5EAD-A3256FD9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03675"/>
            <a:ext cx="630238" cy="17192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9" name="object 5">
            <a:extLst>
              <a:ext uri="{FF2B5EF4-FFF2-40B4-BE49-F238E27FC236}">
                <a16:creationId xmlns:a16="http://schemas.microsoft.com/office/drawing/2014/main" id="{BF8C4313-1E79-B00F-82A6-B6C3B29C9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3862388"/>
            <a:ext cx="631825" cy="18605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object 6">
            <a:extLst>
              <a:ext uri="{FF2B5EF4-FFF2-40B4-BE49-F238E27FC236}">
                <a16:creationId xmlns:a16="http://schemas.microsoft.com/office/drawing/2014/main" id="{02AC8CAF-108F-8151-552C-81A8DAAA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813" y="3814763"/>
            <a:ext cx="377825" cy="19081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object 7">
            <a:extLst>
              <a:ext uri="{FF2B5EF4-FFF2-40B4-BE49-F238E27FC236}">
                <a16:creationId xmlns:a16="http://schemas.microsoft.com/office/drawing/2014/main" id="{4DBCB9E6-504B-FA95-4FE6-92E8147D6C5F}"/>
              </a:ext>
            </a:extLst>
          </p:cNvPr>
          <p:cNvSpPr>
            <a:spLocks/>
          </p:cNvSpPr>
          <p:nvPr/>
        </p:nvSpPr>
        <p:spPr bwMode="auto">
          <a:xfrm>
            <a:off x="0" y="1590675"/>
            <a:ext cx="10058400" cy="0"/>
          </a:xfrm>
          <a:custGeom>
            <a:avLst/>
            <a:gdLst>
              <a:gd name="T0" fmla="*/ 0 w 10058400"/>
              <a:gd name="T1" fmla="*/ 10058400 w 10058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noFill/>
          <a:ln w="15765">
            <a:solidFill>
              <a:srgbClr val="44444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2" name="object 8">
            <a:extLst>
              <a:ext uri="{FF2B5EF4-FFF2-40B4-BE49-F238E27FC236}">
                <a16:creationId xmlns:a16="http://schemas.microsoft.com/office/drawing/2014/main" id="{B2C096B7-3DB4-1F7E-8D68-E3ECB33FB7DD}"/>
              </a:ext>
            </a:extLst>
          </p:cNvPr>
          <p:cNvSpPr>
            <a:spLocks/>
          </p:cNvSpPr>
          <p:nvPr/>
        </p:nvSpPr>
        <p:spPr bwMode="auto">
          <a:xfrm>
            <a:off x="7938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15765">
            <a:solidFill>
              <a:srgbClr val="3F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3" name="object 9">
            <a:extLst>
              <a:ext uri="{FF2B5EF4-FFF2-40B4-BE49-F238E27FC236}">
                <a16:creationId xmlns:a16="http://schemas.microsoft.com/office/drawing/2014/main" id="{E5445622-6615-FD34-2826-AA4BB6B480EB}"/>
              </a:ext>
            </a:extLst>
          </p:cNvPr>
          <p:cNvSpPr>
            <a:spLocks/>
          </p:cNvSpPr>
          <p:nvPr/>
        </p:nvSpPr>
        <p:spPr bwMode="auto">
          <a:xfrm>
            <a:off x="87313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47296">
            <a:solidFill>
              <a:srgbClr val="70BF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4" name="object 10">
            <a:extLst>
              <a:ext uri="{FF2B5EF4-FFF2-40B4-BE49-F238E27FC236}">
                <a16:creationId xmlns:a16="http://schemas.microsoft.com/office/drawing/2014/main" id="{CA521021-D556-BEC6-6738-3D3DFA2A80E1}"/>
              </a:ext>
            </a:extLst>
          </p:cNvPr>
          <p:cNvSpPr>
            <a:spLocks/>
          </p:cNvSpPr>
          <p:nvPr/>
        </p:nvSpPr>
        <p:spPr bwMode="auto">
          <a:xfrm>
            <a:off x="488950" y="2343150"/>
            <a:ext cx="779463" cy="0"/>
          </a:xfrm>
          <a:custGeom>
            <a:avLst/>
            <a:gdLst>
              <a:gd name="T0" fmla="*/ 0 w 780415"/>
              <a:gd name="T1" fmla="*/ 780393 w 78041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0415">
                <a:moveTo>
                  <a:pt x="0" y="0"/>
                </a:moveTo>
                <a:lnTo>
                  <a:pt x="780393" y="0"/>
                </a:lnTo>
              </a:path>
            </a:pathLst>
          </a:custGeom>
          <a:noFill/>
          <a:ln w="23648">
            <a:solidFill>
              <a:srgbClr val="4FBC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5" name="object 11">
            <a:extLst>
              <a:ext uri="{FF2B5EF4-FFF2-40B4-BE49-F238E27FC236}">
                <a16:creationId xmlns:a16="http://schemas.microsoft.com/office/drawing/2014/main" id="{A1D94DE1-C3FA-9880-8FD2-6A2CD499CBB8}"/>
              </a:ext>
            </a:extLst>
          </p:cNvPr>
          <p:cNvSpPr>
            <a:spLocks/>
          </p:cNvSpPr>
          <p:nvPr/>
        </p:nvSpPr>
        <p:spPr bwMode="auto">
          <a:xfrm>
            <a:off x="8620125" y="3662363"/>
            <a:ext cx="0" cy="2047875"/>
          </a:xfrm>
          <a:custGeom>
            <a:avLst/>
            <a:gdLst>
              <a:gd name="T0" fmla="*/ 2047440 h 2047875"/>
              <a:gd name="T1" fmla="*/ 0 h 204787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047875">
                <a:moveTo>
                  <a:pt x="0" y="2047440"/>
                </a:moveTo>
                <a:lnTo>
                  <a:pt x="0" y="0"/>
                </a:lnTo>
              </a:path>
            </a:pathLst>
          </a:custGeom>
          <a:noFill/>
          <a:ln w="70944">
            <a:solidFill>
              <a:srgbClr val="70C3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6" name="object 12">
            <a:extLst>
              <a:ext uri="{FF2B5EF4-FFF2-40B4-BE49-F238E27FC236}">
                <a16:creationId xmlns:a16="http://schemas.microsoft.com/office/drawing/2014/main" id="{A535490F-C139-336A-3A10-2D6852DC50F6}"/>
              </a:ext>
            </a:extLst>
          </p:cNvPr>
          <p:cNvSpPr>
            <a:spLocks/>
          </p:cNvSpPr>
          <p:nvPr/>
        </p:nvSpPr>
        <p:spPr bwMode="auto">
          <a:xfrm>
            <a:off x="10050463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15765">
            <a:solidFill>
              <a:srgbClr val="3B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D79B26C-C26B-88FD-F8D3-7D604BEBCB22}"/>
              </a:ext>
            </a:extLst>
          </p:cNvPr>
          <p:cNvSpPr txBox="1"/>
          <p:nvPr/>
        </p:nvSpPr>
        <p:spPr>
          <a:xfrm>
            <a:off x="492125" y="1860550"/>
            <a:ext cx="3838575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50" b="1" spc="65" dirty="0">
                <a:solidFill>
                  <a:srgbClr val="345E80"/>
                </a:solidFill>
                <a:latin typeface="Arial"/>
                <a:cs typeface="Arial"/>
              </a:rPr>
              <a:t>Key</a:t>
            </a:r>
            <a:r>
              <a:rPr sz="1850" b="1" spc="-15" dirty="0">
                <a:solidFill>
                  <a:srgbClr val="345E80"/>
                </a:solidFill>
                <a:latin typeface="Arial"/>
                <a:cs typeface="Arial"/>
              </a:rPr>
              <a:t> </a:t>
            </a:r>
            <a:r>
              <a:rPr sz="1850" b="1" spc="60" dirty="0">
                <a:solidFill>
                  <a:srgbClr val="345E80"/>
                </a:solidFill>
                <a:latin typeface="Arial"/>
                <a:cs typeface="Arial"/>
              </a:rPr>
              <a:t>Ins</a:t>
            </a:r>
            <a:r>
              <a:rPr sz="1850" b="1" spc="-50" dirty="0">
                <a:solidFill>
                  <a:srgbClr val="345E80"/>
                </a:solidFill>
                <a:latin typeface="Arial"/>
                <a:cs typeface="Arial"/>
              </a:rPr>
              <a:t>i</a:t>
            </a:r>
            <a:r>
              <a:rPr sz="1850" b="1" spc="114" dirty="0">
                <a:solidFill>
                  <a:srgbClr val="345E80"/>
                </a:solidFill>
                <a:latin typeface="Arial"/>
                <a:cs typeface="Arial"/>
              </a:rPr>
              <a:t>ghts</a:t>
            </a:r>
            <a:r>
              <a:rPr sz="1850" b="1" spc="-85" dirty="0">
                <a:solidFill>
                  <a:srgbClr val="345E80"/>
                </a:solidFill>
                <a:latin typeface="Arial"/>
                <a:cs typeface="Arial"/>
              </a:rPr>
              <a:t> </a:t>
            </a:r>
            <a:r>
              <a:rPr sz="1850" b="1" spc="110" dirty="0">
                <a:solidFill>
                  <a:srgbClr val="345E80"/>
                </a:solidFill>
                <a:latin typeface="Arial"/>
                <a:cs typeface="Arial"/>
              </a:rPr>
              <a:t>from</a:t>
            </a:r>
            <a:r>
              <a:rPr sz="1850" b="1" spc="95" dirty="0">
                <a:solidFill>
                  <a:srgbClr val="345E80"/>
                </a:solidFill>
                <a:latin typeface="Arial"/>
                <a:cs typeface="Arial"/>
              </a:rPr>
              <a:t> </a:t>
            </a:r>
            <a:r>
              <a:rPr sz="1850" b="1" spc="25" dirty="0">
                <a:solidFill>
                  <a:srgbClr val="345E80"/>
                </a:solidFill>
                <a:latin typeface="Arial"/>
                <a:cs typeface="Arial"/>
              </a:rPr>
              <a:t>C</a:t>
            </a:r>
            <a:r>
              <a:rPr sz="1850" b="1" spc="95" dirty="0">
                <a:solidFill>
                  <a:srgbClr val="345E80"/>
                </a:solidFill>
                <a:latin typeface="Arial"/>
                <a:cs typeface="Arial"/>
              </a:rPr>
              <a:t>l</a:t>
            </a:r>
            <a:r>
              <a:rPr sz="1850" b="1" spc="-20" dirty="0">
                <a:solidFill>
                  <a:srgbClr val="345E80"/>
                </a:solidFill>
                <a:latin typeface="Arial"/>
                <a:cs typeface="Arial"/>
              </a:rPr>
              <a:t>i</a:t>
            </a:r>
            <a:r>
              <a:rPr sz="1850" b="1" spc="215" dirty="0">
                <a:solidFill>
                  <a:srgbClr val="345E80"/>
                </a:solidFill>
                <a:latin typeface="Arial"/>
                <a:cs typeface="Arial"/>
              </a:rPr>
              <a:t>m</a:t>
            </a:r>
            <a:r>
              <a:rPr sz="1850" b="1" spc="160" dirty="0">
                <a:solidFill>
                  <a:srgbClr val="345E80"/>
                </a:solidFill>
                <a:latin typeface="Arial"/>
                <a:cs typeface="Arial"/>
              </a:rPr>
              <a:t>ate</a:t>
            </a:r>
            <a:r>
              <a:rPr sz="1850" b="1" spc="55" dirty="0">
                <a:solidFill>
                  <a:srgbClr val="345E80"/>
                </a:solidFill>
                <a:latin typeface="Arial"/>
                <a:cs typeface="Arial"/>
              </a:rPr>
              <a:t> </a:t>
            </a:r>
            <a:r>
              <a:rPr sz="1850" b="1" spc="90" dirty="0">
                <a:solidFill>
                  <a:srgbClr val="345E80"/>
                </a:solidFill>
                <a:latin typeface="Arial"/>
                <a:cs typeface="Arial"/>
              </a:rPr>
              <a:t>D</a:t>
            </a:r>
            <a:r>
              <a:rPr sz="1850" b="1" spc="114" dirty="0">
                <a:solidFill>
                  <a:srgbClr val="345E80"/>
                </a:solidFill>
                <a:latin typeface="Arial"/>
                <a:cs typeface="Arial"/>
              </a:rPr>
              <a:t>ata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7AB2373-B1C6-1C28-3C8C-DF36A347B2C6}"/>
              </a:ext>
            </a:extLst>
          </p:cNvPr>
          <p:cNvSpPr txBox="1"/>
          <p:nvPr/>
        </p:nvSpPr>
        <p:spPr>
          <a:xfrm>
            <a:off x="484188" y="2649538"/>
            <a:ext cx="4365625" cy="3921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11150" indent="-298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</a:pPr>
            <a:r>
              <a:rPr lang="en-US" altLang="en-US" sz="1400">
                <a:solidFill>
                  <a:srgbClr val="34B1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 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C02 em</a:t>
            </a:r>
            <a:r>
              <a:rPr lang="en-US" altLang="en-US" sz="1100">
                <a:solidFill>
                  <a:srgbClr val="52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altLang="en-US" sz="1100">
                <a:solidFill>
                  <a:srgbClr val="464F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 continue to rise</a:t>
            </a:r>
            <a:r>
              <a:rPr lang="en-US" altLang="en-US" sz="1100">
                <a:solidFill>
                  <a:srgbClr val="8585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reaching a </a:t>
            </a:r>
            <a:r>
              <a:rPr lang="en-US" altLang="en-US" sz="1100">
                <a:solidFill>
                  <a:srgbClr val="496D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37.4 </a:t>
            </a:r>
            <a:r>
              <a:rPr lang="en-US" altLang="en-US" sz="1100">
                <a:solidFill>
                  <a:srgbClr val="34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 </a:t>
            </a:r>
            <a:r>
              <a:rPr lang="en-US" altLang="en-US" sz="1100">
                <a:solidFill>
                  <a:srgbClr val="496D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tonnes </a:t>
            </a:r>
            <a:r>
              <a:rPr lang="en-US" altLang="en-US" sz="1100">
                <a:solidFill>
                  <a:srgbClr val="464F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2024 desp</a:t>
            </a:r>
            <a:r>
              <a:rPr lang="en-US" altLang="en-US" sz="1100">
                <a:solidFill>
                  <a:srgbClr val="52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 slower growth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53FC750-8DD9-2E6C-974B-F06E59590A01}"/>
              </a:ext>
            </a:extLst>
          </p:cNvPr>
          <p:cNvSpPr txBox="1"/>
          <p:nvPr/>
        </p:nvSpPr>
        <p:spPr>
          <a:xfrm>
            <a:off x="468313" y="3211513"/>
            <a:ext cx="4468812" cy="3889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27025" indent="-314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8000"/>
              </a:lnSpc>
            </a:pPr>
            <a:r>
              <a:rPr lang="en-US" altLang="en-US" sz="1300">
                <a:solidFill>
                  <a:srgbClr val="34B1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power surpassed </a:t>
            </a:r>
            <a:r>
              <a:rPr lang="en-US" altLang="en-US" sz="1100">
                <a:solidFill>
                  <a:srgbClr val="34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 </a:t>
            </a:r>
            <a:r>
              <a:rPr lang="en-US" altLang="en-US" sz="1100">
                <a:solidFill>
                  <a:srgbClr val="496D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g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496D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obal electricity generat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496D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2024</a:t>
            </a:r>
            <a:r>
              <a:rPr lang="en-US" altLang="en-US" sz="1100">
                <a:solidFill>
                  <a:srgbClr val="8585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altLang="en-US" sz="1100">
                <a:solidFill>
                  <a:srgbClr val="464F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 by record growth </a:t>
            </a:r>
            <a:r>
              <a:rPr lang="en-US" altLang="en-US" sz="1100">
                <a:solidFill>
                  <a:srgbClr val="52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renewables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69146F7-C7BF-65FF-08F0-6537A15FC6F5}"/>
              </a:ext>
            </a:extLst>
          </p:cNvPr>
          <p:cNvSpPr txBox="1"/>
          <p:nvPr/>
        </p:nvSpPr>
        <p:spPr>
          <a:xfrm>
            <a:off x="492125" y="3790950"/>
            <a:ext cx="3827463" cy="3444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95275" indent="-282575">
              <a:tabLst>
                <a:tab pos="30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30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30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30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30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1363"/>
              </a:lnSpc>
              <a:buClr>
                <a:srgbClr val="34B16B"/>
              </a:buClr>
              <a:buFont typeface="Arial" panose="020B0604020202020204" pitchFamily="34" charset="0"/>
              <a:buChar char="•"/>
            </a:pP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forest loss tota</a:t>
            </a:r>
            <a:r>
              <a:rPr lang="en-US" altLang="en-US" sz="1100">
                <a:solidFill>
                  <a:srgbClr val="52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altLang="en-US" sz="1100">
                <a:solidFill>
                  <a:srgbClr val="496D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 million </a:t>
            </a:r>
            <a:r>
              <a:rPr lang="en-US" altLang="en-US" sz="1100">
                <a:solidFill>
                  <a:srgbClr val="34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hectares </a:t>
            </a:r>
            <a:r>
              <a:rPr lang="en-US" altLang="en-US" sz="1100">
                <a:solidFill>
                  <a:srgbClr val="464F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2023 (equiva</a:t>
            </a:r>
            <a:r>
              <a:rPr lang="en-US" altLang="en-US" sz="1100">
                <a:solidFill>
                  <a:srgbClr val="52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 to </a:t>
            </a:r>
            <a:r>
              <a:rPr lang="en-US" altLang="en-US" sz="1100">
                <a:solidFill>
                  <a:srgbClr val="34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en-US" sz="1100">
                <a:solidFill>
                  <a:srgbClr val="496D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football fields per </a:t>
            </a:r>
            <a:r>
              <a:rPr lang="en-US" altLang="en-US" sz="1100">
                <a:solidFill>
                  <a:srgbClr val="34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minute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57661E6-E89F-CC33-D8B6-4207A495B71D}"/>
              </a:ext>
            </a:extLst>
          </p:cNvPr>
          <p:cNvSpPr txBox="1"/>
          <p:nvPr/>
        </p:nvSpPr>
        <p:spPr>
          <a:xfrm>
            <a:off x="476250" y="3984625"/>
            <a:ext cx="4479925" cy="7016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19088" indent="-3079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4500">
                <a:solidFill>
                  <a:srgbClr val="34B1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 </a:t>
            </a:r>
            <a:r>
              <a:rPr lang="en-US" altLang="en-US" sz="1100">
                <a:solidFill>
                  <a:srgbClr val="464F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evels a</a:t>
            </a:r>
            <a:r>
              <a:rPr lang="en-US" altLang="en-US" sz="1100">
                <a:solidFill>
                  <a:srgbClr val="52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 US coastl</a:t>
            </a:r>
            <a:r>
              <a:rPr lang="en-US" altLang="en-US" sz="1100">
                <a:solidFill>
                  <a:srgbClr val="52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 projected to rise by </a:t>
            </a:r>
            <a:r>
              <a:rPr lang="en-US" altLang="en-US" sz="1100">
                <a:solidFill>
                  <a:srgbClr val="496D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1100">
                <a:solidFill>
                  <a:srgbClr val="6783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100">
                <a:solidFill>
                  <a:srgbClr val="496D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25-0.3m by 2050</a:t>
            </a:r>
            <a:r>
              <a:rPr lang="en-US" altLang="en-US" sz="1100">
                <a:solidFill>
                  <a:srgbClr val="8585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threaten</a:t>
            </a:r>
            <a:r>
              <a:rPr lang="en-US" altLang="en-US" sz="1100">
                <a:solidFill>
                  <a:srgbClr val="464F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densely popu</a:t>
            </a:r>
            <a:r>
              <a:rPr lang="en-US" altLang="en-US" sz="1100">
                <a:solidFill>
                  <a:srgbClr val="52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ated coasta</a:t>
            </a:r>
            <a:r>
              <a:rPr lang="en-US" altLang="en-US" sz="1100">
                <a:solidFill>
                  <a:srgbClr val="464F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altLang="en-US" sz="1100">
                <a:solidFill>
                  <a:srgbClr val="52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E542DFC-97C1-26A0-7D6A-C5C593117399}"/>
              </a:ext>
            </a:extLst>
          </p:cNvPr>
          <p:cNvSpPr txBox="1"/>
          <p:nvPr/>
        </p:nvSpPr>
        <p:spPr>
          <a:xfrm>
            <a:off x="484188" y="4854575"/>
            <a:ext cx="4103687" cy="3921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lnSpc>
                <a:spcPts val="16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50" b="1" spc="665" dirty="0">
                <a:solidFill>
                  <a:srgbClr val="34B16B"/>
                </a:solidFill>
                <a:latin typeface="Arial"/>
                <a:cs typeface="Arial"/>
              </a:rPr>
              <a:t>a </a:t>
            </a:r>
            <a:r>
              <a:rPr sz="1450" b="1" spc="75" dirty="0">
                <a:solidFill>
                  <a:srgbClr val="34B16B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496D90"/>
                </a:solidFill>
                <a:latin typeface="Arial"/>
                <a:cs typeface="Arial"/>
              </a:rPr>
              <a:t>27</a:t>
            </a:r>
            <a:r>
              <a:rPr sz="1150" spc="50" dirty="0">
                <a:solidFill>
                  <a:srgbClr val="496D90"/>
                </a:solidFill>
                <a:latin typeface="Arial"/>
                <a:cs typeface="Arial"/>
              </a:rPr>
              <a:t> </a:t>
            </a:r>
            <a:r>
              <a:rPr sz="1150" spc="45" dirty="0">
                <a:solidFill>
                  <a:srgbClr val="345E80"/>
                </a:solidFill>
                <a:latin typeface="Arial"/>
                <a:cs typeface="Arial"/>
              </a:rPr>
              <a:t>major</a:t>
            </a:r>
            <a:r>
              <a:rPr sz="1150" spc="-15" dirty="0">
                <a:solidFill>
                  <a:srgbClr val="345E80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496D90"/>
                </a:solidFill>
                <a:latin typeface="Arial"/>
                <a:cs typeface="Arial"/>
              </a:rPr>
              <a:t>cl</a:t>
            </a:r>
            <a:r>
              <a:rPr sz="1150" spc="25" dirty="0">
                <a:solidFill>
                  <a:srgbClr val="496D90"/>
                </a:solidFill>
                <a:latin typeface="Arial"/>
                <a:cs typeface="Arial"/>
              </a:rPr>
              <a:t>i</a:t>
            </a:r>
            <a:r>
              <a:rPr sz="1150" spc="35" dirty="0">
                <a:solidFill>
                  <a:srgbClr val="496D90"/>
                </a:solidFill>
                <a:latin typeface="Arial"/>
                <a:cs typeface="Arial"/>
              </a:rPr>
              <a:t>mate-re</a:t>
            </a:r>
            <a:r>
              <a:rPr sz="1150" spc="-10" dirty="0">
                <a:solidFill>
                  <a:srgbClr val="496D90"/>
                </a:solidFill>
                <a:latin typeface="Arial"/>
                <a:cs typeface="Arial"/>
              </a:rPr>
              <a:t>l</a:t>
            </a:r>
            <a:r>
              <a:rPr sz="1150" spc="50" dirty="0">
                <a:solidFill>
                  <a:srgbClr val="496D90"/>
                </a:solidFill>
                <a:latin typeface="Arial"/>
                <a:cs typeface="Arial"/>
              </a:rPr>
              <a:t>ated</a:t>
            </a:r>
            <a:r>
              <a:rPr sz="1150" spc="-50" dirty="0">
                <a:solidFill>
                  <a:srgbClr val="496D90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345E80"/>
                </a:solidFill>
                <a:latin typeface="Arial"/>
                <a:cs typeface="Arial"/>
              </a:rPr>
              <a:t>d</a:t>
            </a:r>
            <a:r>
              <a:rPr sz="1150" spc="-15" dirty="0">
                <a:solidFill>
                  <a:srgbClr val="67646E"/>
                </a:solidFill>
                <a:latin typeface="Arial"/>
                <a:cs typeface="Arial"/>
              </a:rPr>
              <a:t>i</a:t>
            </a:r>
            <a:r>
              <a:rPr sz="1150" spc="5" dirty="0">
                <a:solidFill>
                  <a:srgbClr val="496D90"/>
                </a:solidFill>
                <a:latin typeface="Arial"/>
                <a:cs typeface="Arial"/>
              </a:rPr>
              <a:t>sasters</a:t>
            </a:r>
            <a:r>
              <a:rPr sz="1150" spc="55" dirty="0">
                <a:solidFill>
                  <a:srgbClr val="496D90"/>
                </a:solidFill>
                <a:latin typeface="Arial"/>
                <a:cs typeface="Arial"/>
              </a:rPr>
              <a:t> </a:t>
            </a:r>
            <a:r>
              <a:rPr sz="1150" spc="-15" dirty="0">
                <a:solidFill>
                  <a:srgbClr val="52464F"/>
                </a:solidFill>
                <a:latin typeface="Arial"/>
                <a:cs typeface="Arial"/>
              </a:rPr>
              <a:t>i</a:t>
            </a:r>
            <a:r>
              <a:rPr sz="1150" spc="80" dirty="0">
                <a:solidFill>
                  <a:srgbClr val="67646E"/>
                </a:solidFill>
                <a:latin typeface="Arial"/>
                <a:cs typeface="Arial"/>
              </a:rPr>
              <a:t>n</a:t>
            </a:r>
            <a:r>
              <a:rPr sz="1150" spc="-114" dirty="0">
                <a:solidFill>
                  <a:srgbClr val="67646E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67646E"/>
                </a:solidFill>
                <a:latin typeface="Arial"/>
                <a:cs typeface="Arial"/>
              </a:rPr>
              <a:t>the</a:t>
            </a:r>
            <a:r>
              <a:rPr sz="1150" spc="15" dirty="0">
                <a:solidFill>
                  <a:srgbClr val="67646E"/>
                </a:solidFill>
                <a:latin typeface="Arial"/>
                <a:cs typeface="Arial"/>
              </a:rPr>
              <a:t> </a:t>
            </a:r>
            <a:r>
              <a:rPr sz="1150" spc="-75" dirty="0">
                <a:solidFill>
                  <a:srgbClr val="67646E"/>
                </a:solidFill>
                <a:latin typeface="Arial"/>
                <a:cs typeface="Arial"/>
              </a:rPr>
              <a:t>US</a:t>
            </a:r>
            <a:r>
              <a:rPr sz="1150" spc="-55" dirty="0">
                <a:solidFill>
                  <a:srgbClr val="67646E"/>
                </a:solidFill>
                <a:latin typeface="Arial"/>
                <a:cs typeface="Arial"/>
              </a:rPr>
              <a:t> </a:t>
            </a:r>
            <a:r>
              <a:rPr sz="1150" spc="-15" dirty="0">
                <a:solidFill>
                  <a:srgbClr val="464F7B"/>
                </a:solidFill>
                <a:latin typeface="Arial"/>
                <a:cs typeface="Arial"/>
              </a:rPr>
              <a:t>i</a:t>
            </a:r>
            <a:r>
              <a:rPr sz="1150" spc="80" dirty="0">
                <a:solidFill>
                  <a:srgbClr val="67646E"/>
                </a:solidFill>
                <a:latin typeface="Arial"/>
                <a:cs typeface="Arial"/>
              </a:rPr>
              <a:t>n</a:t>
            </a:r>
            <a:r>
              <a:rPr sz="1150" spc="-114" dirty="0">
                <a:solidFill>
                  <a:srgbClr val="67646E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67646E"/>
                </a:solidFill>
                <a:latin typeface="Arial"/>
                <a:cs typeface="Arial"/>
              </a:rPr>
              <a:t>2024</a:t>
            </a:r>
            <a:r>
              <a:rPr sz="1150" spc="-110" dirty="0">
                <a:solidFill>
                  <a:srgbClr val="67646E"/>
                </a:solidFill>
                <a:latin typeface="Arial"/>
                <a:cs typeface="Arial"/>
              </a:rPr>
              <a:t> </a:t>
            </a:r>
            <a:r>
              <a:rPr sz="1150" spc="70" dirty="0">
                <a:solidFill>
                  <a:srgbClr val="67646E"/>
                </a:solidFill>
                <a:latin typeface="Arial"/>
                <a:cs typeface="Arial"/>
              </a:rPr>
              <a:t>w</a:t>
            </a:r>
            <a:r>
              <a:rPr sz="1150" spc="15" dirty="0">
                <a:solidFill>
                  <a:srgbClr val="67646E"/>
                </a:solidFill>
                <a:latin typeface="Arial"/>
                <a:cs typeface="Arial"/>
              </a:rPr>
              <a:t>i</a:t>
            </a:r>
            <a:r>
              <a:rPr sz="1150" spc="55" dirty="0">
                <a:solidFill>
                  <a:srgbClr val="67646E"/>
                </a:solidFill>
                <a:latin typeface="Arial"/>
                <a:cs typeface="Arial"/>
              </a:rPr>
              <a:t>th</a:t>
            </a:r>
            <a:endParaRPr sz="1150">
              <a:latin typeface="Arial"/>
              <a:cs typeface="Arial"/>
            </a:endParaRPr>
          </a:p>
          <a:p>
            <a:pPr marL="12700" eaLnBrk="1" fontAlgn="auto" hangingPunct="1">
              <a:lnSpc>
                <a:spcPts val="3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50" i="1" spc="100" dirty="0">
                <a:solidFill>
                  <a:srgbClr val="67BF8E"/>
                </a:solidFill>
                <a:latin typeface="Times New Roman"/>
                <a:cs typeface="Times New Roman"/>
              </a:rPr>
              <a:t>/Ill</a:t>
            </a:r>
            <a:endParaRPr sz="550">
              <a:latin typeface="Times New Roman"/>
              <a:cs typeface="Times New Roman"/>
            </a:endParaRPr>
          </a:p>
          <a:p>
            <a:pPr marL="311785" eaLnBrk="1" fontAlgn="auto" hangingPunct="1">
              <a:lnSpc>
                <a:spcPts val="11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150" spc="-15" dirty="0">
                <a:solidFill>
                  <a:srgbClr val="67646E"/>
                </a:solidFill>
                <a:latin typeface="Arial"/>
                <a:cs typeface="Arial"/>
              </a:rPr>
              <a:t>l</a:t>
            </a:r>
            <a:r>
              <a:rPr sz="1150" spc="-25" dirty="0">
                <a:solidFill>
                  <a:srgbClr val="67646E"/>
                </a:solidFill>
                <a:latin typeface="Arial"/>
                <a:cs typeface="Arial"/>
              </a:rPr>
              <a:t>osses</a:t>
            </a:r>
            <a:r>
              <a:rPr sz="1150" spc="20" dirty="0">
                <a:solidFill>
                  <a:srgbClr val="67646E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67646E"/>
                </a:solidFill>
                <a:latin typeface="Arial"/>
                <a:cs typeface="Arial"/>
              </a:rPr>
              <a:t>excee</a:t>
            </a:r>
            <a:r>
              <a:rPr sz="1150" spc="45" dirty="0">
                <a:solidFill>
                  <a:srgbClr val="67646E"/>
                </a:solidFill>
                <a:latin typeface="Arial"/>
                <a:cs typeface="Arial"/>
              </a:rPr>
              <a:t>d</a:t>
            </a:r>
            <a:r>
              <a:rPr sz="1150" spc="-15" dirty="0">
                <a:solidFill>
                  <a:srgbClr val="5246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67646E"/>
                </a:solidFill>
                <a:latin typeface="Arial"/>
                <a:cs typeface="Arial"/>
              </a:rPr>
              <a:t>ng</a:t>
            </a:r>
            <a:r>
              <a:rPr sz="1150" spc="-90" dirty="0">
                <a:solidFill>
                  <a:srgbClr val="67646E"/>
                </a:solidFill>
                <a:latin typeface="Arial"/>
                <a:cs typeface="Arial"/>
              </a:rPr>
              <a:t> </a:t>
            </a:r>
            <a:r>
              <a:rPr sz="1150" spc="-35" dirty="0">
                <a:solidFill>
                  <a:srgbClr val="67646E"/>
                </a:solidFill>
                <a:latin typeface="Arial"/>
                <a:cs typeface="Arial"/>
              </a:rPr>
              <a:t>$1</a:t>
            </a:r>
            <a:r>
              <a:rPr sz="1150" spc="15" dirty="0">
                <a:solidFill>
                  <a:srgbClr val="67646E"/>
                </a:solidFill>
                <a:latin typeface="Arial"/>
                <a:cs typeface="Arial"/>
              </a:rPr>
              <a:t> </a:t>
            </a:r>
            <a:r>
              <a:rPr sz="1150" spc="40" dirty="0">
                <a:solidFill>
                  <a:srgbClr val="67646E"/>
                </a:solidFill>
                <a:latin typeface="Arial"/>
                <a:cs typeface="Arial"/>
              </a:rPr>
              <a:t>b</a:t>
            </a:r>
            <a:r>
              <a:rPr sz="1150" spc="-15" dirty="0">
                <a:solidFill>
                  <a:srgbClr val="52464F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67646E"/>
                </a:solidFill>
                <a:latin typeface="Arial"/>
                <a:cs typeface="Arial"/>
              </a:rPr>
              <a:t>l</a:t>
            </a:r>
            <a:r>
              <a:rPr sz="1150" spc="-15" dirty="0">
                <a:solidFill>
                  <a:srgbClr val="52464F"/>
                </a:solidFill>
                <a:latin typeface="Arial"/>
                <a:cs typeface="Arial"/>
              </a:rPr>
              <a:t>l</a:t>
            </a:r>
            <a:r>
              <a:rPr sz="1150" spc="50" dirty="0">
                <a:solidFill>
                  <a:srgbClr val="67646E"/>
                </a:solidFill>
                <a:latin typeface="Arial"/>
                <a:cs typeface="Arial"/>
              </a:rPr>
              <a:t>i</a:t>
            </a:r>
            <a:r>
              <a:rPr sz="1150" dirty="0">
                <a:solidFill>
                  <a:srgbClr val="67646E"/>
                </a:solidFill>
                <a:latin typeface="Arial"/>
                <a:cs typeface="Arial"/>
              </a:rPr>
              <a:t>on</a:t>
            </a:r>
            <a:r>
              <a:rPr sz="1150" spc="-50" dirty="0">
                <a:solidFill>
                  <a:srgbClr val="67646E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67646E"/>
                </a:solidFill>
                <a:latin typeface="Arial"/>
                <a:cs typeface="Arial"/>
              </a:rPr>
              <a:t>each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763D005-7109-91A3-BE06-0A54FDB1CAF3}"/>
              </a:ext>
            </a:extLst>
          </p:cNvPr>
          <p:cNvSpPr txBox="1"/>
          <p:nvPr/>
        </p:nvSpPr>
        <p:spPr>
          <a:xfrm>
            <a:off x="5859463" y="2727325"/>
            <a:ext cx="2957512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000" spc="75" dirty="0">
                <a:solidFill>
                  <a:srgbClr val="858587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858587"/>
                </a:solidFill>
                <a:latin typeface="Arial"/>
                <a:cs typeface="Arial"/>
              </a:rPr>
              <a:t>l</a:t>
            </a:r>
            <a:r>
              <a:rPr sz="1000" spc="35" dirty="0">
                <a:solidFill>
                  <a:srgbClr val="858587"/>
                </a:solidFill>
                <a:latin typeface="Arial"/>
                <a:cs typeface="Arial"/>
              </a:rPr>
              <a:t>ob</a:t>
            </a:r>
            <a:r>
              <a:rPr sz="1000" spc="-15" dirty="0">
                <a:solidFill>
                  <a:srgbClr val="858587"/>
                </a:solidFill>
                <a:latin typeface="Arial"/>
                <a:cs typeface="Arial"/>
              </a:rPr>
              <a:t>a</a:t>
            </a:r>
            <a:r>
              <a:rPr sz="1000" spc="240" dirty="0">
                <a:solidFill>
                  <a:srgbClr val="858587"/>
                </a:solidFill>
                <a:latin typeface="Arial"/>
                <a:cs typeface="Arial"/>
              </a:rPr>
              <a:t>l</a:t>
            </a:r>
            <a:r>
              <a:rPr sz="1000" spc="-190" dirty="0">
                <a:solidFill>
                  <a:srgbClr val="858587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858587"/>
                </a:solidFill>
                <a:latin typeface="Arial"/>
                <a:cs typeface="Arial"/>
              </a:rPr>
              <a:t>C02</a:t>
            </a:r>
            <a:r>
              <a:rPr sz="1000" spc="5" dirty="0">
                <a:solidFill>
                  <a:srgbClr val="858587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858587"/>
                </a:solidFill>
                <a:latin typeface="Arial"/>
                <a:cs typeface="Arial"/>
              </a:rPr>
              <a:t>Em</a:t>
            </a:r>
            <a:r>
              <a:rPr sz="1000" spc="15" dirty="0">
                <a:solidFill>
                  <a:srgbClr val="858587"/>
                </a:solidFill>
                <a:latin typeface="Arial"/>
                <a:cs typeface="Arial"/>
              </a:rPr>
              <a:t>i</a:t>
            </a:r>
            <a:r>
              <a:rPr sz="1000" spc="45" dirty="0">
                <a:solidFill>
                  <a:srgbClr val="858587"/>
                </a:solidFill>
                <a:latin typeface="Arial"/>
                <a:cs typeface="Arial"/>
              </a:rPr>
              <a:t>ss</a:t>
            </a:r>
            <a:r>
              <a:rPr sz="1000" spc="-10" dirty="0">
                <a:solidFill>
                  <a:srgbClr val="858587"/>
                </a:solidFill>
                <a:latin typeface="Arial"/>
                <a:cs typeface="Arial"/>
              </a:rPr>
              <a:t>i</a:t>
            </a:r>
            <a:r>
              <a:rPr sz="1000" spc="60" dirty="0">
                <a:solidFill>
                  <a:srgbClr val="858587"/>
                </a:solidFill>
                <a:latin typeface="Arial"/>
                <a:cs typeface="Arial"/>
              </a:rPr>
              <a:t>o</a:t>
            </a:r>
            <a:r>
              <a:rPr sz="1000" spc="75" dirty="0">
                <a:solidFill>
                  <a:srgbClr val="858587"/>
                </a:solidFill>
                <a:latin typeface="Arial"/>
                <a:cs typeface="Arial"/>
              </a:rPr>
              <a:t>ns</a:t>
            </a:r>
            <a:r>
              <a:rPr sz="1000" spc="-65" dirty="0">
                <a:solidFill>
                  <a:srgbClr val="858587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858587"/>
                </a:solidFill>
                <a:latin typeface="Arial"/>
                <a:cs typeface="Arial"/>
              </a:rPr>
              <a:t>vs</a:t>
            </a:r>
            <a:r>
              <a:rPr sz="1000" spc="-5" dirty="0">
                <a:solidFill>
                  <a:srgbClr val="858587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858587"/>
                </a:solidFill>
                <a:latin typeface="Arial"/>
                <a:cs typeface="Arial"/>
              </a:rPr>
              <a:t>C</a:t>
            </a:r>
            <a:r>
              <a:rPr sz="1000" spc="-100" dirty="0">
                <a:solidFill>
                  <a:srgbClr val="858587"/>
                </a:solidFill>
                <a:latin typeface="Arial"/>
                <a:cs typeface="Arial"/>
              </a:rPr>
              <a:t>l</a:t>
            </a:r>
            <a:r>
              <a:rPr sz="1000" spc="30" dirty="0">
                <a:solidFill>
                  <a:srgbClr val="858587"/>
                </a:solidFill>
                <a:latin typeface="Arial"/>
                <a:cs typeface="Arial"/>
              </a:rPr>
              <a:t>e</a:t>
            </a:r>
            <a:r>
              <a:rPr sz="1000" spc="-35" dirty="0">
                <a:solidFill>
                  <a:srgbClr val="858587"/>
                </a:solidFill>
                <a:latin typeface="Arial"/>
                <a:cs typeface="Arial"/>
              </a:rPr>
              <a:t>a</a:t>
            </a:r>
            <a:r>
              <a:rPr sz="1000" spc="170" dirty="0">
                <a:solidFill>
                  <a:srgbClr val="858587"/>
                </a:solidFill>
                <a:latin typeface="Arial"/>
                <a:cs typeface="Arial"/>
              </a:rPr>
              <a:t>n</a:t>
            </a:r>
            <a:r>
              <a:rPr sz="1000" spc="-140" dirty="0">
                <a:solidFill>
                  <a:srgbClr val="858587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858587"/>
                </a:solidFill>
                <a:latin typeface="Arial"/>
                <a:cs typeface="Arial"/>
              </a:rPr>
              <a:t>Energy</a:t>
            </a:r>
            <a:r>
              <a:rPr sz="1000" spc="-5" dirty="0">
                <a:solidFill>
                  <a:srgbClr val="858587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858587"/>
                </a:solidFill>
                <a:latin typeface="Arial"/>
                <a:cs typeface="Arial"/>
              </a:rPr>
              <a:t>A</a:t>
            </a:r>
            <a:r>
              <a:rPr sz="1000" spc="60" dirty="0">
                <a:solidFill>
                  <a:srgbClr val="67646E"/>
                </a:solidFill>
                <a:latin typeface="Arial"/>
                <a:cs typeface="Arial"/>
              </a:rPr>
              <a:t>d</a:t>
            </a:r>
            <a:r>
              <a:rPr sz="1000" spc="35" dirty="0">
                <a:solidFill>
                  <a:srgbClr val="858587"/>
                </a:solidFill>
                <a:latin typeface="Arial"/>
                <a:cs typeface="Arial"/>
              </a:rPr>
              <a:t>option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5C0A61B-B784-45E4-C694-14748991EAEE}"/>
              </a:ext>
            </a:extLst>
          </p:cNvPr>
          <p:cNvSpPr txBox="1"/>
          <p:nvPr/>
        </p:nvSpPr>
        <p:spPr>
          <a:xfrm>
            <a:off x="5292725" y="2898775"/>
            <a:ext cx="150813" cy="14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50" spc="-140" dirty="0">
                <a:solidFill>
                  <a:srgbClr val="A1A3A3"/>
                </a:solidFill>
                <a:latin typeface="Courier New"/>
                <a:cs typeface="Courier New"/>
              </a:rPr>
              <a:t>4</a:t>
            </a:r>
            <a:r>
              <a:rPr sz="950" spc="-20" dirty="0">
                <a:solidFill>
                  <a:srgbClr val="A1A3A3"/>
                </a:solidFill>
                <a:latin typeface="Courier New"/>
                <a:cs typeface="Courier New"/>
              </a:rPr>
              <a:t>2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18A18CC-42DA-8261-A703-9783D2071AFF}"/>
              </a:ext>
            </a:extLst>
          </p:cNvPr>
          <p:cNvSpPr txBox="1"/>
          <p:nvPr/>
        </p:nvSpPr>
        <p:spPr>
          <a:xfrm>
            <a:off x="5292725" y="3244850"/>
            <a:ext cx="131763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15" dirty="0">
                <a:solidFill>
                  <a:srgbClr val="A1A3A3"/>
                </a:solidFill>
                <a:latin typeface="Times New Roman"/>
                <a:cs typeface="Times New Roman"/>
              </a:rPr>
              <a:t>40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1217D6C-5647-0119-6B6B-DC4B11BC07BC}"/>
              </a:ext>
            </a:extLst>
          </p:cNvPr>
          <p:cNvSpPr txBox="1"/>
          <p:nvPr/>
        </p:nvSpPr>
        <p:spPr>
          <a:xfrm>
            <a:off x="5292725" y="3590925"/>
            <a:ext cx="13652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40" dirty="0">
                <a:solidFill>
                  <a:srgbClr val="A1A3A3"/>
                </a:solidFill>
                <a:latin typeface="Times New Roman"/>
                <a:cs typeface="Times New Roman"/>
              </a:rPr>
              <a:t>38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B77F40E-06F9-0098-CCAA-8FD21CF54575}"/>
              </a:ext>
            </a:extLst>
          </p:cNvPr>
          <p:cNvSpPr txBox="1"/>
          <p:nvPr/>
        </p:nvSpPr>
        <p:spPr>
          <a:xfrm>
            <a:off x="5292725" y="3929063"/>
            <a:ext cx="134938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30" dirty="0">
                <a:solidFill>
                  <a:srgbClr val="B3B3B3"/>
                </a:solidFill>
                <a:latin typeface="Times New Roman"/>
                <a:cs typeface="Times New Roman"/>
              </a:rPr>
              <a:t>36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02049D6-F49A-7214-F14E-68C3DE4FA7B2}"/>
              </a:ext>
            </a:extLst>
          </p:cNvPr>
          <p:cNvSpPr txBox="1"/>
          <p:nvPr/>
        </p:nvSpPr>
        <p:spPr>
          <a:xfrm>
            <a:off x="5133975" y="4159250"/>
            <a:ext cx="115888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50" spc="-145" dirty="0">
                <a:solidFill>
                  <a:srgbClr val="A1A3A3"/>
                </a:solidFill>
                <a:latin typeface="Times New Roman"/>
                <a:cs typeface="Times New Roman"/>
              </a:rPr>
              <a:t>i</a:t>
            </a:r>
            <a:r>
              <a:rPr sz="1550" spc="-470" dirty="0">
                <a:solidFill>
                  <a:srgbClr val="A1A3A3"/>
                </a:solidFill>
                <a:latin typeface="Arial"/>
                <a:cs typeface="Arial"/>
              </a:rPr>
              <a:t>"</a:t>
            </a:r>
            <a:r>
              <a:rPr sz="950" spc="-254" dirty="0">
                <a:solidFill>
                  <a:srgbClr val="A1A3A3"/>
                </a:solidFill>
                <a:latin typeface="Times New Roman"/>
                <a:cs typeface="Times New Roman"/>
              </a:rPr>
              <a:t>=</a:t>
            </a:r>
            <a:r>
              <a:rPr sz="1550" spc="-95" dirty="0">
                <a:solidFill>
                  <a:srgbClr val="A1A3A3"/>
                </a:solidFill>
                <a:latin typeface="Arial"/>
                <a:cs typeface="Arial"/>
              </a:rPr>
              <a:t>'</a:t>
            </a:r>
            <a:endParaRPr sz="1550">
              <a:latin typeface="Arial"/>
              <a:cs typeface="Aria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CBE7570-A289-CC0F-F7BA-DFCC9CAD6850}"/>
              </a:ext>
            </a:extLst>
          </p:cNvPr>
          <p:cNvSpPr txBox="1"/>
          <p:nvPr/>
        </p:nvSpPr>
        <p:spPr>
          <a:xfrm>
            <a:off x="5133975" y="4291013"/>
            <a:ext cx="309563" cy="463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lnSpc>
                <a:spcPts val="81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50" spc="100" dirty="0">
                <a:solidFill>
                  <a:srgbClr val="A1A3A3"/>
                </a:solidFill>
                <a:latin typeface="Arial"/>
                <a:cs typeface="Arial"/>
              </a:rPr>
              <a:t>(ij  </a:t>
            </a:r>
            <a:r>
              <a:rPr sz="550" spc="45" dirty="0">
                <a:solidFill>
                  <a:srgbClr val="A1A3A3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A1A3A3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12700" eaLnBrk="1" fontAlgn="auto" hangingPunct="1">
              <a:lnSpc>
                <a:spcPts val="10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50" spc="-70" dirty="0">
                <a:solidFill>
                  <a:srgbClr val="A1A3A3"/>
                </a:solidFill>
                <a:latin typeface="Arial"/>
                <a:cs typeface="Arial"/>
              </a:rPr>
              <a:t>.g</a:t>
            </a:r>
            <a:endParaRPr sz="1050">
              <a:latin typeface="Arial"/>
              <a:cs typeface="Arial"/>
            </a:endParaRPr>
          </a:p>
          <a:p>
            <a:pPr marL="12700" eaLnBrk="1" fontAlgn="auto" hangingPunct="1">
              <a:lnSpc>
                <a:spcPts val="7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850" spc="-60" dirty="0">
                <a:solidFill>
                  <a:srgbClr val="A1A3A3"/>
                </a:solidFill>
                <a:latin typeface="Arial"/>
                <a:cs typeface="Arial"/>
              </a:rPr>
              <a:t>Ci</a:t>
            </a:r>
            <a:endParaRPr sz="850">
              <a:latin typeface="Arial"/>
              <a:cs typeface="Arial"/>
            </a:endParaRPr>
          </a:p>
          <a:p>
            <a:pPr marL="170180" eaLnBrk="1" fontAlgn="auto" hangingPunct="1">
              <a:lnSpc>
                <a:spcPts val="91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50" spc="-140" dirty="0">
                <a:solidFill>
                  <a:srgbClr val="A1A3A3"/>
                </a:solidFill>
                <a:latin typeface="Courier New"/>
                <a:cs typeface="Courier New"/>
              </a:rPr>
              <a:t>3</a:t>
            </a:r>
            <a:r>
              <a:rPr sz="950" spc="-20" dirty="0">
                <a:solidFill>
                  <a:srgbClr val="A1A3A3"/>
                </a:solidFill>
                <a:latin typeface="Courier New"/>
                <a:cs typeface="Courier New"/>
              </a:rPr>
              <a:t>2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C36A7294-F0F4-83BC-6E08-48D91F49F85A}"/>
              </a:ext>
            </a:extLst>
          </p:cNvPr>
          <p:cNvSpPr txBox="1"/>
          <p:nvPr/>
        </p:nvSpPr>
        <p:spPr>
          <a:xfrm>
            <a:off x="5292725" y="4953000"/>
            <a:ext cx="134938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25" dirty="0">
                <a:solidFill>
                  <a:srgbClr val="A1A3A3"/>
                </a:solidFill>
                <a:latin typeface="Times New Roman"/>
                <a:cs typeface="Times New Roman"/>
              </a:rPr>
              <a:t>30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9DACB465-7CD2-7AC7-6D32-EB55104D4CFB}"/>
              </a:ext>
            </a:extLst>
          </p:cNvPr>
          <p:cNvSpPr txBox="1"/>
          <p:nvPr/>
        </p:nvSpPr>
        <p:spPr>
          <a:xfrm>
            <a:off x="5292725" y="5292725"/>
            <a:ext cx="160338" cy="14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50" spc="-204" dirty="0">
                <a:solidFill>
                  <a:srgbClr val="B3B3B3"/>
                </a:solidFill>
                <a:latin typeface="Courier New"/>
                <a:cs typeface="Courier New"/>
              </a:rPr>
              <a:t>2</a:t>
            </a:r>
            <a:r>
              <a:rPr sz="950" spc="110" dirty="0">
                <a:solidFill>
                  <a:srgbClr val="B3B3B3"/>
                </a:solidFill>
                <a:latin typeface="Courier New"/>
                <a:cs typeface="Courier New"/>
              </a:rPr>
              <a:t>8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8D57E1F2-ACAC-8A85-EC79-0DA9CB268A68}"/>
              </a:ext>
            </a:extLst>
          </p:cNvPr>
          <p:cNvSpPr txBox="1"/>
          <p:nvPr/>
        </p:nvSpPr>
        <p:spPr>
          <a:xfrm>
            <a:off x="5292725" y="5630863"/>
            <a:ext cx="153988" cy="14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50" spc="-140" dirty="0">
                <a:solidFill>
                  <a:srgbClr val="B3B3B3"/>
                </a:solidFill>
                <a:latin typeface="Courier New"/>
                <a:cs typeface="Courier New"/>
              </a:rPr>
              <a:t>2</a:t>
            </a:r>
            <a:r>
              <a:rPr sz="950" spc="5" dirty="0">
                <a:solidFill>
                  <a:srgbClr val="B3B3B3"/>
                </a:solidFill>
                <a:latin typeface="Courier New"/>
                <a:cs typeface="Courier New"/>
              </a:rPr>
              <a:t>6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53580F5-A9CB-4E63-2FB3-A8EDFBF6A098}"/>
              </a:ext>
            </a:extLst>
          </p:cNvPr>
          <p:cNvSpPr txBox="1"/>
          <p:nvPr/>
        </p:nvSpPr>
        <p:spPr>
          <a:xfrm>
            <a:off x="5899150" y="5153025"/>
            <a:ext cx="385763" cy="939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7200" spc="430" dirty="0">
                <a:solidFill>
                  <a:srgbClr val="67BF8E"/>
                </a:solidFill>
                <a:latin typeface="Arial"/>
                <a:cs typeface="Arial"/>
              </a:rPr>
              <a:t>-</a:t>
            </a:r>
            <a:endParaRPr sz="7200">
              <a:latin typeface="Arial"/>
              <a:cs typeface="Aria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AE697912-CC97-E158-ADFC-5F533ECAA65F}"/>
              </a:ext>
            </a:extLst>
          </p:cNvPr>
          <p:cNvSpPr txBox="1"/>
          <p:nvPr/>
        </p:nvSpPr>
        <p:spPr>
          <a:xfrm>
            <a:off x="5789613" y="5773738"/>
            <a:ext cx="247650" cy="14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50" spc="-100" dirty="0">
                <a:solidFill>
                  <a:srgbClr val="B3B3B3"/>
                </a:solidFill>
                <a:latin typeface="Courier New"/>
                <a:cs typeface="Courier New"/>
              </a:rPr>
              <a:t>2</a:t>
            </a:r>
            <a:r>
              <a:rPr sz="950" spc="-240" dirty="0">
                <a:solidFill>
                  <a:srgbClr val="B3B3B3"/>
                </a:solidFill>
                <a:latin typeface="Courier New"/>
                <a:cs typeface="Courier New"/>
              </a:rPr>
              <a:t>0</a:t>
            </a:r>
            <a:r>
              <a:rPr sz="950" spc="-100" dirty="0">
                <a:solidFill>
                  <a:srgbClr val="B3B3B3"/>
                </a:solidFill>
                <a:latin typeface="Courier New"/>
                <a:cs typeface="Courier New"/>
              </a:rPr>
              <a:t>20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E99F8EA3-16D5-744D-A38E-93DA57AA4A9F}"/>
              </a:ext>
            </a:extLst>
          </p:cNvPr>
          <p:cNvSpPr txBox="1"/>
          <p:nvPr/>
        </p:nvSpPr>
        <p:spPr>
          <a:xfrm>
            <a:off x="6499225" y="5773738"/>
            <a:ext cx="1171575" cy="354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2555" eaLnBrk="1" fontAlgn="auto" hangingPunct="1">
              <a:spcBef>
                <a:spcPts val="0"/>
              </a:spcBef>
              <a:spcAft>
                <a:spcPts val="0"/>
              </a:spcAft>
              <a:tabLst>
                <a:tab pos="934719" algn="l"/>
              </a:tabLst>
              <a:defRPr/>
            </a:pPr>
            <a:r>
              <a:rPr sz="950" spc="-204" dirty="0">
                <a:solidFill>
                  <a:srgbClr val="B3B3B3"/>
                </a:solidFill>
                <a:latin typeface="Courier New"/>
                <a:cs typeface="Courier New"/>
              </a:rPr>
              <a:t>2</a:t>
            </a:r>
            <a:r>
              <a:rPr sz="950" spc="-140" dirty="0">
                <a:solidFill>
                  <a:srgbClr val="B3B3B3"/>
                </a:solidFill>
                <a:latin typeface="Courier New"/>
                <a:cs typeface="Courier New"/>
              </a:rPr>
              <a:t>02</a:t>
            </a:r>
            <a:r>
              <a:rPr sz="950" spc="10" dirty="0">
                <a:solidFill>
                  <a:srgbClr val="B3B3B3"/>
                </a:solidFill>
                <a:latin typeface="Courier New"/>
                <a:cs typeface="Courier New"/>
              </a:rPr>
              <a:t>1</a:t>
            </a:r>
            <a:r>
              <a:rPr sz="950" dirty="0">
                <a:solidFill>
                  <a:srgbClr val="B3B3B3"/>
                </a:solidFill>
                <a:latin typeface="Courier New"/>
                <a:cs typeface="Courier New"/>
              </a:rPr>
              <a:t>	</a:t>
            </a:r>
            <a:r>
              <a:rPr sz="950" spc="-204" dirty="0">
                <a:solidFill>
                  <a:srgbClr val="B3B3B3"/>
                </a:solidFill>
                <a:latin typeface="Courier New"/>
                <a:cs typeface="Courier New"/>
              </a:rPr>
              <a:t>2</a:t>
            </a:r>
            <a:r>
              <a:rPr sz="950" spc="-140" dirty="0">
                <a:solidFill>
                  <a:srgbClr val="B3B3B3"/>
                </a:solidFill>
                <a:latin typeface="Courier New"/>
                <a:cs typeface="Courier New"/>
              </a:rPr>
              <a:t>0</a:t>
            </a:r>
            <a:r>
              <a:rPr sz="950" spc="-265" dirty="0">
                <a:solidFill>
                  <a:srgbClr val="B3B3B3"/>
                </a:solidFill>
                <a:latin typeface="Courier New"/>
                <a:cs typeface="Courier New"/>
              </a:rPr>
              <a:t>2</a:t>
            </a:r>
            <a:r>
              <a:rPr sz="950" spc="75" dirty="0">
                <a:solidFill>
                  <a:srgbClr val="B3B3B3"/>
                </a:solidFill>
                <a:latin typeface="Courier New"/>
                <a:cs typeface="Courier New"/>
              </a:rPr>
              <a:t>2</a:t>
            </a:r>
            <a:endParaRPr sz="950">
              <a:latin typeface="Courier New"/>
              <a:cs typeface="Courier New"/>
            </a:endParaRPr>
          </a:p>
          <a:p>
            <a:pPr marL="12700" eaLnBrk="1" fontAlgn="auto" hangingPunct="1">
              <a:spcBef>
                <a:spcPts val="745"/>
              </a:spcBef>
              <a:spcAft>
                <a:spcPts val="0"/>
              </a:spcAft>
              <a:defRPr/>
            </a:pPr>
            <a:r>
              <a:rPr sz="800" spc="25" dirty="0">
                <a:solidFill>
                  <a:srgbClr val="A1A3A3"/>
                </a:solidFill>
                <a:latin typeface="Arial"/>
                <a:cs typeface="Arial"/>
              </a:rPr>
              <a:t>C02</a:t>
            </a:r>
            <a:r>
              <a:rPr sz="800" spc="-40" dirty="0">
                <a:solidFill>
                  <a:srgbClr val="A1A3A3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A1A3A3"/>
                </a:solidFill>
                <a:latin typeface="Arial"/>
                <a:cs typeface="Arial"/>
              </a:rPr>
              <a:t>E</a:t>
            </a:r>
            <a:r>
              <a:rPr sz="800" spc="-65" dirty="0">
                <a:solidFill>
                  <a:srgbClr val="A1A3A3"/>
                </a:solidFill>
                <a:latin typeface="Arial"/>
                <a:cs typeface="Arial"/>
              </a:rPr>
              <a:t>m</a:t>
            </a:r>
            <a:r>
              <a:rPr sz="800" spc="-70" dirty="0">
                <a:solidFill>
                  <a:srgbClr val="858587"/>
                </a:solidFill>
                <a:latin typeface="Arial"/>
                <a:cs typeface="Arial"/>
              </a:rPr>
              <a:t>i</a:t>
            </a:r>
            <a:r>
              <a:rPr sz="800" spc="5" dirty="0">
                <a:solidFill>
                  <a:srgbClr val="B3B3B3"/>
                </a:solidFill>
                <a:latin typeface="Arial"/>
                <a:cs typeface="Arial"/>
              </a:rPr>
              <a:t>ss</a:t>
            </a:r>
            <a:r>
              <a:rPr sz="800" spc="-70" dirty="0">
                <a:solidFill>
                  <a:srgbClr val="B3B3B3"/>
                </a:solidFill>
                <a:latin typeface="Arial"/>
                <a:cs typeface="Arial"/>
              </a:rPr>
              <a:t>i</a:t>
            </a:r>
            <a:r>
              <a:rPr sz="800" spc="-5" dirty="0">
                <a:solidFill>
                  <a:srgbClr val="B3B3B3"/>
                </a:solidFill>
                <a:latin typeface="Arial"/>
                <a:cs typeface="Arial"/>
              </a:rPr>
              <a:t>ons</a:t>
            </a:r>
            <a:r>
              <a:rPr sz="800" spc="-75" dirty="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B3B3B3"/>
                </a:solidFill>
                <a:latin typeface="Arial"/>
                <a:cs typeface="Arial"/>
              </a:rPr>
              <a:t>(</a:t>
            </a:r>
            <a:r>
              <a:rPr sz="800" spc="-20" dirty="0">
                <a:solidFill>
                  <a:srgbClr val="B3B3B3"/>
                </a:solidFill>
                <a:latin typeface="Arial"/>
                <a:cs typeface="Arial"/>
              </a:rPr>
              <a:t>G</a:t>
            </a:r>
            <a:r>
              <a:rPr sz="800" spc="-105" dirty="0">
                <a:solidFill>
                  <a:srgbClr val="B3B3B3"/>
                </a:solidFill>
                <a:latin typeface="Arial"/>
                <a:cs typeface="Arial"/>
              </a:rPr>
              <a:t>t</a:t>
            </a:r>
            <a:r>
              <a:rPr sz="800" spc="80" dirty="0">
                <a:solidFill>
                  <a:srgbClr val="B3B3B3"/>
                </a:solidFill>
                <a:latin typeface="Arial"/>
                <a:cs typeface="Arial"/>
              </a:rPr>
              <a:t>)</a:t>
            </a:r>
            <a:r>
              <a:rPr sz="800" dirty="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sz="800" spc="15" dirty="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sz="800" spc="-1635" dirty="0">
                <a:solidFill>
                  <a:srgbClr val="67BF8E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FE9C67EC-6589-DB65-9208-1F9735B71752}"/>
              </a:ext>
            </a:extLst>
          </p:cNvPr>
          <p:cNvSpPr txBox="1"/>
          <p:nvPr/>
        </p:nvSpPr>
        <p:spPr>
          <a:xfrm>
            <a:off x="7767638" y="5773738"/>
            <a:ext cx="773112" cy="3540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7752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50" spc="-204" dirty="0">
                <a:solidFill>
                  <a:srgbClr val="B3B3B3"/>
                </a:solidFill>
                <a:latin typeface="Courier New"/>
                <a:cs typeface="Courier New"/>
              </a:rPr>
              <a:t>2</a:t>
            </a:r>
            <a:r>
              <a:rPr sz="950" spc="-140" dirty="0">
                <a:solidFill>
                  <a:srgbClr val="B3B3B3"/>
                </a:solidFill>
                <a:latin typeface="Courier New"/>
                <a:cs typeface="Courier New"/>
              </a:rPr>
              <a:t>0</a:t>
            </a:r>
            <a:r>
              <a:rPr sz="950" spc="-204" dirty="0">
                <a:solidFill>
                  <a:srgbClr val="B3B3B3"/>
                </a:solidFill>
                <a:latin typeface="Courier New"/>
                <a:cs typeface="Courier New"/>
              </a:rPr>
              <a:t>2</a:t>
            </a:r>
            <a:r>
              <a:rPr sz="950" spc="60" dirty="0">
                <a:solidFill>
                  <a:srgbClr val="B3B3B3"/>
                </a:solidFill>
                <a:latin typeface="Courier New"/>
                <a:cs typeface="Courier New"/>
              </a:rPr>
              <a:t>3</a:t>
            </a:r>
            <a:endParaRPr sz="950">
              <a:latin typeface="Courier New"/>
              <a:cs typeface="Courier New"/>
            </a:endParaRPr>
          </a:p>
          <a:p>
            <a:pPr marL="12700" eaLnBrk="1" fontAlgn="auto" hangingPunct="1">
              <a:spcBef>
                <a:spcPts val="745"/>
              </a:spcBef>
              <a:spcAft>
                <a:spcPts val="0"/>
              </a:spcAft>
              <a:defRPr/>
            </a:pPr>
            <a:r>
              <a:rPr sz="800" spc="10" dirty="0">
                <a:solidFill>
                  <a:srgbClr val="B3B3B3"/>
                </a:solidFill>
                <a:latin typeface="Arial"/>
                <a:cs typeface="Arial"/>
              </a:rPr>
              <a:t>C</a:t>
            </a:r>
            <a:r>
              <a:rPr sz="800" spc="-90" dirty="0">
                <a:solidFill>
                  <a:srgbClr val="B3B3B3"/>
                </a:solidFill>
                <a:latin typeface="Arial"/>
                <a:cs typeface="Arial"/>
              </a:rPr>
              <a:t>l</a:t>
            </a:r>
            <a:r>
              <a:rPr sz="800" spc="-15" dirty="0">
                <a:solidFill>
                  <a:srgbClr val="B3B3B3"/>
                </a:solidFill>
                <a:latin typeface="Arial"/>
                <a:cs typeface="Arial"/>
              </a:rPr>
              <a:t>ean</a:t>
            </a:r>
            <a:r>
              <a:rPr sz="800" spc="-30" dirty="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858587"/>
                </a:solidFill>
                <a:latin typeface="Arial"/>
                <a:cs typeface="Arial"/>
              </a:rPr>
              <a:t>E</a:t>
            </a:r>
            <a:r>
              <a:rPr sz="800" spc="-40" dirty="0">
                <a:solidFill>
                  <a:srgbClr val="B3B3B3"/>
                </a:solidFill>
                <a:latin typeface="Arial"/>
                <a:cs typeface="Arial"/>
              </a:rPr>
              <a:t>n</a:t>
            </a:r>
            <a:r>
              <a:rPr sz="800" spc="-45" dirty="0">
                <a:solidFill>
                  <a:srgbClr val="B3B3B3"/>
                </a:solidFill>
                <a:latin typeface="Arial"/>
                <a:cs typeface="Arial"/>
              </a:rPr>
              <a:t>e</a:t>
            </a:r>
            <a:r>
              <a:rPr sz="800" spc="-20" dirty="0">
                <a:solidFill>
                  <a:srgbClr val="858587"/>
                </a:solidFill>
                <a:latin typeface="Arial"/>
                <a:cs typeface="Arial"/>
              </a:rPr>
              <a:t>r</a:t>
            </a:r>
            <a:r>
              <a:rPr sz="800" spc="-15" dirty="0">
                <a:solidFill>
                  <a:srgbClr val="A1A3A3"/>
                </a:solidFill>
                <a:latin typeface="Arial"/>
                <a:cs typeface="Arial"/>
              </a:rPr>
              <a:t>gy</a:t>
            </a:r>
            <a:r>
              <a:rPr sz="800" spc="-50" dirty="0">
                <a:solidFill>
                  <a:srgbClr val="A1A3A3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A1A3A3"/>
                </a:solidFill>
                <a:latin typeface="Times New Roman"/>
                <a:cs typeface="Times New Roman"/>
              </a:rPr>
              <a:t>(%)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E967A604-2036-555D-2BA9-FEE7797E6677}"/>
              </a:ext>
            </a:extLst>
          </p:cNvPr>
          <p:cNvSpPr txBox="1"/>
          <p:nvPr/>
        </p:nvSpPr>
        <p:spPr>
          <a:xfrm>
            <a:off x="9043988" y="5773738"/>
            <a:ext cx="257175" cy="14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50" spc="-100" dirty="0">
                <a:solidFill>
                  <a:srgbClr val="B3B3B3"/>
                </a:solidFill>
                <a:latin typeface="Courier New"/>
                <a:cs typeface="Courier New"/>
              </a:rPr>
              <a:t>2</a:t>
            </a:r>
            <a:r>
              <a:rPr sz="950" spc="-240" dirty="0">
                <a:solidFill>
                  <a:srgbClr val="B3B3B3"/>
                </a:solidFill>
                <a:latin typeface="Courier New"/>
                <a:cs typeface="Courier New"/>
              </a:rPr>
              <a:t>0</a:t>
            </a:r>
            <a:r>
              <a:rPr sz="950" spc="-145" dirty="0">
                <a:solidFill>
                  <a:srgbClr val="B3B3B3"/>
                </a:solidFill>
                <a:latin typeface="Courier New"/>
                <a:cs typeface="Courier New"/>
              </a:rPr>
              <a:t>2</a:t>
            </a:r>
            <a:r>
              <a:rPr sz="950" spc="10" dirty="0">
                <a:solidFill>
                  <a:srgbClr val="B3B3B3"/>
                </a:solidFill>
                <a:latin typeface="Courier New"/>
                <a:cs typeface="Courier New"/>
              </a:rPr>
              <a:t>4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63934AFB-4395-4C10-B8BE-D70F31C43E74}"/>
              </a:ext>
            </a:extLst>
          </p:cNvPr>
          <p:cNvSpPr txBox="1"/>
          <p:nvPr/>
        </p:nvSpPr>
        <p:spPr>
          <a:xfrm>
            <a:off x="6124575" y="6000750"/>
            <a:ext cx="2857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-1889" dirty="0">
                <a:solidFill>
                  <a:srgbClr val="67A5CD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object 2">
            <a:extLst>
              <a:ext uri="{FF2B5EF4-FFF2-40B4-BE49-F238E27FC236}">
                <a16:creationId xmlns:a16="http://schemas.microsoft.com/office/drawing/2014/main" id="{D3214CA7-3516-45E0-6158-6471CD30DEEC}"/>
              </a:ext>
            </a:extLst>
          </p:cNvPr>
          <p:cNvSpPr>
            <a:spLocks/>
          </p:cNvSpPr>
          <p:nvPr/>
        </p:nvSpPr>
        <p:spPr bwMode="auto">
          <a:xfrm>
            <a:off x="0" y="1590675"/>
            <a:ext cx="10058400" cy="0"/>
          </a:xfrm>
          <a:custGeom>
            <a:avLst/>
            <a:gdLst>
              <a:gd name="T0" fmla="*/ 0 w 10058400"/>
              <a:gd name="T1" fmla="*/ 10058400 w 10058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noFill/>
          <a:ln w="15765">
            <a:solidFill>
              <a:srgbClr val="44444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object 3">
            <a:extLst>
              <a:ext uri="{FF2B5EF4-FFF2-40B4-BE49-F238E27FC236}">
                <a16:creationId xmlns:a16="http://schemas.microsoft.com/office/drawing/2014/main" id="{4E716661-90CD-1C39-C4D2-7D4F6219B687}"/>
              </a:ext>
            </a:extLst>
          </p:cNvPr>
          <p:cNvSpPr>
            <a:spLocks/>
          </p:cNvSpPr>
          <p:nvPr/>
        </p:nvSpPr>
        <p:spPr bwMode="auto">
          <a:xfrm>
            <a:off x="7938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15765">
            <a:solidFill>
              <a:srgbClr val="3B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6" name="object 4">
            <a:extLst>
              <a:ext uri="{FF2B5EF4-FFF2-40B4-BE49-F238E27FC236}">
                <a16:creationId xmlns:a16="http://schemas.microsoft.com/office/drawing/2014/main" id="{2DA6B3CC-18B1-34A6-F21E-9C82856901D6}"/>
              </a:ext>
            </a:extLst>
          </p:cNvPr>
          <p:cNvSpPr>
            <a:spLocks/>
          </p:cNvSpPr>
          <p:nvPr/>
        </p:nvSpPr>
        <p:spPr bwMode="auto">
          <a:xfrm>
            <a:off x="87313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47296">
            <a:solidFill>
              <a:srgbClr val="70BF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object 5">
            <a:extLst>
              <a:ext uri="{FF2B5EF4-FFF2-40B4-BE49-F238E27FC236}">
                <a16:creationId xmlns:a16="http://schemas.microsoft.com/office/drawing/2014/main" id="{2C9BCF4B-FA88-4585-FE0B-31878B62FE06}"/>
              </a:ext>
            </a:extLst>
          </p:cNvPr>
          <p:cNvSpPr>
            <a:spLocks/>
          </p:cNvSpPr>
          <p:nvPr/>
        </p:nvSpPr>
        <p:spPr bwMode="auto">
          <a:xfrm>
            <a:off x="488950" y="2122488"/>
            <a:ext cx="779463" cy="0"/>
          </a:xfrm>
          <a:custGeom>
            <a:avLst/>
            <a:gdLst>
              <a:gd name="T0" fmla="*/ 0 w 780415"/>
              <a:gd name="T1" fmla="*/ 780393 w 78041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0415">
                <a:moveTo>
                  <a:pt x="0" y="0"/>
                </a:moveTo>
                <a:lnTo>
                  <a:pt x="780393" y="0"/>
                </a:lnTo>
              </a:path>
            </a:pathLst>
          </a:custGeom>
          <a:noFill/>
          <a:ln w="23648">
            <a:solidFill>
              <a:srgbClr val="4FBC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8" name="object 6">
            <a:extLst>
              <a:ext uri="{FF2B5EF4-FFF2-40B4-BE49-F238E27FC236}">
                <a16:creationId xmlns:a16="http://schemas.microsoft.com/office/drawing/2014/main" id="{19671C4C-83C1-02FD-AA1D-F399935015A5}"/>
              </a:ext>
            </a:extLst>
          </p:cNvPr>
          <p:cNvSpPr>
            <a:spLocks/>
          </p:cNvSpPr>
          <p:nvPr/>
        </p:nvSpPr>
        <p:spPr bwMode="auto">
          <a:xfrm>
            <a:off x="508000" y="2441575"/>
            <a:ext cx="0" cy="1023938"/>
          </a:xfrm>
          <a:custGeom>
            <a:avLst/>
            <a:gdLst>
              <a:gd name="T0" fmla="*/ 1023720 h 1024254"/>
              <a:gd name="T1" fmla="*/ 0 h 102425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024254">
                <a:moveTo>
                  <a:pt x="0" y="1023720"/>
                </a:moveTo>
                <a:lnTo>
                  <a:pt x="0" y="0"/>
                </a:lnTo>
              </a:path>
            </a:pathLst>
          </a:custGeom>
          <a:noFill/>
          <a:ln w="39413">
            <a:solidFill>
              <a:srgbClr val="4B93C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9" name="object 7">
            <a:extLst>
              <a:ext uri="{FF2B5EF4-FFF2-40B4-BE49-F238E27FC236}">
                <a16:creationId xmlns:a16="http://schemas.microsoft.com/office/drawing/2014/main" id="{7CFB8A59-D178-DE67-5FD0-1B50A9BFCF53}"/>
              </a:ext>
            </a:extLst>
          </p:cNvPr>
          <p:cNvSpPr>
            <a:spLocks/>
          </p:cNvSpPr>
          <p:nvPr/>
        </p:nvSpPr>
        <p:spPr bwMode="auto">
          <a:xfrm>
            <a:off x="508000" y="5465763"/>
            <a:ext cx="0" cy="723900"/>
          </a:xfrm>
          <a:custGeom>
            <a:avLst/>
            <a:gdLst>
              <a:gd name="T0" fmla="*/ 724479 h 724535"/>
              <a:gd name="T1" fmla="*/ 0 h 72453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724535">
                <a:moveTo>
                  <a:pt x="0" y="724479"/>
                </a:moveTo>
                <a:lnTo>
                  <a:pt x="0" y="0"/>
                </a:lnTo>
              </a:path>
            </a:pathLst>
          </a:custGeom>
          <a:noFill/>
          <a:ln w="39413">
            <a:solidFill>
              <a:srgbClr val="44B37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00" name="object 8">
            <a:extLst>
              <a:ext uri="{FF2B5EF4-FFF2-40B4-BE49-F238E27FC236}">
                <a16:creationId xmlns:a16="http://schemas.microsoft.com/office/drawing/2014/main" id="{1117DE63-8EBA-2EE2-6317-6637AAEA9635}"/>
              </a:ext>
            </a:extLst>
          </p:cNvPr>
          <p:cNvSpPr>
            <a:spLocks/>
          </p:cNvSpPr>
          <p:nvPr/>
        </p:nvSpPr>
        <p:spPr bwMode="auto">
          <a:xfrm>
            <a:off x="10050463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15765">
            <a:solidFill>
              <a:srgbClr val="3B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E52CA77-F732-E605-AB0B-986404271B75}"/>
              </a:ext>
            </a:extLst>
          </p:cNvPr>
          <p:cNvSpPr txBox="1"/>
          <p:nvPr/>
        </p:nvSpPr>
        <p:spPr>
          <a:xfrm>
            <a:off x="492125" y="1639888"/>
            <a:ext cx="8301038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50" b="1" spc="55" dirty="0">
                <a:solidFill>
                  <a:srgbClr val="315D7E"/>
                </a:solidFill>
                <a:latin typeface="Arial"/>
                <a:cs typeface="Arial"/>
              </a:rPr>
              <a:t>Pol</a:t>
            </a:r>
            <a:r>
              <a:rPr sz="1850" b="1" spc="-55" dirty="0">
                <a:solidFill>
                  <a:srgbClr val="315D7E"/>
                </a:solidFill>
                <a:latin typeface="Arial"/>
                <a:cs typeface="Arial"/>
              </a:rPr>
              <a:t>i</a:t>
            </a:r>
            <a:r>
              <a:rPr sz="1850" b="1" spc="90" dirty="0">
                <a:solidFill>
                  <a:srgbClr val="315D7E"/>
                </a:solidFill>
                <a:latin typeface="Arial"/>
                <a:cs typeface="Arial"/>
              </a:rPr>
              <a:t>cy</a:t>
            </a:r>
            <a:r>
              <a:rPr sz="1850" b="1" spc="95" dirty="0">
                <a:solidFill>
                  <a:srgbClr val="315D7E"/>
                </a:solidFill>
                <a:latin typeface="Arial"/>
                <a:cs typeface="Arial"/>
              </a:rPr>
              <a:t> </a:t>
            </a:r>
            <a:r>
              <a:rPr sz="1850" b="1" spc="90" dirty="0">
                <a:solidFill>
                  <a:srgbClr val="315D7E"/>
                </a:solidFill>
                <a:latin typeface="Arial"/>
                <a:cs typeface="Arial"/>
              </a:rPr>
              <a:t>R</a:t>
            </a:r>
            <a:r>
              <a:rPr sz="1850" b="1" spc="-40" dirty="0">
                <a:solidFill>
                  <a:srgbClr val="315D7E"/>
                </a:solidFill>
                <a:latin typeface="Arial"/>
                <a:cs typeface="Arial"/>
              </a:rPr>
              <a:t>e</a:t>
            </a:r>
            <a:r>
              <a:rPr sz="1850" b="1" spc="140" dirty="0">
                <a:solidFill>
                  <a:srgbClr val="315D7E"/>
                </a:solidFill>
                <a:latin typeface="Arial"/>
                <a:cs typeface="Arial"/>
              </a:rPr>
              <a:t>comme</a:t>
            </a:r>
            <a:r>
              <a:rPr sz="1850" b="1" spc="160" dirty="0">
                <a:solidFill>
                  <a:srgbClr val="315D7E"/>
                </a:solidFill>
                <a:latin typeface="Arial"/>
                <a:cs typeface="Arial"/>
              </a:rPr>
              <a:t>n</a:t>
            </a:r>
            <a:r>
              <a:rPr sz="1850" b="1" spc="165" dirty="0">
                <a:solidFill>
                  <a:srgbClr val="315D7E"/>
                </a:solidFill>
                <a:latin typeface="Arial"/>
                <a:cs typeface="Arial"/>
              </a:rPr>
              <a:t>dat</a:t>
            </a:r>
            <a:r>
              <a:rPr sz="1850" b="1" spc="-35" dirty="0">
                <a:solidFill>
                  <a:srgbClr val="315D7E"/>
                </a:solidFill>
                <a:latin typeface="Arial"/>
                <a:cs typeface="Arial"/>
              </a:rPr>
              <a:t>i</a:t>
            </a:r>
            <a:r>
              <a:rPr sz="1850" b="1" spc="120" dirty="0">
                <a:solidFill>
                  <a:srgbClr val="315D7E"/>
                </a:solidFill>
                <a:latin typeface="Arial"/>
                <a:cs typeface="Arial"/>
              </a:rPr>
              <a:t>on</a:t>
            </a:r>
            <a:r>
              <a:rPr sz="1850" b="1" spc="-65" dirty="0">
                <a:solidFill>
                  <a:srgbClr val="315D7E"/>
                </a:solidFill>
                <a:latin typeface="Arial"/>
                <a:cs typeface="Arial"/>
              </a:rPr>
              <a:t> </a:t>
            </a:r>
            <a:r>
              <a:rPr sz="1850" b="1" spc="-225" dirty="0">
                <a:solidFill>
                  <a:srgbClr val="315D7E"/>
                </a:solidFill>
                <a:latin typeface="Arial"/>
                <a:cs typeface="Arial"/>
              </a:rPr>
              <a:t>1</a:t>
            </a:r>
            <a:r>
              <a:rPr sz="1850" b="1" spc="310" dirty="0">
                <a:solidFill>
                  <a:srgbClr val="315D7E"/>
                </a:solidFill>
                <a:latin typeface="Arial"/>
                <a:cs typeface="Arial"/>
              </a:rPr>
              <a:t>:</a:t>
            </a:r>
            <a:r>
              <a:rPr sz="1850" b="1" spc="55" dirty="0">
                <a:solidFill>
                  <a:srgbClr val="315D7E"/>
                </a:solidFill>
                <a:latin typeface="Arial"/>
                <a:cs typeface="Arial"/>
              </a:rPr>
              <a:t>Acce</a:t>
            </a:r>
            <a:r>
              <a:rPr sz="1850" b="1" spc="130" dirty="0">
                <a:solidFill>
                  <a:srgbClr val="315D7E"/>
                </a:solidFill>
                <a:latin typeface="Arial"/>
                <a:cs typeface="Arial"/>
              </a:rPr>
              <a:t>l</a:t>
            </a:r>
            <a:r>
              <a:rPr sz="1850" b="1" spc="120" dirty="0">
                <a:solidFill>
                  <a:srgbClr val="315D7E"/>
                </a:solidFill>
                <a:latin typeface="Arial"/>
                <a:cs typeface="Arial"/>
              </a:rPr>
              <a:t>erate</a:t>
            </a:r>
            <a:r>
              <a:rPr sz="1850" b="1" spc="90" dirty="0">
                <a:solidFill>
                  <a:srgbClr val="315D7E"/>
                </a:solidFill>
                <a:latin typeface="Arial"/>
                <a:cs typeface="Arial"/>
              </a:rPr>
              <a:t> </a:t>
            </a:r>
            <a:r>
              <a:rPr sz="1850" b="1" spc="95" dirty="0">
                <a:solidFill>
                  <a:srgbClr val="315D7E"/>
                </a:solidFill>
                <a:latin typeface="Arial"/>
                <a:cs typeface="Arial"/>
              </a:rPr>
              <a:t>Renewable</a:t>
            </a:r>
            <a:r>
              <a:rPr sz="1850" b="1" spc="155" dirty="0">
                <a:solidFill>
                  <a:srgbClr val="315D7E"/>
                </a:solidFill>
                <a:latin typeface="Arial"/>
                <a:cs typeface="Arial"/>
              </a:rPr>
              <a:t> </a:t>
            </a:r>
            <a:r>
              <a:rPr sz="1850" b="1" spc="90" dirty="0">
                <a:solidFill>
                  <a:srgbClr val="315D7E"/>
                </a:solidFill>
                <a:latin typeface="Arial"/>
                <a:cs typeface="Arial"/>
              </a:rPr>
              <a:t>Ener</a:t>
            </a:r>
            <a:r>
              <a:rPr sz="1850" b="1" spc="-15" dirty="0">
                <a:solidFill>
                  <a:srgbClr val="315D7E"/>
                </a:solidFill>
                <a:latin typeface="Arial"/>
                <a:cs typeface="Arial"/>
              </a:rPr>
              <a:t>g</a:t>
            </a:r>
            <a:r>
              <a:rPr sz="1850" b="1" spc="110" dirty="0">
                <a:solidFill>
                  <a:srgbClr val="315D7E"/>
                </a:solidFill>
                <a:latin typeface="Arial"/>
                <a:cs typeface="Arial"/>
              </a:rPr>
              <a:t>y</a:t>
            </a:r>
            <a:r>
              <a:rPr sz="1850" b="1" spc="-45" dirty="0">
                <a:solidFill>
                  <a:srgbClr val="315D7E"/>
                </a:solidFill>
                <a:latin typeface="Arial"/>
                <a:cs typeface="Arial"/>
              </a:rPr>
              <a:t> </a:t>
            </a:r>
            <a:r>
              <a:rPr sz="1850" b="1" spc="25" dirty="0">
                <a:solidFill>
                  <a:srgbClr val="315D7E"/>
                </a:solidFill>
                <a:latin typeface="Arial"/>
                <a:cs typeface="Arial"/>
              </a:rPr>
              <a:t>Transi</a:t>
            </a:r>
            <a:r>
              <a:rPr sz="1850" b="1" spc="190" dirty="0">
                <a:solidFill>
                  <a:srgbClr val="315D7E"/>
                </a:solidFill>
                <a:latin typeface="Arial"/>
                <a:cs typeface="Arial"/>
              </a:rPr>
              <a:t>t</a:t>
            </a:r>
            <a:r>
              <a:rPr sz="1850" b="1" spc="90" dirty="0">
                <a:solidFill>
                  <a:srgbClr val="315D7E"/>
                </a:solidFill>
                <a:latin typeface="Arial"/>
                <a:cs typeface="Arial"/>
              </a:rPr>
              <a:t>i</a:t>
            </a:r>
            <a:r>
              <a:rPr sz="1850" b="1" spc="120" dirty="0">
                <a:solidFill>
                  <a:srgbClr val="315D7E"/>
                </a:solidFill>
                <a:latin typeface="Arial"/>
                <a:cs typeface="Arial"/>
              </a:rPr>
              <a:t>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0CC438A-CC08-FDAF-9C5D-BDD2383BB5B3}"/>
              </a:ext>
            </a:extLst>
          </p:cNvPr>
          <p:cNvSpPr txBox="1"/>
          <p:nvPr/>
        </p:nvSpPr>
        <p:spPr>
          <a:xfrm>
            <a:off x="625475" y="2571750"/>
            <a:ext cx="4143375" cy="7651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6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5470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altLang="en-US" sz="1000">
                <a:solidFill>
                  <a:srgbClr val="31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en-US" sz="1000">
                <a:solidFill>
                  <a:srgbClr val="4275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31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000">
                <a:solidFill>
                  <a:srgbClr val="5470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SIGHT</a:t>
            </a:r>
            <a:r>
              <a:rPr lang="en-US" altLang="en-US" sz="1000">
                <a:solidFill>
                  <a:srgbClr val="315D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8000"/>
              </a:lnSpc>
              <a:spcBef>
                <a:spcPts val="313"/>
              </a:spcBef>
            </a:pP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Countries with h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gher renewable energy adoption show significantly s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ower C02 emissions growth.Clean power surpassed 40% of global </a:t>
            </a:r>
            <a:r>
              <a:rPr lang="en-US" altLang="en-US" sz="1000">
                <a:solidFill>
                  <a:srgbClr val="595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electricity generation 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2024</a:t>
            </a:r>
            <a:r>
              <a:rPr lang="en-US" altLang="en-US" sz="1000">
                <a:solidFill>
                  <a:srgbClr val="5470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D51FF36-A3B2-68E2-37E3-D8167E415899}"/>
              </a:ext>
            </a:extLst>
          </p:cNvPr>
          <p:cNvSpPr txBox="1"/>
          <p:nvPr/>
        </p:nvSpPr>
        <p:spPr>
          <a:xfrm>
            <a:off x="484188" y="3671888"/>
            <a:ext cx="814387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000" spc="-20" dirty="0">
                <a:solidFill>
                  <a:srgbClr val="315D7E"/>
                </a:solidFill>
                <a:latin typeface="Arial"/>
                <a:cs typeface="Arial"/>
              </a:rPr>
              <a:t>PR</a:t>
            </a:r>
            <a:r>
              <a:rPr sz="1000" spc="80" dirty="0">
                <a:solidFill>
                  <a:srgbClr val="547090"/>
                </a:solidFill>
                <a:latin typeface="Arial"/>
                <a:cs typeface="Arial"/>
              </a:rPr>
              <a:t>O</a:t>
            </a:r>
            <a:r>
              <a:rPr sz="1000" spc="5" dirty="0">
                <a:solidFill>
                  <a:srgbClr val="315D7E"/>
                </a:solidFill>
                <a:latin typeface="Arial"/>
                <a:cs typeface="Arial"/>
              </a:rPr>
              <a:t>P</a:t>
            </a:r>
            <a:r>
              <a:rPr sz="1000" spc="20" dirty="0">
                <a:solidFill>
                  <a:srgbClr val="547090"/>
                </a:solidFill>
                <a:latin typeface="Arial"/>
                <a:cs typeface="Arial"/>
              </a:rPr>
              <a:t>O</a:t>
            </a:r>
            <a:r>
              <a:rPr sz="1000" spc="-55" dirty="0">
                <a:solidFill>
                  <a:srgbClr val="547090"/>
                </a:solidFill>
                <a:latin typeface="Arial"/>
                <a:cs typeface="Arial"/>
              </a:rPr>
              <a:t>S</a:t>
            </a:r>
            <a:r>
              <a:rPr sz="1000" spc="80" dirty="0">
                <a:solidFill>
                  <a:srgbClr val="315D7E"/>
                </a:solidFill>
                <a:latin typeface="Arial"/>
                <a:cs typeface="Arial"/>
              </a:rPr>
              <a:t>A</a:t>
            </a:r>
            <a:r>
              <a:rPr sz="1000" spc="45" dirty="0">
                <a:solidFill>
                  <a:srgbClr val="315D7E"/>
                </a:solidFill>
                <a:latin typeface="Arial"/>
                <a:cs typeface="Arial"/>
              </a:rPr>
              <a:t>L</a:t>
            </a:r>
            <a:r>
              <a:rPr sz="1000" spc="229" dirty="0">
                <a:solidFill>
                  <a:srgbClr val="547090"/>
                </a:solid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348B159-526B-A85D-EA20-E0B803EB2807}"/>
              </a:ext>
            </a:extLst>
          </p:cNvPr>
          <p:cNvSpPr txBox="1"/>
          <p:nvPr/>
        </p:nvSpPr>
        <p:spPr>
          <a:xfrm>
            <a:off x="468313" y="3944938"/>
            <a:ext cx="4176712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27025" indent="-3143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7000"/>
              </a:lnSpc>
            </a:pPr>
            <a:r>
              <a:rPr lang="en-US" altLang="en-US" sz="1300">
                <a:solidFill>
                  <a:srgbClr val="34B1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 </a:t>
            </a:r>
            <a:r>
              <a:rPr lang="en-US" altLang="en-US" sz="1000">
                <a:solidFill>
                  <a:srgbClr val="595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subsidies and </a:t>
            </a:r>
            <a:r>
              <a:rPr lang="en-US" altLang="en-US" sz="1000">
                <a:solidFill>
                  <a:srgbClr val="595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 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incentives </a:t>
            </a:r>
            <a:r>
              <a:rPr lang="en-US" altLang="en-US" sz="1000">
                <a:solidFill>
                  <a:srgbClr val="595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and w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595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 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development at nat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ona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altLang="en-US" sz="1000">
                <a:solidFill>
                  <a:srgbClr val="595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ona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</a:t>
            </a:r>
            <a:r>
              <a:rPr lang="en-US" altLang="en-US" sz="1000">
                <a:solidFill>
                  <a:srgbClr val="6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F2A0804-EC2E-A587-2470-6603FBF2ECAF}"/>
              </a:ext>
            </a:extLst>
          </p:cNvPr>
          <p:cNvSpPr txBox="1"/>
          <p:nvPr/>
        </p:nvSpPr>
        <p:spPr>
          <a:xfrm>
            <a:off x="776288" y="4470400"/>
            <a:ext cx="4094162" cy="3397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63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3000"/>
              </a:lnSpc>
            </a:pP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 amb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595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tious 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renewable energy </a:t>
            </a:r>
            <a:r>
              <a:rPr lang="en-US" altLang="en-US" sz="1000">
                <a:solidFill>
                  <a:srgbClr val="595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 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national po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0">
                <a:solidFill>
                  <a:srgbClr val="595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icies 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2030, 80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2040)</a:t>
            </a: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2394F05-58CF-2707-4B88-9A25DEBAC14A}"/>
              </a:ext>
            </a:extLst>
          </p:cNvPr>
          <p:cNvSpPr txBox="1"/>
          <p:nvPr/>
        </p:nvSpPr>
        <p:spPr>
          <a:xfrm>
            <a:off x="476250" y="4900613"/>
            <a:ext cx="236538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45" dirty="0">
                <a:solidFill>
                  <a:srgbClr val="34B16B"/>
                </a:solidFill>
                <a:latin typeface="Arial"/>
                <a:cs typeface="Arial"/>
              </a:rPr>
              <a:t>.</a:t>
            </a:r>
            <a:r>
              <a:rPr sz="2000" spc="-480" dirty="0">
                <a:solidFill>
                  <a:srgbClr val="34B16B"/>
                </a:solidFill>
                <a:latin typeface="Arial"/>
                <a:cs typeface="Arial"/>
              </a:rPr>
              <a:t>.</a:t>
            </a:r>
            <a:r>
              <a:rPr sz="1575" spc="-292" baseline="15873" dirty="0">
                <a:solidFill>
                  <a:srgbClr val="50B87C"/>
                </a:solidFill>
                <a:latin typeface="Arial"/>
                <a:cs typeface="Arial"/>
              </a:rPr>
              <a:t>s</a:t>
            </a:r>
            <a:r>
              <a:rPr sz="2000" spc="-145" dirty="0">
                <a:solidFill>
                  <a:srgbClr val="34B16B"/>
                </a:solidFill>
                <a:latin typeface="Arial"/>
                <a:cs typeface="Arial"/>
              </a:rPr>
              <a:t>,,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11BB51F-BDA7-7339-0430-10A885C1128D}"/>
              </a:ext>
            </a:extLst>
          </p:cNvPr>
          <p:cNvSpPr txBox="1"/>
          <p:nvPr/>
        </p:nvSpPr>
        <p:spPr>
          <a:xfrm>
            <a:off x="784225" y="4957763"/>
            <a:ext cx="3821113" cy="34131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3000"/>
              </a:lnSpc>
            </a:pPr>
            <a:r>
              <a:rPr lang="en-US" altLang="en-US" sz="1000">
                <a:solidFill>
                  <a:srgbClr val="595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 green finance programs and technology transfer for developing countries</a:t>
            </a: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2507E43-1214-E2A9-9E88-71878F62B019}"/>
              </a:ext>
            </a:extLst>
          </p:cNvPr>
          <p:cNvSpPr txBox="1"/>
          <p:nvPr/>
        </p:nvSpPr>
        <p:spPr>
          <a:xfrm>
            <a:off x="633413" y="5595938"/>
            <a:ext cx="3960812" cy="5762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0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4985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</a:t>
            </a:r>
            <a:r>
              <a:rPr lang="en-US" altLang="en-US" sz="1000">
                <a:solidFill>
                  <a:srgbClr val="4D9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4985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MPACT:</a:t>
            </a: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8000"/>
              </a:lnSpc>
              <a:spcBef>
                <a:spcPts val="313"/>
              </a:spcBef>
            </a:pP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gnificantly lower carbon </a:t>
            </a:r>
            <a:r>
              <a:rPr lang="en-US" altLang="en-US" sz="1000">
                <a:solidFill>
                  <a:srgbClr val="595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emissions,enhanced energy 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security, new green jobs, and susta</a:t>
            </a:r>
            <a:r>
              <a:rPr lang="en-US" altLang="en-US" sz="1000">
                <a:solidFill>
                  <a:srgbClr val="8582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595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nab</a:t>
            </a:r>
            <a:r>
              <a:rPr lang="en-US" altLang="en-US" sz="1000">
                <a:solidFill>
                  <a:srgbClr val="6B4B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0">
                <a:solidFill>
                  <a:srgbClr val="595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sz="1000">
                <a:solidFill>
                  <a:srgbClr val="6B69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growth worldwide</a:t>
            </a: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40A17BA-F65E-8B37-D948-F0A20C87275A}"/>
              </a:ext>
            </a:extLst>
          </p:cNvPr>
          <p:cNvSpPr txBox="1"/>
          <p:nvPr/>
        </p:nvSpPr>
        <p:spPr>
          <a:xfrm>
            <a:off x="5678488" y="2501900"/>
            <a:ext cx="3330575" cy="158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050" spc="-15" dirty="0">
                <a:solidFill>
                  <a:srgbClr val="858285"/>
                </a:solidFill>
                <a:latin typeface="Arial"/>
                <a:cs typeface="Arial"/>
              </a:rPr>
              <a:t>Renew</a:t>
            </a:r>
            <a:r>
              <a:rPr sz="1050" spc="-70" dirty="0">
                <a:solidFill>
                  <a:srgbClr val="858285"/>
                </a:solidFill>
                <a:latin typeface="Arial"/>
                <a:cs typeface="Arial"/>
              </a:rPr>
              <a:t>a</a:t>
            </a:r>
            <a:r>
              <a:rPr sz="1050" spc="105" dirty="0">
                <a:solidFill>
                  <a:srgbClr val="858285"/>
                </a:solidFill>
                <a:latin typeface="Arial"/>
                <a:cs typeface="Arial"/>
              </a:rPr>
              <a:t>b</a:t>
            </a:r>
            <a:r>
              <a:rPr sz="1050" spc="-55" dirty="0">
                <a:solidFill>
                  <a:srgbClr val="858285"/>
                </a:solidFill>
                <a:latin typeface="Arial"/>
                <a:cs typeface="Arial"/>
              </a:rPr>
              <a:t>l</a:t>
            </a:r>
            <a:r>
              <a:rPr sz="1050" spc="-20" dirty="0">
                <a:solidFill>
                  <a:srgbClr val="858285"/>
                </a:solidFill>
                <a:latin typeface="Arial"/>
                <a:cs typeface="Arial"/>
              </a:rPr>
              <a:t>e</a:t>
            </a:r>
            <a:r>
              <a:rPr sz="1050" spc="10" dirty="0">
                <a:solidFill>
                  <a:srgbClr val="858285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858285"/>
                </a:solidFill>
                <a:latin typeface="Arial"/>
                <a:cs typeface="Arial"/>
              </a:rPr>
              <a:t>Energy</a:t>
            </a:r>
            <a:r>
              <a:rPr sz="1050" spc="-20" dirty="0">
                <a:solidFill>
                  <a:srgbClr val="858285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858285"/>
                </a:solidFill>
                <a:latin typeface="Arial"/>
                <a:cs typeface="Arial"/>
              </a:rPr>
              <a:t>Adopt</a:t>
            </a:r>
            <a:r>
              <a:rPr sz="1050" spc="100" dirty="0">
                <a:solidFill>
                  <a:srgbClr val="858285"/>
                </a:solidFill>
                <a:latin typeface="Arial"/>
                <a:cs typeface="Arial"/>
              </a:rPr>
              <a:t>i</a:t>
            </a:r>
            <a:r>
              <a:rPr sz="1050" spc="15" dirty="0">
                <a:solidFill>
                  <a:srgbClr val="858285"/>
                </a:solidFill>
                <a:latin typeface="Arial"/>
                <a:cs typeface="Arial"/>
              </a:rPr>
              <a:t>on</a:t>
            </a:r>
            <a:r>
              <a:rPr sz="1050" spc="-70" dirty="0">
                <a:solidFill>
                  <a:srgbClr val="858285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858285"/>
                </a:solidFill>
                <a:latin typeface="Arial"/>
                <a:cs typeface="Arial"/>
              </a:rPr>
              <a:t>vs</a:t>
            </a:r>
            <a:r>
              <a:rPr sz="1050" spc="-20" dirty="0">
                <a:solidFill>
                  <a:srgbClr val="858285"/>
                </a:solidFill>
                <a:latin typeface="Arial"/>
                <a:cs typeface="Arial"/>
              </a:rPr>
              <a:t> </a:t>
            </a:r>
            <a:r>
              <a:rPr sz="1050" spc="135" dirty="0">
                <a:solidFill>
                  <a:srgbClr val="858285"/>
                </a:solidFill>
                <a:latin typeface="Arial"/>
                <a:cs typeface="Arial"/>
              </a:rPr>
              <a:t>C</a:t>
            </a:r>
            <a:r>
              <a:rPr sz="1050" spc="10" dirty="0">
                <a:solidFill>
                  <a:srgbClr val="858285"/>
                </a:solidFill>
                <a:latin typeface="Arial"/>
                <a:cs typeface="Arial"/>
              </a:rPr>
              <a:t>0</a:t>
            </a:r>
            <a:r>
              <a:rPr sz="1050" spc="-15" dirty="0">
                <a:solidFill>
                  <a:srgbClr val="858285"/>
                </a:solidFill>
                <a:latin typeface="Arial"/>
                <a:cs typeface="Arial"/>
              </a:rPr>
              <a:t>2</a:t>
            </a:r>
            <a:r>
              <a:rPr sz="1050" spc="5" dirty="0">
                <a:solidFill>
                  <a:srgbClr val="858285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858285"/>
                </a:solidFill>
                <a:latin typeface="Arial"/>
                <a:cs typeface="Arial"/>
              </a:rPr>
              <a:t>E</a:t>
            </a:r>
            <a:r>
              <a:rPr sz="1050" spc="-10" dirty="0">
                <a:solidFill>
                  <a:srgbClr val="6B6972"/>
                </a:solidFill>
                <a:latin typeface="Arial"/>
                <a:cs typeface="Arial"/>
              </a:rPr>
              <a:t>m</a:t>
            </a:r>
            <a:r>
              <a:rPr sz="1050" spc="10" dirty="0">
                <a:solidFill>
                  <a:srgbClr val="858285"/>
                </a:solidFill>
                <a:latin typeface="Arial"/>
                <a:cs typeface="Arial"/>
              </a:rPr>
              <a:t>i</a:t>
            </a:r>
            <a:r>
              <a:rPr sz="1050" spc="45" dirty="0">
                <a:solidFill>
                  <a:srgbClr val="858285"/>
                </a:solidFill>
                <a:latin typeface="Arial"/>
                <a:cs typeface="Arial"/>
              </a:rPr>
              <a:t>ss</a:t>
            </a:r>
            <a:r>
              <a:rPr sz="1050" spc="-15" dirty="0">
                <a:solidFill>
                  <a:srgbClr val="858285"/>
                </a:solidFill>
                <a:latin typeface="Arial"/>
                <a:cs typeface="Arial"/>
              </a:rPr>
              <a:t>i</a:t>
            </a:r>
            <a:r>
              <a:rPr sz="1050" spc="10" dirty="0">
                <a:solidFill>
                  <a:srgbClr val="858285"/>
                </a:solidFill>
                <a:latin typeface="Arial"/>
                <a:cs typeface="Arial"/>
              </a:rPr>
              <a:t>ons</a:t>
            </a:r>
            <a:r>
              <a:rPr sz="1050" spc="30" dirty="0">
                <a:solidFill>
                  <a:srgbClr val="858285"/>
                </a:solidFill>
                <a:latin typeface="Arial"/>
                <a:cs typeface="Arial"/>
              </a:rPr>
              <a:t> </a:t>
            </a:r>
            <a:r>
              <a:rPr sz="1050" spc="-85" dirty="0">
                <a:solidFill>
                  <a:srgbClr val="858285"/>
                </a:solidFill>
                <a:latin typeface="Arial"/>
                <a:cs typeface="Arial"/>
              </a:rPr>
              <a:t>G</a:t>
            </a:r>
            <a:r>
              <a:rPr sz="1050" spc="15" dirty="0">
                <a:solidFill>
                  <a:srgbClr val="6B6972"/>
                </a:solidFill>
                <a:latin typeface="Arial"/>
                <a:cs typeface="Arial"/>
              </a:rPr>
              <a:t>r</a:t>
            </a:r>
            <a:r>
              <a:rPr sz="1050" spc="30" dirty="0">
                <a:solidFill>
                  <a:srgbClr val="858285"/>
                </a:solidFill>
                <a:latin typeface="Arial"/>
                <a:cs typeface="Arial"/>
              </a:rPr>
              <a:t>owth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C659B3E-90E6-0D66-7CD0-BAB8937A7296}"/>
              </a:ext>
            </a:extLst>
          </p:cNvPr>
          <p:cNvSpPr txBox="1"/>
          <p:nvPr/>
        </p:nvSpPr>
        <p:spPr>
          <a:xfrm>
            <a:off x="5292725" y="2679700"/>
            <a:ext cx="171450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AAAAAA"/>
                </a:solidFill>
                <a:latin typeface="Times New Roman"/>
                <a:cs typeface="Times New Roman"/>
              </a:rPr>
              <a:t>5</a:t>
            </a:r>
            <a:r>
              <a:rPr sz="850" spc="35" dirty="0">
                <a:solidFill>
                  <a:srgbClr val="AAAAAA"/>
                </a:solidFill>
                <a:latin typeface="Times New Roman"/>
                <a:cs typeface="Times New Roman"/>
              </a:rPr>
              <a:t>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12A7644-D6EA-1215-1D17-2A7B0C02FA0A}"/>
              </a:ext>
            </a:extLst>
          </p:cNvPr>
          <p:cNvSpPr txBox="1"/>
          <p:nvPr/>
        </p:nvSpPr>
        <p:spPr>
          <a:xfrm>
            <a:off x="5292725" y="2955925"/>
            <a:ext cx="165100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10" dirty="0">
                <a:solidFill>
                  <a:srgbClr val="AAAAAA"/>
                </a:solidFill>
                <a:latin typeface="Times New Roman"/>
                <a:cs typeface="Times New Roman"/>
              </a:rPr>
              <a:t>4.5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7DD8043-46BA-01B2-F8E3-75D21CAF2464}"/>
              </a:ext>
            </a:extLst>
          </p:cNvPr>
          <p:cNvSpPr txBox="1"/>
          <p:nvPr/>
        </p:nvSpPr>
        <p:spPr>
          <a:xfrm>
            <a:off x="5930900" y="2962275"/>
            <a:ext cx="476250" cy="762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000" spc="580" dirty="0">
                <a:solidFill>
                  <a:srgbClr val="69A5CD"/>
                </a:solidFill>
                <a:latin typeface="Arial"/>
                <a:cs typeface="Arial"/>
              </a:rPr>
              <a:t>•</a:t>
            </a:r>
            <a:r>
              <a:rPr sz="6000" spc="225" baseline="-25000" dirty="0">
                <a:solidFill>
                  <a:srgbClr val="69A5CD"/>
                </a:solidFill>
                <a:latin typeface="Arial"/>
                <a:cs typeface="Arial"/>
              </a:rPr>
              <a:t>•</a:t>
            </a:r>
            <a:endParaRPr sz="6000" baseline="-25000"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DFABCE3-5450-F15B-6977-952243ABA41B}"/>
              </a:ext>
            </a:extLst>
          </p:cNvPr>
          <p:cNvSpPr txBox="1"/>
          <p:nvPr/>
        </p:nvSpPr>
        <p:spPr>
          <a:xfrm>
            <a:off x="5133975" y="3240088"/>
            <a:ext cx="333375" cy="882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70180" eaLnBrk="1" fontAlgn="auto" hangingPunct="1">
              <a:lnSpc>
                <a:spcPts val="86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AAAAAA"/>
                </a:solidFill>
                <a:latin typeface="Times New Roman"/>
                <a:cs typeface="Times New Roman"/>
              </a:rPr>
              <a:t>4.0</a:t>
            </a:r>
            <a:endParaRPr sz="850">
              <a:latin typeface="Times New Roman"/>
              <a:cs typeface="Times New Roman"/>
            </a:endParaRPr>
          </a:p>
          <a:p>
            <a:pPr marL="12700" eaLnBrk="1" fontAlgn="auto" hangingPunct="1">
              <a:lnSpc>
                <a:spcPts val="3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spc="-165" dirty="0">
                <a:solidFill>
                  <a:srgbClr val="AAAAAA"/>
                </a:solidFill>
                <a:latin typeface="Times New Roman"/>
                <a:cs typeface="Times New Roman"/>
              </a:rPr>
              <a:t>t</a:t>
            </a:r>
            <a:r>
              <a:rPr sz="2800" spc="-80" dirty="0">
                <a:solidFill>
                  <a:srgbClr val="AAAAAA"/>
                </a:solidFill>
                <a:latin typeface="Times New Roman"/>
                <a:cs typeface="Times New Roman"/>
              </a:rPr>
              <a:t> </a:t>
            </a:r>
            <a:r>
              <a:rPr sz="850" spc="5" dirty="0">
                <a:solidFill>
                  <a:srgbClr val="AAAAAA"/>
                </a:solidFill>
                <a:latin typeface="Times New Roman"/>
                <a:cs typeface="Times New Roman"/>
              </a:rPr>
              <a:t>3</a:t>
            </a:r>
            <a:r>
              <a:rPr sz="850" spc="50" dirty="0">
                <a:solidFill>
                  <a:srgbClr val="AAAAAA"/>
                </a:solidFill>
                <a:latin typeface="Times New Roman"/>
                <a:cs typeface="Times New Roman"/>
              </a:rPr>
              <a:t>.5</a:t>
            </a:r>
            <a:endParaRPr sz="850"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325"/>
              </a:spcBef>
              <a:spcAft>
                <a:spcPts val="0"/>
              </a:spcAft>
              <a:defRPr/>
            </a:pPr>
            <a:r>
              <a:rPr sz="550" spc="35" dirty="0">
                <a:solidFill>
                  <a:srgbClr val="AAAAAA"/>
                </a:solidFill>
                <a:latin typeface="Times New Roman"/>
                <a:cs typeface="Times New Roman"/>
              </a:rPr>
              <a:t>(!)   </a:t>
            </a:r>
            <a:r>
              <a:rPr sz="550" spc="25" dirty="0">
                <a:solidFill>
                  <a:srgbClr val="AAAAAA"/>
                </a:solidFill>
                <a:latin typeface="Times New Roman"/>
                <a:cs typeface="Times New Roman"/>
              </a:rPr>
              <a:t> </a:t>
            </a:r>
            <a:r>
              <a:rPr sz="850" spc="5" dirty="0">
                <a:solidFill>
                  <a:srgbClr val="AAAAAA"/>
                </a:solidFill>
                <a:latin typeface="Times New Roman"/>
                <a:cs typeface="Times New Roman"/>
              </a:rPr>
              <a:t>3</a:t>
            </a:r>
            <a:r>
              <a:rPr sz="850" spc="35" dirty="0">
                <a:solidFill>
                  <a:srgbClr val="AAAAAA"/>
                </a:solidFill>
                <a:latin typeface="Times New Roman"/>
                <a:cs typeface="Times New Roman"/>
              </a:rPr>
              <a:t>.0</a:t>
            </a:r>
            <a:endParaRPr sz="850"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415"/>
              </a:spcBef>
              <a:spcAft>
                <a:spcPts val="0"/>
              </a:spcAft>
              <a:defRPr/>
            </a:pPr>
            <a:r>
              <a:rPr sz="900" spc="85" dirty="0">
                <a:solidFill>
                  <a:srgbClr val="AAAAAA"/>
                </a:solidFill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99A519C-75A0-52D1-CF8A-14EAE0FDAEED}"/>
              </a:ext>
            </a:extLst>
          </p:cNvPr>
          <p:cNvSpPr txBox="1"/>
          <p:nvPr/>
        </p:nvSpPr>
        <p:spPr>
          <a:xfrm>
            <a:off x="6529388" y="3538538"/>
            <a:ext cx="223837" cy="520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900" spc="190" dirty="0">
                <a:solidFill>
                  <a:srgbClr val="69A5CD"/>
                </a:solidFill>
                <a:latin typeface="Arial"/>
                <a:cs typeface="Arial"/>
              </a:rPr>
              <a:t>•</a:t>
            </a:r>
            <a:endParaRPr sz="390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5BCC8FA-2708-35BD-20BB-C1DFBFD1298C}"/>
              </a:ext>
            </a:extLst>
          </p:cNvPr>
          <p:cNvSpPr txBox="1"/>
          <p:nvPr/>
        </p:nvSpPr>
        <p:spPr>
          <a:xfrm>
            <a:off x="6829425" y="3797300"/>
            <a:ext cx="222250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000" spc="150" dirty="0">
                <a:solidFill>
                  <a:srgbClr val="69A5CD"/>
                </a:solidFill>
                <a:latin typeface="Arial"/>
                <a:cs typeface="Arial"/>
              </a:rPr>
              <a:t>•</a:t>
            </a:r>
            <a:endParaRPr sz="4000"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B0F536C-990B-A5F2-557E-FCD22B3AA19F}"/>
              </a:ext>
            </a:extLst>
          </p:cNvPr>
          <p:cNvSpPr txBox="1"/>
          <p:nvPr/>
        </p:nvSpPr>
        <p:spPr>
          <a:xfrm>
            <a:off x="5133975" y="4113213"/>
            <a:ext cx="325438" cy="4651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110" dirty="0">
                <a:solidFill>
                  <a:srgbClr val="BFC1C1"/>
                </a:solidFill>
                <a:latin typeface="Times New Roman"/>
                <a:cs typeface="Times New Roman"/>
              </a:rPr>
              <a:t>·   </a:t>
            </a:r>
            <a:r>
              <a:rPr sz="850" spc="-5" dirty="0">
                <a:solidFill>
                  <a:srgbClr val="BFC1C1"/>
                </a:solidFill>
                <a:latin typeface="Times New Roman"/>
                <a:cs typeface="Times New Roman"/>
              </a:rPr>
              <a:t> </a:t>
            </a:r>
            <a:r>
              <a:rPr sz="850" spc="15" dirty="0">
                <a:solidFill>
                  <a:srgbClr val="AAAAAA"/>
                </a:solidFill>
                <a:latin typeface="Times New Roman"/>
                <a:cs typeface="Times New Roman"/>
              </a:rPr>
              <a:t>2.5</a:t>
            </a:r>
            <a:endParaRPr sz="850">
              <a:latin typeface="Times New Roman"/>
              <a:cs typeface="Times New Roman"/>
            </a:endParaRPr>
          </a:p>
          <a:p>
            <a:pPr marL="12700" eaLnBrk="1" fontAlgn="auto" hangingPunct="1">
              <a:lnSpc>
                <a:spcPts val="750"/>
              </a:lnSpc>
              <a:spcBef>
                <a:spcPts val="70"/>
              </a:spcBef>
              <a:spcAft>
                <a:spcPts val="0"/>
              </a:spcAft>
              <a:defRPr/>
            </a:pPr>
            <a:r>
              <a:rPr sz="750" spc="75" dirty="0">
                <a:solidFill>
                  <a:srgbClr val="858285"/>
                </a:solidFill>
                <a:latin typeface="Arial"/>
                <a:cs typeface="Arial"/>
              </a:rPr>
              <a:t>w</a:t>
            </a:r>
            <a:endParaRPr sz="750">
              <a:latin typeface="Arial"/>
              <a:cs typeface="Arial"/>
            </a:endParaRPr>
          </a:p>
          <a:p>
            <a:pPr marL="12700" eaLnBrk="1" fontAlgn="auto" hangingPunct="1">
              <a:lnSpc>
                <a:spcPts val="12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60" dirty="0">
                <a:solidFill>
                  <a:srgbClr val="AAAAAA"/>
                </a:solidFill>
                <a:latin typeface="Arial"/>
                <a:cs typeface="Arial"/>
              </a:rPr>
              <a:t>0 </a:t>
            </a:r>
            <a:r>
              <a:rPr sz="1200" spc="-155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AAAAAA"/>
                </a:solidFill>
                <a:latin typeface="Times New Roman"/>
                <a:cs typeface="Times New Roman"/>
              </a:rPr>
              <a:t>2.0</a:t>
            </a:r>
            <a:endParaRPr sz="850">
              <a:latin typeface="Times New Roman"/>
              <a:cs typeface="Times New Roman"/>
            </a:endParaRPr>
          </a:p>
          <a:p>
            <a:pPr marL="12700" eaLnBrk="1" fontAlgn="auto" hangingPunct="1">
              <a:lnSpc>
                <a:spcPts val="5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50" i="1" spc="70" dirty="0">
                <a:solidFill>
                  <a:srgbClr val="AAAAAA"/>
                </a:solidFill>
                <a:latin typeface="Times New Roman"/>
                <a:cs typeface="Times New Roman"/>
              </a:rPr>
              <a:t>(.)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2E9636D0-D6E1-F1AA-DB31-D7379015A189}"/>
              </a:ext>
            </a:extLst>
          </p:cNvPr>
          <p:cNvSpPr txBox="1"/>
          <p:nvPr/>
        </p:nvSpPr>
        <p:spPr>
          <a:xfrm>
            <a:off x="7177088" y="4135438"/>
            <a:ext cx="222250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000" spc="150" dirty="0">
                <a:solidFill>
                  <a:srgbClr val="69A5CD"/>
                </a:solidFill>
                <a:latin typeface="Arial"/>
                <a:cs typeface="Arial"/>
              </a:rPr>
              <a:t>•</a:t>
            </a:r>
            <a:endParaRPr sz="4000"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B101F992-BB93-E75F-7AA5-99C9131E965F}"/>
              </a:ext>
            </a:extLst>
          </p:cNvPr>
          <p:cNvSpPr txBox="1"/>
          <p:nvPr/>
        </p:nvSpPr>
        <p:spPr>
          <a:xfrm>
            <a:off x="7523163" y="4373563"/>
            <a:ext cx="211137" cy="520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900" spc="95" dirty="0">
                <a:solidFill>
                  <a:srgbClr val="69A5CD"/>
                </a:solidFill>
                <a:latin typeface="Arial"/>
                <a:cs typeface="Arial"/>
              </a:rPr>
              <a:t>•</a:t>
            </a:r>
            <a:endParaRPr sz="3900"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D17D1551-A1E7-368D-5FF4-8A05970D54E4}"/>
              </a:ext>
            </a:extLst>
          </p:cNvPr>
          <p:cNvSpPr txBox="1"/>
          <p:nvPr/>
        </p:nvSpPr>
        <p:spPr>
          <a:xfrm>
            <a:off x="5133975" y="4560888"/>
            <a:ext cx="119063" cy="279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 spc="-190" dirty="0">
                <a:solidFill>
                  <a:srgbClr val="AAAAAA"/>
                </a:solidFill>
                <a:latin typeface="Arial"/>
                <a:cs typeface="Arial"/>
              </a:rPr>
              <a:t>'"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529F276-DC79-91F1-4382-B9D244CC31D5}"/>
              </a:ext>
            </a:extLst>
          </p:cNvPr>
          <p:cNvSpPr txBox="1"/>
          <p:nvPr/>
        </p:nvSpPr>
        <p:spPr>
          <a:xfrm>
            <a:off x="5149850" y="4622800"/>
            <a:ext cx="31750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100" spc="-165" dirty="0">
                <a:solidFill>
                  <a:srgbClr val="AAAAAA"/>
                </a:solidFill>
                <a:latin typeface="Times New Roman"/>
                <a:cs typeface="Times New Roman"/>
              </a:rPr>
              <a:t>E </a:t>
            </a:r>
            <a:r>
              <a:rPr sz="1100" spc="50" dirty="0">
                <a:solidFill>
                  <a:srgbClr val="AAAAAA"/>
                </a:solidFill>
                <a:latin typeface="Times New Roman"/>
                <a:cs typeface="Times New Roman"/>
              </a:rPr>
              <a:t> </a:t>
            </a:r>
            <a:r>
              <a:rPr sz="850" spc="5" dirty="0">
                <a:solidFill>
                  <a:srgbClr val="AAAAAA"/>
                </a:solidFill>
                <a:latin typeface="Times New Roman"/>
                <a:cs typeface="Times New Roman"/>
              </a:rPr>
              <a:t>1</a:t>
            </a:r>
            <a:r>
              <a:rPr sz="850" spc="50" dirty="0">
                <a:solidFill>
                  <a:srgbClr val="AAAAAA"/>
                </a:solidFill>
                <a:latin typeface="Times New Roman"/>
                <a:cs typeface="Times New Roman"/>
              </a:rPr>
              <a:t>.5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FAFF905-F719-A1B3-8C48-8160BAC750CF}"/>
              </a:ext>
            </a:extLst>
          </p:cNvPr>
          <p:cNvSpPr txBox="1"/>
          <p:nvPr/>
        </p:nvSpPr>
        <p:spPr>
          <a:xfrm>
            <a:off x="7815263" y="4602163"/>
            <a:ext cx="211137" cy="520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900" spc="95" dirty="0">
                <a:solidFill>
                  <a:srgbClr val="69A5CD"/>
                </a:solidFill>
                <a:latin typeface="Arial"/>
                <a:cs typeface="Arial"/>
              </a:rPr>
              <a:t>•</a:t>
            </a:r>
            <a:endParaRPr sz="3900">
              <a:latin typeface="Arial"/>
              <a:cs typeface="Aria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28EF5BB-2700-05B2-7CA4-E32E1D7478BB}"/>
              </a:ext>
            </a:extLst>
          </p:cNvPr>
          <p:cNvSpPr txBox="1"/>
          <p:nvPr/>
        </p:nvSpPr>
        <p:spPr>
          <a:xfrm>
            <a:off x="5149850" y="4735513"/>
            <a:ext cx="100013" cy="114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700" spc="35" dirty="0">
                <a:solidFill>
                  <a:srgbClr val="858285"/>
                </a:solidFill>
                <a:latin typeface="Times New Roman"/>
                <a:cs typeface="Times New Roman"/>
              </a:rPr>
              <a:t>c: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F4C485D2-5AD4-D4FA-4C7A-4FDD9C664674}"/>
              </a:ext>
            </a:extLst>
          </p:cNvPr>
          <p:cNvSpPr txBox="1"/>
          <p:nvPr/>
        </p:nvSpPr>
        <p:spPr>
          <a:xfrm>
            <a:off x="5133975" y="4805363"/>
            <a:ext cx="107950" cy="95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550" spc="90" dirty="0">
                <a:solidFill>
                  <a:srgbClr val="AAAAAA"/>
                </a:solidFill>
                <a:latin typeface="Times New Roman"/>
                <a:cs typeface="Times New Roman"/>
              </a:rPr>
              <a:t>&lt;</a:t>
            </a:r>
            <a:r>
              <a:rPr sz="550" spc="55" dirty="0">
                <a:solidFill>
                  <a:srgbClr val="AAAAAA"/>
                </a:solidFill>
                <a:latin typeface="Times New Roman"/>
                <a:cs typeface="Times New Roman"/>
              </a:rPr>
              <a:t>(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352B881-CB29-EDAE-2470-81391D30E70C}"/>
              </a:ext>
            </a:extLst>
          </p:cNvPr>
          <p:cNvSpPr txBox="1"/>
          <p:nvPr/>
        </p:nvSpPr>
        <p:spPr>
          <a:xfrm>
            <a:off x="5292725" y="4932363"/>
            <a:ext cx="171450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AAAAAA"/>
                </a:solidFill>
                <a:latin typeface="Times New Roman"/>
                <a:cs typeface="Times New Roman"/>
              </a:rPr>
              <a:t>1</a:t>
            </a:r>
            <a:r>
              <a:rPr sz="850" spc="35" dirty="0">
                <a:solidFill>
                  <a:srgbClr val="AAAAAA"/>
                </a:solidFill>
                <a:latin typeface="Times New Roman"/>
                <a:cs typeface="Times New Roman"/>
              </a:rPr>
              <a:t>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3FCB85C4-A4BC-B2C7-9AA4-A31296E48AF0}"/>
              </a:ext>
            </a:extLst>
          </p:cNvPr>
          <p:cNvSpPr txBox="1"/>
          <p:nvPr/>
        </p:nvSpPr>
        <p:spPr>
          <a:xfrm>
            <a:off x="8161338" y="4811713"/>
            <a:ext cx="211137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000" spc="55" dirty="0">
                <a:solidFill>
                  <a:srgbClr val="69A5CD"/>
                </a:solidFill>
                <a:latin typeface="Arial"/>
                <a:cs typeface="Arial"/>
              </a:rPr>
              <a:t>•</a:t>
            </a:r>
            <a:endParaRPr sz="4000">
              <a:latin typeface="Arial"/>
              <a:cs typeface="Arial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44DA2CF1-0F59-1A5E-75AC-74A8366B0FEF}"/>
              </a:ext>
            </a:extLst>
          </p:cNvPr>
          <p:cNvSpPr txBox="1"/>
          <p:nvPr/>
        </p:nvSpPr>
        <p:spPr>
          <a:xfrm>
            <a:off x="5292725" y="5208588"/>
            <a:ext cx="168275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20" dirty="0">
                <a:solidFill>
                  <a:srgbClr val="AAAAAA"/>
                </a:solidFill>
                <a:latin typeface="Times New Roman"/>
                <a:cs typeface="Times New Roman"/>
              </a:rPr>
              <a:t>0.5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99C999E3-C8B3-84A6-27FC-035885B34E42}"/>
              </a:ext>
            </a:extLst>
          </p:cNvPr>
          <p:cNvSpPr txBox="1"/>
          <p:nvPr/>
        </p:nvSpPr>
        <p:spPr>
          <a:xfrm>
            <a:off x="8658225" y="5048250"/>
            <a:ext cx="222250" cy="533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000" spc="150" dirty="0">
                <a:solidFill>
                  <a:srgbClr val="69A5CD"/>
                </a:solidFill>
                <a:latin typeface="Arial"/>
                <a:cs typeface="Arial"/>
              </a:rPr>
              <a:t>•</a:t>
            </a:r>
            <a:endParaRPr sz="4000">
              <a:latin typeface="Arial"/>
              <a:cs typeface="Arial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8B99813-5849-9491-3A01-10EF8466FC2C}"/>
              </a:ext>
            </a:extLst>
          </p:cNvPr>
          <p:cNvSpPr txBox="1"/>
          <p:nvPr/>
        </p:nvSpPr>
        <p:spPr>
          <a:xfrm>
            <a:off x="9155113" y="5224463"/>
            <a:ext cx="211137" cy="520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900" spc="95" dirty="0">
                <a:solidFill>
                  <a:srgbClr val="69A5CD"/>
                </a:solidFill>
                <a:latin typeface="Arial"/>
                <a:cs typeface="Arial"/>
              </a:rPr>
              <a:t>•</a:t>
            </a:r>
            <a:endParaRPr sz="3900">
              <a:latin typeface="Arial"/>
              <a:cs typeface="Arial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0D2D0F5D-FE8A-4B26-AB6B-65BE88E2898B}"/>
              </a:ext>
            </a:extLst>
          </p:cNvPr>
          <p:cNvSpPr txBox="1"/>
          <p:nvPr/>
        </p:nvSpPr>
        <p:spPr>
          <a:xfrm>
            <a:off x="5370513" y="5491163"/>
            <a:ext cx="88900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70" dirty="0">
                <a:solidFill>
                  <a:srgbClr val="AAAAAA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7D814D9D-E3D0-8B43-3BCC-BEC79C0FDF0C}"/>
              </a:ext>
            </a:extLst>
          </p:cNvPr>
          <p:cNvSpPr txBox="1"/>
          <p:nvPr/>
        </p:nvSpPr>
        <p:spPr>
          <a:xfrm>
            <a:off x="5481638" y="5630863"/>
            <a:ext cx="112712" cy="14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50" spc="110" dirty="0">
                <a:solidFill>
                  <a:srgbClr val="AAAAAA"/>
                </a:solidFill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65AA0735-5F6D-3F1B-6C74-C45EE6573D41}"/>
              </a:ext>
            </a:extLst>
          </p:cNvPr>
          <p:cNvSpPr txBox="1"/>
          <p:nvPr/>
        </p:nvSpPr>
        <p:spPr>
          <a:xfrm>
            <a:off x="5962650" y="5630863"/>
            <a:ext cx="150813" cy="14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50" spc="-265" dirty="0">
                <a:solidFill>
                  <a:srgbClr val="AAAAAA"/>
                </a:solidFill>
                <a:latin typeface="Courier New"/>
                <a:cs typeface="Courier New"/>
              </a:rPr>
              <a:t>1</a:t>
            </a:r>
            <a:r>
              <a:rPr sz="950" spc="110" dirty="0">
                <a:solidFill>
                  <a:srgbClr val="AAAAAA"/>
                </a:solidFill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BB4C6708-FC19-02FE-0C09-C5A18EDA2EA6}"/>
              </a:ext>
            </a:extLst>
          </p:cNvPr>
          <p:cNvSpPr txBox="1"/>
          <p:nvPr/>
        </p:nvSpPr>
        <p:spPr>
          <a:xfrm>
            <a:off x="6451600" y="5634038"/>
            <a:ext cx="131763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-5" dirty="0">
                <a:solidFill>
                  <a:srgbClr val="AAAAAA"/>
                </a:solidFill>
                <a:latin typeface="Times New Roman"/>
                <a:cs typeface="Times New Roman"/>
              </a:rPr>
              <a:t>20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DD879FE-8F15-0C18-19DC-435A5584D5B8}"/>
              </a:ext>
            </a:extLst>
          </p:cNvPr>
          <p:cNvSpPr txBox="1"/>
          <p:nvPr/>
        </p:nvSpPr>
        <p:spPr>
          <a:xfrm>
            <a:off x="6813550" y="5634038"/>
            <a:ext cx="1376363" cy="296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065"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500380" algn="l"/>
                <a:tab pos="997585" algn="l"/>
              </a:tabLst>
              <a:defRPr/>
            </a:pPr>
            <a:r>
              <a:rPr sz="850" dirty="0">
                <a:solidFill>
                  <a:srgbClr val="AAAAAA"/>
                </a:solidFill>
                <a:latin typeface="Times New Roman"/>
                <a:cs typeface="Times New Roman"/>
              </a:rPr>
              <a:t>30	</a:t>
            </a:r>
            <a:r>
              <a:rPr sz="850" spc="-10" dirty="0">
                <a:solidFill>
                  <a:srgbClr val="AAAAAA"/>
                </a:solidFill>
                <a:latin typeface="Times New Roman"/>
                <a:cs typeface="Times New Roman"/>
              </a:rPr>
              <a:t>40	</a:t>
            </a:r>
            <a:r>
              <a:rPr sz="850" spc="5" dirty="0">
                <a:solidFill>
                  <a:srgbClr val="AAAAAA"/>
                </a:solidFill>
                <a:latin typeface="Times New Roman"/>
                <a:cs typeface="Times New Roman"/>
              </a:rPr>
              <a:t>50</a:t>
            </a:r>
            <a:endParaRPr sz="850">
              <a:latin typeface="Times New Roman"/>
              <a:cs typeface="Times New Roman"/>
            </a:endParaRPr>
          </a:p>
          <a:p>
            <a:pPr algn="ctr" eaLnBrk="1" fontAlgn="auto" hangingPunct="1">
              <a:spcBef>
                <a:spcPts val="330"/>
              </a:spcBef>
              <a:spcAft>
                <a:spcPts val="0"/>
              </a:spcAft>
              <a:defRPr/>
            </a:pPr>
            <a:r>
              <a:rPr sz="800" spc="-10" dirty="0">
                <a:solidFill>
                  <a:srgbClr val="AAAAAA"/>
                </a:solidFill>
                <a:latin typeface="Arial"/>
                <a:cs typeface="Arial"/>
              </a:rPr>
              <a:t>R</a:t>
            </a:r>
            <a:r>
              <a:rPr sz="800" spc="-90" dirty="0">
                <a:solidFill>
                  <a:srgbClr val="AAAAAA"/>
                </a:solidFill>
                <a:latin typeface="Arial"/>
                <a:cs typeface="Arial"/>
              </a:rPr>
              <a:t>e</a:t>
            </a:r>
            <a:r>
              <a:rPr sz="800" spc="-15" dirty="0">
                <a:solidFill>
                  <a:srgbClr val="858285"/>
                </a:solidFill>
                <a:latin typeface="Arial"/>
                <a:cs typeface="Arial"/>
              </a:rPr>
              <a:t>n</a:t>
            </a:r>
            <a:r>
              <a:rPr sz="800" spc="-40" dirty="0">
                <a:solidFill>
                  <a:srgbClr val="AAAAAA"/>
                </a:solidFill>
                <a:latin typeface="Arial"/>
                <a:cs typeface="Arial"/>
              </a:rPr>
              <a:t>ewable</a:t>
            </a:r>
            <a:r>
              <a:rPr sz="800" spc="15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800" spc="-50" dirty="0">
                <a:solidFill>
                  <a:srgbClr val="AAAAAA"/>
                </a:solidFill>
                <a:latin typeface="Arial"/>
                <a:cs typeface="Arial"/>
              </a:rPr>
              <a:t>E</a:t>
            </a:r>
            <a:r>
              <a:rPr sz="800" spc="-40" dirty="0">
                <a:solidFill>
                  <a:srgbClr val="AAAAAA"/>
                </a:solidFill>
                <a:latin typeface="Arial"/>
                <a:cs typeface="Arial"/>
              </a:rPr>
              <a:t>nergy</a:t>
            </a:r>
            <a:r>
              <a:rPr sz="800" spc="-120" dirty="0">
                <a:solidFill>
                  <a:srgbClr val="AAAAAA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AAAAAA"/>
                </a:solidFill>
                <a:latin typeface="Arial"/>
                <a:cs typeface="Arial"/>
              </a:rPr>
              <a:t>Adopti</a:t>
            </a:r>
            <a:r>
              <a:rPr sz="800" spc="10" dirty="0">
                <a:solidFill>
                  <a:srgbClr val="AAAAAA"/>
                </a:solidFill>
                <a:latin typeface="Arial"/>
                <a:cs typeface="Arial"/>
              </a:rPr>
              <a:t>on(%)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1C1481C-A513-98AE-99E3-383C519BE16D}"/>
              </a:ext>
            </a:extLst>
          </p:cNvPr>
          <p:cNvSpPr txBox="1"/>
          <p:nvPr/>
        </p:nvSpPr>
        <p:spPr>
          <a:xfrm>
            <a:off x="8429625" y="5634038"/>
            <a:ext cx="134938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dirty="0">
                <a:solidFill>
                  <a:srgbClr val="AAAAAA"/>
                </a:solidFill>
                <a:latin typeface="Times New Roman"/>
                <a:cs typeface="Times New Roman"/>
              </a:rPr>
              <a:t>60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FCDBA0EC-39A0-8358-73F1-BE6AF46DE7F2}"/>
              </a:ext>
            </a:extLst>
          </p:cNvPr>
          <p:cNvSpPr txBox="1"/>
          <p:nvPr/>
        </p:nvSpPr>
        <p:spPr>
          <a:xfrm>
            <a:off x="8926513" y="5634038"/>
            <a:ext cx="133350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dirty="0">
                <a:solidFill>
                  <a:srgbClr val="AAAAAA"/>
                </a:solidFill>
                <a:latin typeface="Times New Roman"/>
                <a:cs typeface="Times New Roman"/>
              </a:rPr>
              <a:t>70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CB3E163B-71F0-3DF9-1130-98BBD9C92431}"/>
              </a:ext>
            </a:extLst>
          </p:cNvPr>
          <p:cNvSpPr txBox="1"/>
          <p:nvPr/>
        </p:nvSpPr>
        <p:spPr>
          <a:xfrm>
            <a:off x="9415463" y="5637213"/>
            <a:ext cx="14287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15" dirty="0">
                <a:solidFill>
                  <a:srgbClr val="AAAAAA"/>
                </a:solidFill>
                <a:latin typeface="Arial"/>
                <a:cs typeface="Arial"/>
              </a:rPr>
              <a:t>80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bject 2">
            <a:extLst>
              <a:ext uri="{FF2B5EF4-FFF2-40B4-BE49-F238E27FC236}">
                <a16:creationId xmlns:a16="http://schemas.microsoft.com/office/drawing/2014/main" id="{C5FAED73-1752-AFB4-83B0-BB842F90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3216275"/>
            <a:ext cx="315913" cy="2270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3" name="object 3">
            <a:extLst>
              <a:ext uri="{FF2B5EF4-FFF2-40B4-BE49-F238E27FC236}">
                <a16:creationId xmlns:a16="http://schemas.microsoft.com/office/drawing/2014/main" id="{03F4CE15-95F2-5C9D-5174-5C123C8BC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3" y="2979738"/>
            <a:ext cx="330200" cy="25066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4" name="object 4">
            <a:extLst>
              <a:ext uri="{FF2B5EF4-FFF2-40B4-BE49-F238E27FC236}">
                <a16:creationId xmlns:a16="http://schemas.microsoft.com/office/drawing/2014/main" id="{D0C6EB61-E13E-37B2-9AE0-595403563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0" y="2854325"/>
            <a:ext cx="300038" cy="26320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object 5">
            <a:extLst>
              <a:ext uri="{FF2B5EF4-FFF2-40B4-BE49-F238E27FC236}">
                <a16:creationId xmlns:a16="http://schemas.microsoft.com/office/drawing/2014/main" id="{26077F37-07D6-939D-8A29-D3003E13A709}"/>
              </a:ext>
            </a:extLst>
          </p:cNvPr>
          <p:cNvSpPr>
            <a:spLocks/>
          </p:cNvSpPr>
          <p:nvPr/>
        </p:nvSpPr>
        <p:spPr bwMode="auto">
          <a:xfrm>
            <a:off x="0" y="1590675"/>
            <a:ext cx="10058400" cy="0"/>
          </a:xfrm>
          <a:custGeom>
            <a:avLst/>
            <a:gdLst>
              <a:gd name="T0" fmla="*/ 0 w 10058400"/>
              <a:gd name="T1" fmla="*/ 10058400 w 10058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noFill/>
          <a:ln w="15765">
            <a:solidFill>
              <a:srgbClr val="44444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6" name="object 6">
            <a:extLst>
              <a:ext uri="{FF2B5EF4-FFF2-40B4-BE49-F238E27FC236}">
                <a16:creationId xmlns:a16="http://schemas.microsoft.com/office/drawing/2014/main" id="{1268EF93-CF82-101D-42E0-26773F164048}"/>
              </a:ext>
            </a:extLst>
          </p:cNvPr>
          <p:cNvSpPr>
            <a:spLocks/>
          </p:cNvSpPr>
          <p:nvPr/>
        </p:nvSpPr>
        <p:spPr bwMode="auto">
          <a:xfrm>
            <a:off x="7938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15765">
            <a:solidFill>
              <a:srgbClr val="3B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object 7">
            <a:extLst>
              <a:ext uri="{FF2B5EF4-FFF2-40B4-BE49-F238E27FC236}">
                <a16:creationId xmlns:a16="http://schemas.microsoft.com/office/drawing/2014/main" id="{3893EEEA-0AB0-3E02-4349-8DDCC30C78EF}"/>
              </a:ext>
            </a:extLst>
          </p:cNvPr>
          <p:cNvSpPr>
            <a:spLocks/>
          </p:cNvSpPr>
          <p:nvPr/>
        </p:nvSpPr>
        <p:spPr bwMode="auto">
          <a:xfrm>
            <a:off x="87313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47296">
            <a:solidFill>
              <a:srgbClr val="70BF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8" name="object 8">
            <a:extLst>
              <a:ext uri="{FF2B5EF4-FFF2-40B4-BE49-F238E27FC236}">
                <a16:creationId xmlns:a16="http://schemas.microsoft.com/office/drawing/2014/main" id="{2DA1E80B-9A30-8F00-14D6-368DB079528E}"/>
              </a:ext>
            </a:extLst>
          </p:cNvPr>
          <p:cNvSpPr>
            <a:spLocks/>
          </p:cNvSpPr>
          <p:nvPr/>
        </p:nvSpPr>
        <p:spPr bwMode="auto">
          <a:xfrm>
            <a:off x="488950" y="2106613"/>
            <a:ext cx="779463" cy="0"/>
          </a:xfrm>
          <a:custGeom>
            <a:avLst/>
            <a:gdLst>
              <a:gd name="T0" fmla="*/ 0 w 780415"/>
              <a:gd name="T1" fmla="*/ 780393 w 78041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0415">
                <a:moveTo>
                  <a:pt x="0" y="0"/>
                </a:moveTo>
                <a:lnTo>
                  <a:pt x="780393" y="0"/>
                </a:lnTo>
              </a:path>
            </a:pathLst>
          </a:custGeom>
          <a:noFill/>
          <a:ln w="23648">
            <a:solidFill>
              <a:srgbClr val="4FBC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9" name="object 9">
            <a:extLst>
              <a:ext uri="{FF2B5EF4-FFF2-40B4-BE49-F238E27FC236}">
                <a16:creationId xmlns:a16="http://schemas.microsoft.com/office/drawing/2014/main" id="{6947B993-1BEC-A6A5-C0F2-B0A266A3D70F}"/>
              </a:ext>
            </a:extLst>
          </p:cNvPr>
          <p:cNvSpPr>
            <a:spLocks/>
          </p:cNvSpPr>
          <p:nvPr/>
        </p:nvSpPr>
        <p:spPr bwMode="auto">
          <a:xfrm>
            <a:off x="6807200" y="2732088"/>
            <a:ext cx="0" cy="2741612"/>
          </a:xfrm>
          <a:custGeom>
            <a:avLst/>
            <a:gdLst>
              <a:gd name="T0" fmla="*/ 2740419 h 2740660"/>
              <a:gd name="T1" fmla="*/ 0 h 274066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740660">
                <a:moveTo>
                  <a:pt x="0" y="2740419"/>
                </a:moveTo>
                <a:lnTo>
                  <a:pt x="0" y="0"/>
                </a:lnTo>
              </a:path>
            </a:pathLst>
          </a:custGeom>
          <a:noFill/>
          <a:ln w="39413">
            <a:solidFill>
              <a:srgbClr val="EB80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0" name="object 10">
            <a:extLst>
              <a:ext uri="{FF2B5EF4-FFF2-40B4-BE49-F238E27FC236}">
                <a16:creationId xmlns:a16="http://schemas.microsoft.com/office/drawing/2014/main" id="{8D08D7AB-1A3C-18B3-9E1A-4CF8B777F98B}"/>
              </a:ext>
            </a:extLst>
          </p:cNvPr>
          <p:cNvSpPr>
            <a:spLocks/>
          </p:cNvSpPr>
          <p:nvPr/>
        </p:nvSpPr>
        <p:spPr bwMode="auto">
          <a:xfrm>
            <a:off x="7051675" y="2732088"/>
            <a:ext cx="0" cy="2606675"/>
          </a:xfrm>
          <a:custGeom>
            <a:avLst/>
            <a:gdLst>
              <a:gd name="T0" fmla="*/ 2606549 h 2606675"/>
              <a:gd name="T1" fmla="*/ 0 h 260667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606675">
                <a:moveTo>
                  <a:pt x="0" y="2606549"/>
                </a:moveTo>
                <a:lnTo>
                  <a:pt x="0" y="0"/>
                </a:lnTo>
              </a:path>
            </a:pathLst>
          </a:custGeom>
          <a:noFill/>
          <a:ln w="39413">
            <a:solidFill>
              <a:srgbClr val="EB87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1" name="object 11">
            <a:extLst>
              <a:ext uri="{FF2B5EF4-FFF2-40B4-BE49-F238E27FC236}">
                <a16:creationId xmlns:a16="http://schemas.microsoft.com/office/drawing/2014/main" id="{877081F4-AAB2-6703-E726-AB98531F6677}"/>
              </a:ext>
            </a:extLst>
          </p:cNvPr>
          <p:cNvSpPr>
            <a:spLocks/>
          </p:cNvSpPr>
          <p:nvPr/>
        </p:nvSpPr>
        <p:spPr bwMode="auto">
          <a:xfrm>
            <a:off x="8399463" y="3101975"/>
            <a:ext cx="0" cy="2236788"/>
          </a:xfrm>
          <a:custGeom>
            <a:avLst/>
            <a:gdLst>
              <a:gd name="T0" fmla="*/ 2236434 h 2236470"/>
              <a:gd name="T1" fmla="*/ 0 h 223647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236470">
                <a:moveTo>
                  <a:pt x="0" y="2236434"/>
                </a:moveTo>
                <a:lnTo>
                  <a:pt x="0" y="0"/>
                </a:lnTo>
              </a:path>
            </a:pathLst>
          </a:custGeom>
          <a:noFill/>
          <a:ln w="23648">
            <a:solidFill>
              <a:srgbClr val="EB83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2" name="object 12">
            <a:extLst>
              <a:ext uri="{FF2B5EF4-FFF2-40B4-BE49-F238E27FC236}">
                <a16:creationId xmlns:a16="http://schemas.microsoft.com/office/drawing/2014/main" id="{FB7D0F8B-5A82-F4A5-5DB7-ADB58D94AAD3}"/>
              </a:ext>
            </a:extLst>
          </p:cNvPr>
          <p:cNvSpPr>
            <a:spLocks/>
          </p:cNvSpPr>
          <p:nvPr/>
        </p:nvSpPr>
        <p:spPr bwMode="auto">
          <a:xfrm>
            <a:off x="8643938" y="3101975"/>
            <a:ext cx="0" cy="2371725"/>
          </a:xfrm>
          <a:custGeom>
            <a:avLst/>
            <a:gdLst>
              <a:gd name="T0" fmla="*/ 2370305 h 2370454"/>
              <a:gd name="T1" fmla="*/ 0 h 2370454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370454">
                <a:moveTo>
                  <a:pt x="0" y="2370305"/>
                </a:moveTo>
                <a:lnTo>
                  <a:pt x="0" y="0"/>
                </a:lnTo>
              </a:path>
            </a:pathLst>
          </a:custGeom>
          <a:noFill/>
          <a:ln w="55179">
            <a:solidFill>
              <a:srgbClr val="EB83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53" name="object 13">
            <a:extLst>
              <a:ext uri="{FF2B5EF4-FFF2-40B4-BE49-F238E27FC236}">
                <a16:creationId xmlns:a16="http://schemas.microsoft.com/office/drawing/2014/main" id="{3A87421A-C212-61FF-83AA-DBA268B62A48}"/>
              </a:ext>
            </a:extLst>
          </p:cNvPr>
          <p:cNvSpPr>
            <a:spLocks/>
          </p:cNvSpPr>
          <p:nvPr/>
        </p:nvSpPr>
        <p:spPr bwMode="auto">
          <a:xfrm>
            <a:off x="10050463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15765">
            <a:solidFill>
              <a:srgbClr val="3B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A427F55-A893-9742-491F-48ACE43D1661}"/>
              </a:ext>
            </a:extLst>
          </p:cNvPr>
          <p:cNvSpPr txBox="1"/>
          <p:nvPr/>
        </p:nvSpPr>
        <p:spPr>
          <a:xfrm>
            <a:off x="492125" y="1624013"/>
            <a:ext cx="7812088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50" b="1" spc="55" dirty="0">
                <a:solidFill>
                  <a:srgbClr val="2F5B7C"/>
                </a:solidFill>
                <a:latin typeface="Arial"/>
                <a:cs typeface="Arial"/>
              </a:rPr>
              <a:t>Pol</a:t>
            </a:r>
            <a:r>
              <a:rPr sz="1850" b="1" spc="-55" dirty="0">
                <a:solidFill>
                  <a:srgbClr val="2F5B7C"/>
                </a:solidFill>
                <a:latin typeface="Arial"/>
                <a:cs typeface="Arial"/>
              </a:rPr>
              <a:t>i</a:t>
            </a:r>
            <a:r>
              <a:rPr sz="1850" b="1" spc="90" dirty="0">
                <a:solidFill>
                  <a:srgbClr val="2F5B7C"/>
                </a:solidFill>
                <a:latin typeface="Arial"/>
                <a:cs typeface="Arial"/>
              </a:rPr>
              <a:t>cy</a:t>
            </a:r>
            <a:r>
              <a:rPr sz="1850" b="1" spc="95" dirty="0">
                <a:solidFill>
                  <a:srgbClr val="2F5B7C"/>
                </a:solidFill>
                <a:latin typeface="Arial"/>
                <a:cs typeface="Arial"/>
              </a:rPr>
              <a:t> </a:t>
            </a:r>
            <a:r>
              <a:rPr sz="1850" b="1" spc="90" dirty="0">
                <a:solidFill>
                  <a:srgbClr val="2F5B7C"/>
                </a:solidFill>
                <a:latin typeface="Arial"/>
                <a:cs typeface="Arial"/>
              </a:rPr>
              <a:t>R</a:t>
            </a:r>
            <a:r>
              <a:rPr sz="1850" b="1" spc="-40" dirty="0">
                <a:solidFill>
                  <a:srgbClr val="2F5B7C"/>
                </a:solidFill>
                <a:latin typeface="Arial"/>
                <a:cs typeface="Arial"/>
              </a:rPr>
              <a:t>e</a:t>
            </a:r>
            <a:r>
              <a:rPr sz="1850" b="1" spc="140" dirty="0">
                <a:solidFill>
                  <a:srgbClr val="2F5B7C"/>
                </a:solidFill>
                <a:latin typeface="Arial"/>
                <a:cs typeface="Arial"/>
              </a:rPr>
              <a:t>comme</a:t>
            </a:r>
            <a:r>
              <a:rPr sz="1850" b="1" spc="160" dirty="0">
                <a:solidFill>
                  <a:srgbClr val="2F5B7C"/>
                </a:solidFill>
                <a:latin typeface="Arial"/>
                <a:cs typeface="Arial"/>
              </a:rPr>
              <a:t>n</a:t>
            </a:r>
            <a:r>
              <a:rPr sz="1850" b="1" spc="165" dirty="0">
                <a:solidFill>
                  <a:srgbClr val="2F5B7C"/>
                </a:solidFill>
                <a:latin typeface="Arial"/>
                <a:cs typeface="Arial"/>
              </a:rPr>
              <a:t>dat</a:t>
            </a:r>
            <a:r>
              <a:rPr sz="1850" b="1" spc="-35" dirty="0">
                <a:solidFill>
                  <a:srgbClr val="2F5B7C"/>
                </a:solidFill>
                <a:latin typeface="Arial"/>
                <a:cs typeface="Arial"/>
              </a:rPr>
              <a:t>i</a:t>
            </a:r>
            <a:r>
              <a:rPr sz="1850" b="1" spc="120" dirty="0">
                <a:solidFill>
                  <a:srgbClr val="2F5B7C"/>
                </a:solidFill>
                <a:latin typeface="Arial"/>
                <a:cs typeface="Arial"/>
              </a:rPr>
              <a:t>on</a:t>
            </a:r>
            <a:r>
              <a:rPr sz="1850" b="1" spc="-65" dirty="0">
                <a:solidFill>
                  <a:srgbClr val="2F5B7C"/>
                </a:solidFill>
                <a:latin typeface="Arial"/>
                <a:cs typeface="Arial"/>
              </a:rPr>
              <a:t> </a:t>
            </a:r>
            <a:r>
              <a:rPr sz="1850" b="1" spc="145" dirty="0">
                <a:solidFill>
                  <a:srgbClr val="2F5B7C"/>
                </a:solidFill>
                <a:latin typeface="Arial"/>
                <a:cs typeface="Arial"/>
              </a:rPr>
              <a:t>2</a:t>
            </a:r>
            <a:r>
              <a:rPr sz="1850" b="1" spc="275" dirty="0">
                <a:solidFill>
                  <a:srgbClr val="496B8C"/>
                </a:solidFill>
                <a:latin typeface="Arial"/>
                <a:cs typeface="Arial"/>
              </a:rPr>
              <a:t>:</a:t>
            </a:r>
            <a:r>
              <a:rPr sz="1850" b="1" spc="-355" dirty="0">
                <a:solidFill>
                  <a:srgbClr val="496B8C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2F5B7C"/>
                </a:solidFill>
                <a:latin typeface="Arial"/>
                <a:cs typeface="Arial"/>
              </a:rPr>
              <a:t>F</a:t>
            </a:r>
            <a:r>
              <a:rPr sz="1850" b="1" spc="50" dirty="0">
                <a:solidFill>
                  <a:srgbClr val="2F5B7C"/>
                </a:solidFill>
                <a:latin typeface="Arial"/>
                <a:cs typeface="Arial"/>
              </a:rPr>
              <a:t>orest</a:t>
            </a:r>
            <a:r>
              <a:rPr sz="1850" b="1" spc="105" dirty="0">
                <a:solidFill>
                  <a:srgbClr val="2F5B7C"/>
                </a:solidFill>
                <a:latin typeface="Arial"/>
                <a:cs typeface="Arial"/>
              </a:rPr>
              <a:t> </a:t>
            </a:r>
            <a:r>
              <a:rPr sz="1850" b="1" spc="-35" dirty="0">
                <a:solidFill>
                  <a:srgbClr val="2F5B7C"/>
                </a:solidFill>
                <a:latin typeface="Arial"/>
                <a:cs typeface="Arial"/>
              </a:rPr>
              <a:t>C</a:t>
            </a:r>
            <a:r>
              <a:rPr sz="1850" b="1" spc="80" dirty="0">
                <a:solidFill>
                  <a:srgbClr val="2F5B7C"/>
                </a:solidFill>
                <a:latin typeface="Arial"/>
                <a:cs typeface="Arial"/>
              </a:rPr>
              <a:t>onserva</a:t>
            </a:r>
            <a:r>
              <a:rPr sz="1850" b="1" spc="145" dirty="0">
                <a:solidFill>
                  <a:srgbClr val="2F5B7C"/>
                </a:solidFill>
                <a:latin typeface="Arial"/>
                <a:cs typeface="Arial"/>
              </a:rPr>
              <a:t>t</a:t>
            </a:r>
            <a:r>
              <a:rPr sz="1850" b="1" spc="35" dirty="0">
                <a:solidFill>
                  <a:srgbClr val="2F5B7C"/>
                </a:solidFill>
                <a:latin typeface="Arial"/>
                <a:cs typeface="Arial"/>
              </a:rPr>
              <a:t>i</a:t>
            </a:r>
            <a:r>
              <a:rPr sz="1850" b="1" spc="90" dirty="0">
                <a:solidFill>
                  <a:srgbClr val="2F5B7C"/>
                </a:solidFill>
                <a:latin typeface="Arial"/>
                <a:cs typeface="Arial"/>
              </a:rPr>
              <a:t>on</a:t>
            </a:r>
            <a:r>
              <a:rPr sz="1850" b="1" spc="65" dirty="0">
                <a:solidFill>
                  <a:srgbClr val="2F5B7C"/>
                </a:solidFill>
                <a:latin typeface="Arial"/>
                <a:cs typeface="Arial"/>
              </a:rPr>
              <a:t> </a:t>
            </a:r>
            <a:r>
              <a:rPr sz="1750" b="1" spc="60" dirty="0">
                <a:solidFill>
                  <a:srgbClr val="2F5B7C"/>
                </a:solidFill>
                <a:latin typeface="Arial"/>
                <a:cs typeface="Arial"/>
              </a:rPr>
              <a:t>&amp;</a:t>
            </a:r>
            <a:r>
              <a:rPr sz="1750" b="1" spc="110" dirty="0">
                <a:solidFill>
                  <a:srgbClr val="2F5B7C"/>
                </a:solidFill>
                <a:latin typeface="Arial"/>
                <a:cs typeface="Arial"/>
              </a:rPr>
              <a:t> </a:t>
            </a:r>
            <a:r>
              <a:rPr sz="1850" b="1" spc="45" dirty="0">
                <a:solidFill>
                  <a:srgbClr val="2F5B7C"/>
                </a:solidFill>
                <a:latin typeface="Arial"/>
                <a:cs typeface="Arial"/>
              </a:rPr>
              <a:t>Refore</a:t>
            </a:r>
            <a:r>
              <a:rPr sz="1850" b="1" spc="-50" dirty="0">
                <a:solidFill>
                  <a:srgbClr val="2F5B7C"/>
                </a:solidFill>
                <a:latin typeface="Arial"/>
                <a:cs typeface="Arial"/>
              </a:rPr>
              <a:t>s</a:t>
            </a:r>
            <a:r>
              <a:rPr sz="1850" b="1" spc="185" dirty="0">
                <a:solidFill>
                  <a:srgbClr val="2F5B7C"/>
                </a:solidFill>
                <a:latin typeface="Arial"/>
                <a:cs typeface="Arial"/>
              </a:rPr>
              <a:t>t</a:t>
            </a:r>
            <a:r>
              <a:rPr sz="1850" b="1" spc="170" dirty="0">
                <a:solidFill>
                  <a:srgbClr val="2F5B7C"/>
                </a:solidFill>
                <a:latin typeface="Arial"/>
                <a:cs typeface="Arial"/>
              </a:rPr>
              <a:t>at</a:t>
            </a:r>
            <a:r>
              <a:rPr sz="1850" b="1" spc="-30" dirty="0">
                <a:solidFill>
                  <a:srgbClr val="2F5B7C"/>
                </a:solidFill>
                <a:latin typeface="Arial"/>
                <a:cs typeface="Arial"/>
              </a:rPr>
              <a:t>i</a:t>
            </a:r>
            <a:r>
              <a:rPr sz="1850" b="1" spc="120" dirty="0">
                <a:solidFill>
                  <a:srgbClr val="2F5B7C"/>
                </a:solidFill>
                <a:latin typeface="Arial"/>
                <a:cs typeface="Arial"/>
              </a:rPr>
              <a:t>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37E63B1-2A49-D4D2-0756-E7BFA4AC417B}"/>
              </a:ext>
            </a:extLst>
          </p:cNvPr>
          <p:cNvSpPr txBox="1"/>
          <p:nvPr/>
        </p:nvSpPr>
        <p:spPr>
          <a:xfrm>
            <a:off x="407988" y="2411413"/>
            <a:ext cx="4240212" cy="9207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700">
                <a:solidFill>
                  <a:srgbClr val="3BB3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altLang="en-US" sz="1200">
                <a:solidFill>
                  <a:srgbClr val="3BB3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2000"/>
              </a:lnSpc>
              <a:spcBef>
                <a:spcPts val="700"/>
              </a:spcBef>
            </a:pP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 use change</a:t>
            </a:r>
            <a:r>
              <a:rPr lang="en-US" altLang="en-US" sz="1100">
                <a:solidFill>
                  <a:srgbClr val="8585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ncipally deforestat</a:t>
            </a:r>
            <a:r>
              <a:rPr lang="en-US" altLang="en-US" sz="1100">
                <a:solidFill>
                  <a:srgbClr val="4F44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altLang="en-US" sz="1100">
                <a:solidFill>
                  <a:srgbClr val="8585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butes </a:t>
            </a:r>
            <a:r>
              <a:rPr lang="en-US" altLang="en-US" sz="1100">
                <a:solidFill>
                  <a:srgbClr val="496B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12- 20%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g</a:t>
            </a:r>
            <a:r>
              <a:rPr lang="en-US" altLang="en-US" sz="1100">
                <a:solidFill>
                  <a:srgbClr val="4F44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oba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greenhouse gas em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ons. 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2023</a:t>
            </a:r>
            <a:r>
              <a:rPr lang="en-US" altLang="en-US" sz="1100">
                <a:solidFill>
                  <a:srgbClr val="8585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trop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 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oss tota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US" altLang="en-US" sz="1100">
                <a:solidFill>
                  <a:srgbClr val="496B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3.7 </a:t>
            </a:r>
            <a:r>
              <a:rPr lang="en-US" altLang="en-US" sz="1100">
                <a:solidFill>
                  <a:srgbClr val="2F5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  <a:r>
              <a:rPr lang="en-US" altLang="en-US" sz="1100">
                <a:solidFill>
                  <a:srgbClr val="496B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496B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hecta</a:t>
            </a:r>
            <a:r>
              <a:rPr lang="en-US" altLang="en-US" sz="1100">
                <a:solidFill>
                  <a:srgbClr val="2F5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100">
                <a:solidFill>
                  <a:srgbClr val="496B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A420048-3602-6C74-3783-A6E83A507508}"/>
              </a:ext>
            </a:extLst>
          </p:cNvPr>
          <p:cNvSpPr txBox="1"/>
          <p:nvPr/>
        </p:nvSpPr>
        <p:spPr>
          <a:xfrm>
            <a:off x="-138113" y="3541713"/>
            <a:ext cx="4932363" cy="7048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3BB3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200">
                <a:solidFill>
                  <a:srgbClr val="3BB3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2000"/>
              </a:lnSpc>
              <a:spcBef>
                <a:spcPts val="575"/>
              </a:spcBef>
            </a:pPr>
            <a:r>
              <a:rPr lang="en-US" altLang="en-US" sz="1100">
                <a:solidFill>
                  <a:srgbClr val="3B8C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Strengthen ant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-deforestation laws and enforcement w</a:t>
            </a:r>
            <a:r>
              <a:rPr lang="en-US" altLang="en-US" sz="1100">
                <a:solidFill>
                  <a:srgbClr val="4F44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b</a:t>
            </a:r>
            <a:r>
              <a:rPr lang="en-US" altLang="en-US" sz="1100">
                <a:solidFill>
                  <a:srgbClr val="4F44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nding targets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03635C3-23D3-1512-A12D-A63F2397F64A}"/>
              </a:ext>
            </a:extLst>
          </p:cNvPr>
          <p:cNvSpPr txBox="1"/>
          <p:nvPr/>
        </p:nvSpPr>
        <p:spPr>
          <a:xfrm>
            <a:off x="760413" y="4389438"/>
            <a:ext cx="3717925" cy="3683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55588" indent="-244475">
              <a:tabLst>
                <a:tab pos="2555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2555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2555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2555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2555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555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555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555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55588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2000"/>
              </a:lnSpc>
            </a:pPr>
            <a:r>
              <a:rPr lang="en-US" altLang="en-US" sz="1000" i="1">
                <a:solidFill>
                  <a:srgbClr val="3B8CC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-if	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lncent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 a</a:t>
            </a:r>
            <a:r>
              <a:rPr lang="en-US" altLang="en-US" sz="1100">
                <a:solidFill>
                  <a:srgbClr val="8585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orestation programs and carbon cred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nitiatives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017E9BD-63A2-02DE-D6DA-ADB5B0CF5016}"/>
              </a:ext>
            </a:extLst>
          </p:cNvPr>
          <p:cNvSpPr txBox="1"/>
          <p:nvPr/>
        </p:nvSpPr>
        <p:spPr>
          <a:xfrm>
            <a:off x="720725" y="4900613"/>
            <a:ext cx="406400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95275" indent="-2825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7000"/>
              </a:lnSpc>
            </a:pPr>
            <a:r>
              <a:rPr lang="en-US" altLang="en-US" sz="1100" i="1">
                <a:solidFill>
                  <a:srgbClr val="3B8C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:.,:.  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 community-drive</a:t>
            </a:r>
            <a:r>
              <a:rPr lang="en-US" altLang="en-US" sz="1100">
                <a:solidFill>
                  <a:srgbClr val="8585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 protect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and 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genous stewardsh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ECC978E-2CD0-5F2B-58CD-5F95837F2388}"/>
              </a:ext>
            </a:extLst>
          </p:cNvPr>
          <p:cNvSpPr txBox="1"/>
          <p:nvPr/>
        </p:nvSpPr>
        <p:spPr>
          <a:xfrm>
            <a:off x="720725" y="5513388"/>
            <a:ext cx="4191000" cy="677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3BB3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2000"/>
              </a:lnSpc>
              <a:spcBef>
                <a:spcPts val="788"/>
              </a:spcBef>
            </a:pP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Restored natural carbon s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496B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ks</a:t>
            </a:r>
            <a:r>
              <a:rPr lang="en-US" altLang="en-US" sz="1100">
                <a:solidFill>
                  <a:srgbClr val="8585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b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versity protection</a:t>
            </a:r>
            <a:r>
              <a:rPr lang="en-US" altLang="en-US" sz="1100">
                <a:solidFill>
                  <a:srgbClr val="8585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mproved c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 res</a:t>
            </a:r>
            <a:r>
              <a:rPr lang="en-US" altLang="en-US" sz="1100">
                <a:solidFill>
                  <a:srgbClr val="4950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4F44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ence for vulnerab</a:t>
            </a:r>
            <a:r>
              <a:rPr lang="en-US" altLang="en-US" sz="1100">
                <a:solidFill>
                  <a:srgbClr val="6974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ecosystems and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9C1FD749-C30D-2426-BA41-B31A6A647B66}"/>
              </a:ext>
            </a:extLst>
          </p:cNvPr>
          <p:cNvSpPr txBox="1"/>
          <p:nvPr/>
        </p:nvSpPr>
        <p:spPr>
          <a:xfrm>
            <a:off x="5946775" y="2498725"/>
            <a:ext cx="2822575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000" dirty="0">
                <a:solidFill>
                  <a:srgbClr val="67646E"/>
                </a:solidFill>
                <a:latin typeface="Arial"/>
                <a:cs typeface="Arial"/>
              </a:rPr>
              <a:t>T</a:t>
            </a:r>
            <a:r>
              <a:rPr sz="1000" spc="70" dirty="0">
                <a:solidFill>
                  <a:srgbClr val="858587"/>
                </a:solidFill>
                <a:latin typeface="Arial"/>
                <a:cs typeface="Arial"/>
              </a:rPr>
              <a:t>rop</a:t>
            </a:r>
            <a:r>
              <a:rPr sz="1000" spc="-25" dirty="0">
                <a:solidFill>
                  <a:srgbClr val="858587"/>
                </a:solidFill>
                <a:latin typeface="Arial"/>
                <a:cs typeface="Arial"/>
              </a:rPr>
              <a:t>i</a:t>
            </a:r>
            <a:r>
              <a:rPr sz="1000" spc="30" dirty="0">
                <a:solidFill>
                  <a:srgbClr val="858587"/>
                </a:solidFill>
                <a:latin typeface="Arial"/>
                <a:cs typeface="Arial"/>
              </a:rPr>
              <a:t>c</a:t>
            </a:r>
            <a:r>
              <a:rPr sz="1000" spc="25" dirty="0">
                <a:solidFill>
                  <a:srgbClr val="858587"/>
                </a:solidFill>
                <a:latin typeface="Arial"/>
                <a:cs typeface="Arial"/>
              </a:rPr>
              <a:t>a</a:t>
            </a:r>
            <a:r>
              <a:rPr sz="1000" spc="240" dirty="0">
                <a:solidFill>
                  <a:srgbClr val="67646E"/>
                </a:solidFill>
                <a:latin typeface="Arial"/>
                <a:cs typeface="Arial"/>
              </a:rPr>
              <a:t>l</a:t>
            </a:r>
            <a:r>
              <a:rPr sz="1000" spc="-190" dirty="0">
                <a:solidFill>
                  <a:srgbClr val="67646E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858587"/>
                </a:solidFill>
                <a:latin typeface="Arial"/>
                <a:cs typeface="Arial"/>
              </a:rPr>
              <a:t>Forest</a:t>
            </a:r>
            <a:r>
              <a:rPr sz="1000" spc="-85" dirty="0">
                <a:solidFill>
                  <a:srgbClr val="858587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858587"/>
                </a:solidFill>
                <a:latin typeface="Arial"/>
                <a:cs typeface="Arial"/>
              </a:rPr>
              <a:t>L</a:t>
            </a:r>
            <a:r>
              <a:rPr sz="1000" spc="55" dirty="0">
                <a:solidFill>
                  <a:srgbClr val="858587"/>
                </a:solidFill>
                <a:latin typeface="Arial"/>
                <a:cs typeface="Arial"/>
              </a:rPr>
              <a:t>oss</a:t>
            </a:r>
            <a:r>
              <a:rPr sz="1000" spc="-20" dirty="0">
                <a:solidFill>
                  <a:srgbClr val="858587"/>
                </a:solidFill>
                <a:latin typeface="Arial"/>
                <a:cs typeface="Arial"/>
              </a:rPr>
              <a:t> </a:t>
            </a:r>
            <a:r>
              <a:rPr sz="950" spc="105" dirty="0">
                <a:solidFill>
                  <a:srgbClr val="858587"/>
                </a:solidFill>
                <a:latin typeface="Arial"/>
                <a:cs typeface="Arial"/>
              </a:rPr>
              <a:t>&amp;</a:t>
            </a:r>
            <a:r>
              <a:rPr sz="950" spc="-20" dirty="0">
                <a:solidFill>
                  <a:srgbClr val="858587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858587"/>
                </a:solidFill>
                <a:latin typeface="Arial"/>
                <a:cs typeface="Arial"/>
              </a:rPr>
              <a:t>R</a:t>
            </a:r>
            <a:r>
              <a:rPr sz="1000" spc="-500" dirty="0">
                <a:solidFill>
                  <a:srgbClr val="858587"/>
                </a:solidFill>
                <a:latin typeface="Arial"/>
                <a:cs typeface="Arial"/>
              </a:rPr>
              <a:t>e</a:t>
            </a:r>
            <a:r>
              <a:rPr sz="1000" spc="-405" dirty="0">
                <a:solidFill>
                  <a:srgbClr val="858587"/>
                </a:solidFill>
                <a:latin typeface="Arial"/>
                <a:cs typeface="Arial"/>
              </a:rPr>
              <a:t>l</a:t>
            </a:r>
            <a:r>
              <a:rPr sz="1000" spc="5" dirty="0">
                <a:solidFill>
                  <a:srgbClr val="858587"/>
                </a:solidFill>
                <a:latin typeface="Arial"/>
                <a:cs typeface="Arial"/>
              </a:rPr>
              <a:t>ated</a:t>
            </a:r>
            <a:r>
              <a:rPr sz="1000" spc="15" dirty="0">
                <a:solidFill>
                  <a:srgbClr val="858587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858587"/>
                </a:solidFill>
                <a:latin typeface="Arial"/>
                <a:cs typeface="Arial"/>
              </a:rPr>
              <a:t>C02</a:t>
            </a:r>
            <a:r>
              <a:rPr sz="1000" spc="-55" dirty="0">
                <a:solidFill>
                  <a:srgbClr val="858587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858587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858587"/>
                </a:solidFill>
                <a:latin typeface="Arial"/>
                <a:cs typeface="Arial"/>
              </a:rPr>
              <a:t>m</a:t>
            </a:r>
            <a:r>
              <a:rPr sz="1000" spc="20" dirty="0">
                <a:solidFill>
                  <a:srgbClr val="67646E"/>
                </a:solidFill>
                <a:latin typeface="Arial"/>
                <a:cs typeface="Arial"/>
              </a:rPr>
              <a:t>i</a:t>
            </a:r>
            <a:r>
              <a:rPr sz="1000" spc="70" dirty="0">
                <a:solidFill>
                  <a:srgbClr val="858587"/>
                </a:solidFill>
                <a:latin typeface="Arial"/>
                <a:cs typeface="Arial"/>
              </a:rPr>
              <a:t>ss</a:t>
            </a:r>
            <a:r>
              <a:rPr sz="1000" dirty="0">
                <a:solidFill>
                  <a:srgbClr val="858587"/>
                </a:solidFill>
                <a:latin typeface="Arial"/>
                <a:cs typeface="Arial"/>
              </a:rPr>
              <a:t>i</a:t>
            </a:r>
            <a:r>
              <a:rPr sz="1000" spc="55" dirty="0">
                <a:solidFill>
                  <a:srgbClr val="858587"/>
                </a:solidFill>
                <a:latin typeface="Arial"/>
                <a:cs typeface="Arial"/>
              </a:rPr>
              <a:t>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24E0B8C-EE41-41C4-8C7B-32D0B9ED7E7B}"/>
              </a:ext>
            </a:extLst>
          </p:cNvPr>
          <p:cNvSpPr txBox="1"/>
          <p:nvPr/>
        </p:nvSpPr>
        <p:spPr>
          <a:xfrm>
            <a:off x="5332413" y="2663825"/>
            <a:ext cx="171450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AFAFAF"/>
                </a:solidFill>
                <a:latin typeface="Times New Roman"/>
                <a:cs typeface="Times New Roman"/>
              </a:rPr>
              <a:t>8</a:t>
            </a:r>
            <a:r>
              <a:rPr sz="850" spc="35" dirty="0">
                <a:solidFill>
                  <a:srgbClr val="AFAFAF"/>
                </a:solidFill>
                <a:latin typeface="Times New Roman"/>
                <a:cs typeface="Times New Roman"/>
              </a:rPr>
              <a:t>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085D3AB-75D3-B134-A2F7-817C22A6EFDB}"/>
              </a:ext>
            </a:extLst>
          </p:cNvPr>
          <p:cNvSpPr txBox="1"/>
          <p:nvPr/>
        </p:nvSpPr>
        <p:spPr>
          <a:xfrm>
            <a:off x="5332413" y="2955925"/>
            <a:ext cx="174625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9E9EA0"/>
                </a:solidFill>
                <a:latin typeface="Times New Roman"/>
                <a:cs typeface="Times New Roman"/>
              </a:rPr>
              <a:t>7</a:t>
            </a:r>
            <a:r>
              <a:rPr sz="850" spc="50" dirty="0">
                <a:solidFill>
                  <a:srgbClr val="9E9EA0"/>
                </a:solidFill>
                <a:latin typeface="Times New Roman"/>
                <a:cs typeface="Times New Roman"/>
              </a:rPr>
              <a:t>.5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3BC3F97-3796-1634-5E36-C4D03F38C2C7}"/>
              </a:ext>
            </a:extLst>
          </p:cNvPr>
          <p:cNvSpPr txBox="1"/>
          <p:nvPr/>
        </p:nvSpPr>
        <p:spPr>
          <a:xfrm>
            <a:off x="5332413" y="3262313"/>
            <a:ext cx="171450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9E9EA0"/>
                </a:solidFill>
                <a:latin typeface="Times New Roman"/>
                <a:cs typeface="Times New Roman"/>
              </a:rPr>
              <a:t>7</a:t>
            </a:r>
            <a:r>
              <a:rPr sz="850" spc="35" dirty="0">
                <a:solidFill>
                  <a:srgbClr val="9E9EA0"/>
                </a:solidFill>
                <a:latin typeface="Times New Roman"/>
                <a:cs typeface="Times New Roman"/>
              </a:rPr>
              <a:t>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5C709C0-EE8E-4A26-EA43-4106A53DAC95}"/>
              </a:ext>
            </a:extLst>
          </p:cNvPr>
          <p:cNvSpPr txBox="1"/>
          <p:nvPr/>
        </p:nvSpPr>
        <p:spPr>
          <a:xfrm>
            <a:off x="5332413" y="3586163"/>
            <a:ext cx="169862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20" dirty="0">
                <a:solidFill>
                  <a:srgbClr val="AFAFAF"/>
                </a:solidFill>
                <a:latin typeface="Times New Roman"/>
                <a:cs typeface="Times New Roman"/>
              </a:rPr>
              <a:t>6.5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4B7A7B7-2137-AD29-B7B6-0D71C74AA768}"/>
              </a:ext>
            </a:extLst>
          </p:cNvPr>
          <p:cNvSpPr txBox="1"/>
          <p:nvPr/>
        </p:nvSpPr>
        <p:spPr>
          <a:xfrm>
            <a:off x="5173663" y="3711575"/>
            <a:ext cx="111125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000" spc="-70" dirty="0">
                <a:solidFill>
                  <a:srgbClr val="AFAFAF"/>
                </a:solidFill>
                <a:latin typeface="Arial"/>
                <a:cs typeface="Arial"/>
              </a:rPr>
              <a:t>'</a:t>
            </a:r>
            <a:r>
              <a:rPr sz="1000" spc="-150" dirty="0">
                <a:solidFill>
                  <a:srgbClr val="AFAFAF"/>
                </a:solidFill>
                <a:latin typeface="Arial"/>
                <a:cs typeface="Arial"/>
              </a:rPr>
              <a:t>i1i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71CE1C3E-277E-BB9D-FA1B-D4CA7F7BC606}"/>
              </a:ext>
            </a:extLst>
          </p:cNvPr>
          <p:cNvSpPr txBox="1"/>
          <p:nvPr/>
        </p:nvSpPr>
        <p:spPr>
          <a:xfrm>
            <a:off x="5332413" y="3876675"/>
            <a:ext cx="165100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10" dirty="0">
                <a:solidFill>
                  <a:srgbClr val="AFAFAF"/>
                </a:solidFill>
                <a:latin typeface="Times New Roman"/>
                <a:cs typeface="Times New Roman"/>
              </a:rPr>
              <a:t>6.0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D8B406BA-32BF-15BE-AAFE-F8C8851C2DCD}"/>
              </a:ext>
            </a:extLst>
          </p:cNvPr>
          <p:cNvSpPr txBox="1"/>
          <p:nvPr/>
        </p:nvSpPr>
        <p:spPr>
          <a:xfrm>
            <a:off x="5173663" y="4003675"/>
            <a:ext cx="114300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750" spc="-280" dirty="0">
                <a:solidFill>
                  <a:srgbClr val="9E9EA0"/>
                </a:solidFill>
                <a:latin typeface="Arial"/>
                <a:cs typeface="Arial"/>
              </a:rPr>
              <a:t>""</a:t>
            </a:r>
            <a:endParaRPr sz="1750">
              <a:latin typeface="Arial"/>
              <a:cs typeface="Aria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9108B996-5BCF-2DCB-9654-300EF4A6B9CE}"/>
              </a:ext>
            </a:extLst>
          </p:cNvPr>
          <p:cNvSpPr txBox="1"/>
          <p:nvPr/>
        </p:nvSpPr>
        <p:spPr>
          <a:xfrm>
            <a:off x="5332413" y="4184650"/>
            <a:ext cx="174625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AFAFAF"/>
                </a:solidFill>
                <a:latin typeface="Times New Roman"/>
                <a:cs typeface="Times New Roman"/>
              </a:rPr>
              <a:t>5</a:t>
            </a:r>
            <a:r>
              <a:rPr sz="850" spc="50" dirty="0">
                <a:solidFill>
                  <a:srgbClr val="AFAFAF"/>
                </a:solidFill>
                <a:latin typeface="Times New Roman"/>
                <a:cs typeface="Times New Roman"/>
              </a:rPr>
              <a:t>.5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8FFC9810-E9BA-30F0-A37B-F53CAA080D88}"/>
              </a:ext>
            </a:extLst>
          </p:cNvPr>
          <p:cNvSpPr txBox="1"/>
          <p:nvPr/>
        </p:nvSpPr>
        <p:spPr>
          <a:xfrm>
            <a:off x="5173663" y="4322763"/>
            <a:ext cx="114300" cy="107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650" spc="5" dirty="0">
                <a:solidFill>
                  <a:srgbClr val="9E9EA0"/>
                </a:solidFill>
                <a:latin typeface="Arial"/>
                <a:cs typeface="Arial"/>
              </a:rPr>
              <a:t>&lt;ii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3EEF5542-D1DB-95DF-1368-8CFCF84F9F23}"/>
              </a:ext>
            </a:extLst>
          </p:cNvPr>
          <p:cNvSpPr txBox="1"/>
          <p:nvPr/>
        </p:nvSpPr>
        <p:spPr>
          <a:xfrm>
            <a:off x="5164138" y="4387850"/>
            <a:ext cx="119062" cy="1555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125" spc="-810" baseline="-33333" dirty="0">
                <a:solidFill>
                  <a:srgbClr val="9E9EA0"/>
                </a:solidFill>
                <a:latin typeface="Times New Roman"/>
                <a:cs typeface="Times New Roman"/>
              </a:rPr>
              <a:t>c</a:t>
            </a:r>
            <a:r>
              <a:rPr sz="550" spc="-30" dirty="0">
                <a:solidFill>
                  <a:srgbClr val="858587"/>
                </a:solidFill>
                <a:latin typeface="Times New Roman"/>
                <a:cs typeface="Times New Roman"/>
              </a:rPr>
              <a:t>::&gt;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84296F5-13D7-05B9-9893-B92369F98AAF}"/>
              </a:ext>
            </a:extLst>
          </p:cNvPr>
          <p:cNvSpPr txBox="1"/>
          <p:nvPr/>
        </p:nvSpPr>
        <p:spPr>
          <a:xfrm>
            <a:off x="5332413" y="4491038"/>
            <a:ext cx="171450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9E9EA0"/>
                </a:solidFill>
                <a:latin typeface="Times New Roman"/>
                <a:cs typeface="Times New Roman"/>
              </a:rPr>
              <a:t>5</a:t>
            </a:r>
            <a:r>
              <a:rPr sz="850" spc="35" dirty="0">
                <a:solidFill>
                  <a:srgbClr val="9E9EA0"/>
                </a:solidFill>
                <a:latin typeface="Times New Roman"/>
                <a:cs typeface="Times New Roman"/>
              </a:rPr>
              <a:t>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C60D977-443F-713C-C984-3E90CB36533F}"/>
              </a:ext>
            </a:extLst>
          </p:cNvPr>
          <p:cNvSpPr txBox="1"/>
          <p:nvPr/>
        </p:nvSpPr>
        <p:spPr>
          <a:xfrm>
            <a:off x="5332413" y="4783138"/>
            <a:ext cx="165100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10" dirty="0">
                <a:solidFill>
                  <a:srgbClr val="AFAFAF"/>
                </a:solidFill>
                <a:latin typeface="Times New Roman"/>
                <a:cs typeface="Times New Roman"/>
              </a:rPr>
              <a:t>4.5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6704DA4-3A78-16E8-373D-2BE32564014C}"/>
              </a:ext>
            </a:extLst>
          </p:cNvPr>
          <p:cNvSpPr txBox="1"/>
          <p:nvPr/>
        </p:nvSpPr>
        <p:spPr>
          <a:xfrm>
            <a:off x="5332413" y="5089525"/>
            <a:ext cx="161925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AFAFAF"/>
                </a:solidFill>
                <a:latin typeface="Times New Roman"/>
                <a:cs typeface="Times New Roman"/>
              </a:rPr>
              <a:t>4.0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D8D65868-C1F9-22BD-AA7E-A7FE84ADCB77}"/>
              </a:ext>
            </a:extLst>
          </p:cNvPr>
          <p:cNvSpPr txBox="1"/>
          <p:nvPr/>
        </p:nvSpPr>
        <p:spPr>
          <a:xfrm>
            <a:off x="5332413" y="5397500"/>
            <a:ext cx="174625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5" dirty="0">
                <a:solidFill>
                  <a:srgbClr val="AFAFAF"/>
                </a:solidFill>
                <a:latin typeface="Times New Roman"/>
                <a:cs typeface="Times New Roman"/>
              </a:rPr>
              <a:t>3</a:t>
            </a:r>
            <a:r>
              <a:rPr sz="850" spc="50" dirty="0">
                <a:solidFill>
                  <a:srgbClr val="AFAFAF"/>
                </a:solidFill>
                <a:latin typeface="Times New Roman"/>
                <a:cs typeface="Times New Roman"/>
              </a:rPr>
              <a:t>.5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89D5958F-6E03-E7AF-B6E4-17D382115037}"/>
              </a:ext>
            </a:extLst>
          </p:cNvPr>
          <p:cNvSpPr txBox="1"/>
          <p:nvPr/>
        </p:nvSpPr>
        <p:spPr>
          <a:xfrm>
            <a:off x="5638800" y="5027613"/>
            <a:ext cx="268288" cy="749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5700" spc="-85" dirty="0">
                <a:solidFill>
                  <a:srgbClr val="6EC190"/>
                </a:solidFill>
                <a:latin typeface="Times New Roman"/>
                <a:cs typeface="Times New Roman"/>
              </a:rPr>
              <a:t>•</a:t>
            </a:r>
            <a:endParaRPr sz="5700">
              <a:latin typeface="Times New Roman"/>
              <a:cs typeface="Times New Roman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2187F89A-1AF8-A576-677A-B49B52C2FC3F}"/>
              </a:ext>
            </a:extLst>
          </p:cNvPr>
          <p:cNvSpPr txBox="1"/>
          <p:nvPr/>
        </p:nvSpPr>
        <p:spPr>
          <a:xfrm>
            <a:off x="5843588" y="5534025"/>
            <a:ext cx="1044575" cy="149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816610" algn="l"/>
              </a:tabLst>
              <a:defRPr/>
            </a:pPr>
            <a:r>
              <a:rPr sz="950" spc="-65" dirty="0">
                <a:solidFill>
                  <a:srgbClr val="AFAFAF"/>
                </a:solidFill>
                <a:latin typeface="Courier New"/>
                <a:cs typeface="Courier New"/>
              </a:rPr>
              <a:t>2</a:t>
            </a:r>
            <a:r>
              <a:rPr sz="950" spc="-215" dirty="0">
                <a:solidFill>
                  <a:srgbClr val="AFAFAF"/>
                </a:solidFill>
                <a:latin typeface="Courier New"/>
                <a:cs typeface="Courier New"/>
              </a:rPr>
              <a:t>0</a:t>
            </a:r>
            <a:r>
              <a:rPr sz="950" spc="-200" dirty="0">
                <a:solidFill>
                  <a:srgbClr val="AFAFAF"/>
                </a:solidFill>
                <a:latin typeface="Courier New"/>
                <a:cs typeface="Courier New"/>
              </a:rPr>
              <a:t>1</a:t>
            </a:r>
            <a:r>
              <a:rPr sz="950" spc="105" dirty="0">
                <a:solidFill>
                  <a:srgbClr val="AFAFAF"/>
                </a:solidFill>
                <a:latin typeface="Courier New"/>
                <a:cs typeface="Courier New"/>
              </a:rPr>
              <a:t>9</a:t>
            </a:r>
            <a:r>
              <a:rPr sz="950" dirty="0">
                <a:solidFill>
                  <a:srgbClr val="AFAFAF"/>
                </a:solidFill>
                <a:latin typeface="Courier New"/>
                <a:cs typeface="Courier New"/>
              </a:rPr>
              <a:t>	</a:t>
            </a:r>
            <a:r>
              <a:rPr sz="900" spc="-30" dirty="0">
                <a:solidFill>
                  <a:srgbClr val="AFAFAF"/>
                </a:solidFill>
                <a:latin typeface="Times New Roman"/>
                <a:cs typeface="Times New Roman"/>
              </a:rPr>
              <a:t>2020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8BB5174E-CF40-0C9C-E166-CEA5C65EE014}"/>
              </a:ext>
            </a:extLst>
          </p:cNvPr>
          <p:cNvSpPr txBox="1"/>
          <p:nvPr/>
        </p:nvSpPr>
        <p:spPr>
          <a:xfrm>
            <a:off x="7246938" y="4924425"/>
            <a:ext cx="176212" cy="939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7200" spc="-1335" dirty="0">
                <a:solidFill>
                  <a:srgbClr val="6EC190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12C07E26-55E8-6ACF-470D-398ACC2AB8D0}"/>
              </a:ext>
            </a:extLst>
          </p:cNvPr>
          <p:cNvSpPr txBox="1"/>
          <p:nvPr/>
        </p:nvSpPr>
        <p:spPr>
          <a:xfrm>
            <a:off x="8043863" y="5056188"/>
            <a:ext cx="438150" cy="698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lnSpc>
                <a:spcPts val="62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950" spc="-232" baseline="2096" dirty="0">
                <a:solidFill>
                  <a:srgbClr val="6EC190"/>
                </a:solidFill>
                <a:latin typeface="Arial"/>
                <a:cs typeface="Arial"/>
              </a:rPr>
              <a:t>-</a:t>
            </a:r>
            <a:r>
              <a:rPr sz="900" spc="-45" dirty="0">
                <a:solidFill>
                  <a:srgbClr val="AFAFAF"/>
                </a:solidFill>
                <a:latin typeface="Times New Roman"/>
                <a:cs typeface="Times New Roman"/>
              </a:rPr>
              <a:t>2022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F862560-D510-34C9-F702-4C3DC21831BB}"/>
              </a:ext>
            </a:extLst>
          </p:cNvPr>
          <p:cNvSpPr txBox="1"/>
          <p:nvPr/>
        </p:nvSpPr>
        <p:spPr>
          <a:xfrm>
            <a:off x="7451725" y="5534025"/>
            <a:ext cx="234950" cy="139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00" spc="-45" dirty="0">
                <a:solidFill>
                  <a:srgbClr val="AFAFAF"/>
                </a:solidFill>
                <a:latin typeface="Times New Roman"/>
                <a:cs typeface="Times New Roman"/>
              </a:rPr>
              <a:t>2021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682ED95-4A9C-A500-4870-71B64BDA1BF0}"/>
              </a:ext>
            </a:extLst>
          </p:cNvPr>
          <p:cNvSpPr txBox="1"/>
          <p:nvPr/>
        </p:nvSpPr>
        <p:spPr>
          <a:xfrm>
            <a:off x="8847138" y="4916488"/>
            <a:ext cx="442912" cy="939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0800" spc="-1185" baseline="-1929" dirty="0">
                <a:solidFill>
                  <a:srgbClr val="6EC190"/>
                </a:solidFill>
                <a:latin typeface="Arial"/>
                <a:cs typeface="Arial"/>
              </a:rPr>
              <a:t>-</a:t>
            </a:r>
            <a:r>
              <a:rPr sz="900" spc="-35" dirty="0">
                <a:solidFill>
                  <a:srgbClr val="AFAFAF"/>
                </a:solidFill>
                <a:latin typeface="Times New Roman"/>
                <a:cs typeface="Times New Roman"/>
              </a:rPr>
              <a:t>2023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1BFF5BAF-B41D-173D-6D64-808FE1C4EA35}"/>
              </a:ext>
            </a:extLst>
          </p:cNvPr>
          <p:cNvSpPr txBox="1"/>
          <p:nvPr/>
        </p:nvSpPr>
        <p:spPr>
          <a:xfrm>
            <a:off x="5287963" y="5756275"/>
            <a:ext cx="30162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-1889" dirty="0">
                <a:solidFill>
                  <a:srgbClr val="6EC19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A609A65-02C3-D8F4-0DDD-FE714DB35AAF}"/>
              </a:ext>
            </a:extLst>
          </p:cNvPr>
          <p:cNvSpPr txBox="1"/>
          <p:nvPr/>
        </p:nvSpPr>
        <p:spPr>
          <a:xfrm>
            <a:off x="5662613" y="5756275"/>
            <a:ext cx="17716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55" dirty="0">
                <a:solidFill>
                  <a:srgbClr val="AFAFAF"/>
                </a:solidFill>
                <a:latin typeface="Arial"/>
                <a:cs typeface="Arial"/>
              </a:rPr>
              <a:t>A</a:t>
            </a:r>
            <a:r>
              <a:rPr sz="800" spc="30" dirty="0">
                <a:solidFill>
                  <a:srgbClr val="AFAFAF"/>
                </a:solidFill>
                <a:latin typeface="Arial"/>
                <a:cs typeface="Arial"/>
              </a:rPr>
              <a:t>M</a:t>
            </a:r>
            <a:r>
              <a:rPr sz="800" dirty="0">
                <a:solidFill>
                  <a:srgbClr val="AFAFAF"/>
                </a:solidFill>
                <a:latin typeface="Arial"/>
                <a:cs typeface="Arial"/>
              </a:rPr>
              <a:t>ual</a:t>
            </a:r>
            <a:r>
              <a:rPr sz="800" spc="-125" dirty="0">
                <a:solidFill>
                  <a:srgbClr val="AFAFAF"/>
                </a:solidFill>
                <a:latin typeface="Arial"/>
                <a:cs typeface="Arial"/>
              </a:rPr>
              <a:t> </a:t>
            </a:r>
            <a:r>
              <a:rPr sz="800" spc="-65" dirty="0">
                <a:solidFill>
                  <a:srgbClr val="AFAFAF"/>
                </a:solidFill>
                <a:latin typeface="Arial"/>
                <a:cs typeface="Arial"/>
              </a:rPr>
              <a:t>T</a:t>
            </a:r>
            <a:r>
              <a:rPr sz="800" spc="-30" dirty="0">
                <a:solidFill>
                  <a:srgbClr val="AFAFAF"/>
                </a:solidFill>
                <a:latin typeface="Arial"/>
                <a:cs typeface="Arial"/>
              </a:rPr>
              <a:t>roptcal</a:t>
            </a:r>
            <a:r>
              <a:rPr sz="800" spc="-35" dirty="0">
                <a:solidFill>
                  <a:srgbClr val="AFAFAF"/>
                </a:solidFill>
                <a:latin typeface="Arial"/>
                <a:cs typeface="Arial"/>
              </a:rPr>
              <a:t> </a:t>
            </a:r>
            <a:r>
              <a:rPr sz="800" spc="-30" dirty="0">
                <a:solidFill>
                  <a:srgbClr val="9E9EA0"/>
                </a:solidFill>
                <a:latin typeface="Arial"/>
                <a:cs typeface="Arial"/>
              </a:rPr>
              <a:t>Forest</a:t>
            </a:r>
            <a:r>
              <a:rPr sz="800" spc="-6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9E9EA0"/>
                </a:solidFill>
                <a:latin typeface="Arial"/>
                <a:cs typeface="Arial"/>
              </a:rPr>
              <a:t>Loss</a:t>
            </a:r>
            <a:r>
              <a:rPr sz="800" spc="-3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800" spc="-15" dirty="0">
                <a:solidFill>
                  <a:srgbClr val="9E9EA0"/>
                </a:solidFill>
                <a:latin typeface="Arial"/>
                <a:cs typeface="Arial"/>
              </a:rPr>
              <a:t>(m</a:t>
            </a:r>
            <a:r>
              <a:rPr sz="800" spc="-95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9E9EA0"/>
                </a:solidFill>
                <a:latin typeface="Arial"/>
                <a:cs typeface="Arial"/>
              </a:rPr>
              <a:t>llion</a:t>
            </a:r>
            <a:r>
              <a:rPr sz="800" spc="-5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9E9EA0"/>
                </a:solidFill>
                <a:latin typeface="Arial"/>
                <a:cs typeface="Arial"/>
              </a:rPr>
              <a:t>ha)</a:t>
            </a:r>
            <a:r>
              <a:rPr sz="80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800" spc="5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800" spc="-1635" dirty="0">
                <a:solidFill>
                  <a:srgbClr val="ED8379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065B604E-9727-F346-94FB-C935B45270AB}"/>
              </a:ext>
            </a:extLst>
          </p:cNvPr>
          <p:cNvSpPr txBox="1"/>
          <p:nvPr/>
        </p:nvSpPr>
        <p:spPr>
          <a:xfrm>
            <a:off x="7751763" y="5756275"/>
            <a:ext cx="167005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25" dirty="0">
                <a:solidFill>
                  <a:srgbClr val="AFAFAF"/>
                </a:solidFill>
                <a:latin typeface="Arial"/>
                <a:cs typeface="Arial"/>
              </a:rPr>
              <a:t>C02</a:t>
            </a:r>
            <a:r>
              <a:rPr sz="800" spc="-40" dirty="0">
                <a:solidFill>
                  <a:srgbClr val="AFAFAF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9E9EA0"/>
                </a:solidFill>
                <a:latin typeface="Arial"/>
                <a:cs typeface="Arial"/>
              </a:rPr>
              <a:t>Em</a:t>
            </a:r>
            <a:r>
              <a:rPr sz="800" spc="-105" dirty="0">
                <a:solidFill>
                  <a:srgbClr val="9E9EA0"/>
                </a:solidFill>
                <a:latin typeface="Arial"/>
                <a:cs typeface="Arial"/>
              </a:rPr>
              <a:t>i</a:t>
            </a:r>
            <a:r>
              <a:rPr sz="800" spc="-10" dirty="0">
                <a:solidFill>
                  <a:srgbClr val="9E9EA0"/>
                </a:solidFill>
                <a:latin typeface="Arial"/>
                <a:cs typeface="Arial"/>
              </a:rPr>
              <a:t>s</a:t>
            </a:r>
            <a:r>
              <a:rPr sz="800" spc="-50" dirty="0">
                <a:solidFill>
                  <a:srgbClr val="9E9EA0"/>
                </a:solidFill>
                <a:latin typeface="Arial"/>
                <a:cs typeface="Arial"/>
              </a:rPr>
              <a:t>s</a:t>
            </a:r>
            <a:r>
              <a:rPr sz="800" spc="5" dirty="0">
                <a:solidFill>
                  <a:srgbClr val="858587"/>
                </a:solidFill>
                <a:latin typeface="Arial"/>
                <a:cs typeface="Arial"/>
              </a:rPr>
              <a:t>i</a:t>
            </a:r>
            <a:r>
              <a:rPr sz="800" spc="-30" dirty="0">
                <a:solidFill>
                  <a:srgbClr val="9E9EA0"/>
                </a:solidFill>
                <a:latin typeface="Arial"/>
                <a:cs typeface="Arial"/>
              </a:rPr>
              <a:t>ons</a:t>
            </a:r>
            <a:r>
              <a:rPr sz="800" spc="-10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800" spc="-35" dirty="0">
                <a:solidFill>
                  <a:srgbClr val="858587"/>
                </a:solidFill>
                <a:latin typeface="Arial"/>
                <a:cs typeface="Arial"/>
              </a:rPr>
              <a:t>f</a:t>
            </a:r>
            <a:r>
              <a:rPr sz="800" spc="-30" dirty="0">
                <a:solidFill>
                  <a:srgbClr val="858587"/>
                </a:solidFill>
                <a:latin typeface="Arial"/>
                <a:cs typeface="Arial"/>
              </a:rPr>
              <a:t>r</a:t>
            </a:r>
            <a:r>
              <a:rPr sz="800" spc="-35" dirty="0">
                <a:solidFill>
                  <a:srgbClr val="9E9EA0"/>
                </a:solidFill>
                <a:latin typeface="Arial"/>
                <a:cs typeface="Arial"/>
              </a:rPr>
              <a:t>om</a:t>
            </a:r>
            <a:r>
              <a:rPr sz="800" spc="-30" dirty="0">
                <a:solidFill>
                  <a:srgbClr val="9E9EA0"/>
                </a:solidFill>
                <a:latin typeface="Arial"/>
                <a:cs typeface="Arial"/>
              </a:rPr>
              <a:t> Deforestation</a:t>
            </a:r>
            <a:r>
              <a:rPr sz="800" spc="-55" dirty="0">
                <a:solidFill>
                  <a:srgbClr val="9E9EA0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AFAFAF"/>
                </a:solidFill>
                <a:latin typeface="Arial"/>
                <a:cs typeface="Arial"/>
              </a:rPr>
              <a:t>(</a:t>
            </a:r>
            <a:r>
              <a:rPr sz="800" spc="-20" dirty="0">
                <a:solidFill>
                  <a:srgbClr val="AFAFAF"/>
                </a:solidFill>
                <a:latin typeface="Arial"/>
                <a:cs typeface="Arial"/>
              </a:rPr>
              <a:t>G</a:t>
            </a:r>
            <a:r>
              <a:rPr sz="800" spc="-105" dirty="0">
                <a:solidFill>
                  <a:srgbClr val="AFAFAF"/>
                </a:solidFill>
                <a:latin typeface="Arial"/>
                <a:cs typeface="Arial"/>
              </a:rPr>
              <a:t>t</a:t>
            </a:r>
            <a:r>
              <a:rPr sz="800" spc="80" dirty="0">
                <a:solidFill>
                  <a:srgbClr val="AFAFA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bject 2">
            <a:extLst>
              <a:ext uri="{FF2B5EF4-FFF2-40B4-BE49-F238E27FC236}">
                <a16:creationId xmlns:a16="http://schemas.microsoft.com/office/drawing/2014/main" id="{94AF77B5-73D4-C9E0-1614-4DB5C886B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3421063"/>
            <a:ext cx="2790825" cy="1749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1" name="object 3">
            <a:extLst>
              <a:ext uri="{FF2B5EF4-FFF2-40B4-BE49-F238E27FC236}">
                <a16:creationId xmlns:a16="http://schemas.microsoft.com/office/drawing/2014/main" id="{C6F85E54-2FC5-3781-B969-69DE482C26D5}"/>
              </a:ext>
            </a:extLst>
          </p:cNvPr>
          <p:cNvSpPr>
            <a:spLocks/>
          </p:cNvSpPr>
          <p:nvPr/>
        </p:nvSpPr>
        <p:spPr bwMode="auto">
          <a:xfrm>
            <a:off x="0" y="1622425"/>
            <a:ext cx="10058400" cy="0"/>
          </a:xfrm>
          <a:custGeom>
            <a:avLst/>
            <a:gdLst>
              <a:gd name="T0" fmla="*/ 0 w 10058400"/>
              <a:gd name="T1" fmla="*/ 10058400 w 10058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noFill/>
          <a:ln w="78827">
            <a:solidFill>
              <a:srgbClr val="3B7C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2" name="object 4">
            <a:extLst>
              <a:ext uri="{FF2B5EF4-FFF2-40B4-BE49-F238E27FC236}">
                <a16:creationId xmlns:a16="http://schemas.microsoft.com/office/drawing/2014/main" id="{E6161C29-107D-CB6A-D2E0-26B6F2AC7FFE}"/>
              </a:ext>
            </a:extLst>
          </p:cNvPr>
          <p:cNvSpPr>
            <a:spLocks/>
          </p:cNvSpPr>
          <p:nvPr/>
        </p:nvSpPr>
        <p:spPr bwMode="auto">
          <a:xfrm>
            <a:off x="7938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15765">
            <a:solidFill>
              <a:srgbClr val="3B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object 5">
            <a:extLst>
              <a:ext uri="{FF2B5EF4-FFF2-40B4-BE49-F238E27FC236}">
                <a16:creationId xmlns:a16="http://schemas.microsoft.com/office/drawing/2014/main" id="{C472F3C4-4357-FA16-88BE-A9D9BEDC0612}"/>
              </a:ext>
            </a:extLst>
          </p:cNvPr>
          <p:cNvSpPr>
            <a:spLocks/>
          </p:cNvSpPr>
          <p:nvPr/>
        </p:nvSpPr>
        <p:spPr bwMode="auto">
          <a:xfrm>
            <a:off x="87313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47296">
            <a:solidFill>
              <a:srgbClr val="70BF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4" name="object 6">
            <a:extLst>
              <a:ext uri="{FF2B5EF4-FFF2-40B4-BE49-F238E27FC236}">
                <a16:creationId xmlns:a16="http://schemas.microsoft.com/office/drawing/2014/main" id="{0CB75F67-7B34-08C0-D922-9B4CC16C03FE}"/>
              </a:ext>
            </a:extLst>
          </p:cNvPr>
          <p:cNvSpPr>
            <a:spLocks/>
          </p:cNvSpPr>
          <p:nvPr/>
        </p:nvSpPr>
        <p:spPr bwMode="auto">
          <a:xfrm>
            <a:off x="488950" y="2681288"/>
            <a:ext cx="779463" cy="0"/>
          </a:xfrm>
          <a:custGeom>
            <a:avLst/>
            <a:gdLst>
              <a:gd name="T0" fmla="*/ 0 w 780415"/>
              <a:gd name="T1" fmla="*/ 780393 w 78041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0415">
                <a:moveTo>
                  <a:pt x="0" y="0"/>
                </a:moveTo>
                <a:lnTo>
                  <a:pt x="780393" y="0"/>
                </a:lnTo>
              </a:path>
            </a:pathLst>
          </a:custGeom>
          <a:noFill/>
          <a:ln w="23648">
            <a:solidFill>
              <a:srgbClr val="48B8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object 7">
            <a:extLst>
              <a:ext uri="{FF2B5EF4-FFF2-40B4-BE49-F238E27FC236}">
                <a16:creationId xmlns:a16="http://schemas.microsoft.com/office/drawing/2014/main" id="{21216CB5-CDC1-ABC1-09C7-DBEB4563655E}"/>
              </a:ext>
            </a:extLst>
          </p:cNvPr>
          <p:cNvSpPr>
            <a:spLocks/>
          </p:cNvSpPr>
          <p:nvPr/>
        </p:nvSpPr>
        <p:spPr bwMode="auto">
          <a:xfrm>
            <a:off x="504825" y="3008313"/>
            <a:ext cx="0" cy="1000125"/>
          </a:xfrm>
          <a:custGeom>
            <a:avLst/>
            <a:gdLst>
              <a:gd name="T0" fmla="*/ 1000095 h 1000125"/>
              <a:gd name="T1" fmla="*/ 0 h 10001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000125">
                <a:moveTo>
                  <a:pt x="0" y="1000095"/>
                </a:moveTo>
                <a:lnTo>
                  <a:pt x="0" y="0"/>
                </a:lnTo>
              </a:path>
            </a:pathLst>
          </a:custGeom>
          <a:noFill/>
          <a:ln w="31531">
            <a:solidFill>
              <a:srgbClr val="4F97C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6" name="object 8">
            <a:extLst>
              <a:ext uri="{FF2B5EF4-FFF2-40B4-BE49-F238E27FC236}">
                <a16:creationId xmlns:a16="http://schemas.microsoft.com/office/drawing/2014/main" id="{2AD636F9-213E-15FD-46E1-265E385D3E27}"/>
              </a:ext>
            </a:extLst>
          </p:cNvPr>
          <p:cNvSpPr>
            <a:spLocks/>
          </p:cNvSpPr>
          <p:nvPr/>
        </p:nvSpPr>
        <p:spPr bwMode="auto">
          <a:xfrm>
            <a:off x="10050463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15765">
            <a:solidFill>
              <a:srgbClr val="3B3B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7" name="object 9">
            <a:extLst>
              <a:ext uri="{FF2B5EF4-FFF2-40B4-BE49-F238E27FC236}">
                <a16:creationId xmlns:a16="http://schemas.microsoft.com/office/drawing/2014/main" id="{03DC734B-40E1-0693-5444-9A109A908174}"/>
              </a:ext>
            </a:extLst>
          </p:cNvPr>
          <p:cNvSpPr>
            <a:spLocks/>
          </p:cNvSpPr>
          <p:nvPr/>
        </p:nvSpPr>
        <p:spPr bwMode="auto">
          <a:xfrm>
            <a:off x="8088313" y="4375150"/>
            <a:ext cx="1252537" cy="0"/>
          </a:xfrm>
          <a:custGeom>
            <a:avLst/>
            <a:gdLst>
              <a:gd name="T0" fmla="*/ 0 w 1253490"/>
              <a:gd name="T1" fmla="*/ 1253357 w 125349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253490">
                <a:moveTo>
                  <a:pt x="0" y="0"/>
                </a:moveTo>
                <a:lnTo>
                  <a:pt x="1253357" y="0"/>
                </a:lnTo>
              </a:path>
            </a:pathLst>
          </a:custGeom>
          <a:noFill/>
          <a:ln w="23648">
            <a:solidFill>
              <a:srgbClr val="70A8C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8" name="object 10">
            <a:extLst>
              <a:ext uri="{FF2B5EF4-FFF2-40B4-BE49-F238E27FC236}">
                <a16:creationId xmlns:a16="http://schemas.microsoft.com/office/drawing/2014/main" id="{CFE6FFB5-4607-410B-BDE6-109A536D31A6}"/>
              </a:ext>
            </a:extLst>
          </p:cNvPr>
          <p:cNvSpPr>
            <a:spLocks/>
          </p:cNvSpPr>
          <p:nvPr/>
        </p:nvSpPr>
        <p:spPr bwMode="auto">
          <a:xfrm>
            <a:off x="9321800" y="4362450"/>
            <a:ext cx="0" cy="779463"/>
          </a:xfrm>
          <a:custGeom>
            <a:avLst/>
            <a:gdLst>
              <a:gd name="T0" fmla="*/ 779602 h 779779"/>
              <a:gd name="T1" fmla="*/ 0 h 77977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779779">
                <a:moveTo>
                  <a:pt x="0" y="779602"/>
                </a:moveTo>
                <a:lnTo>
                  <a:pt x="0" y="0"/>
                </a:lnTo>
              </a:path>
            </a:pathLst>
          </a:custGeom>
          <a:noFill/>
          <a:ln w="39413">
            <a:solidFill>
              <a:srgbClr val="6BA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9" name="object 11">
            <a:extLst>
              <a:ext uri="{FF2B5EF4-FFF2-40B4-BE49-F238E27FC236}">
                <a16:creationId xmlns:a16="http://schemas.microsoft.com/office/drawing/2014/main" id="{DD0469F6-B230-5DDE-4032-A4414A4EA221}"/>
              </a:ext>
            </a:extLst>
          </p:cNvPr>
          <p:cNvSpPr>
            <a:spLocks/>
          </p:cNvSpPr>
          <p:nvPr/>
        </p:nvSpPr>
        <p:spPr bwMode="auto">
          <a:xfrm>
            <a:off x="8088313" y="5122863"/>
            <a:ext cx="1252537" cy="0"/>
          </a:xfrm>
          <a:custGeom>
            <a:avLst/>
            <a:gdLst>
              <a:gd name="T0" fmla="*/ 0 w 1253490"/>
              <a:gd name="T1" fmla="*/ 1253357 w 125349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253490">
                <a:moveTo>
                  <a:pt x="0" y="0"/>
                </a:moveTo>
                <a:lnTo>
                  <a:pt x="1253357" y="0"/>
                </a:lnTo>
              </a:path>
            </a:pathLst>
          </a:custGeom>
          <a:noFill/>
          <a:ln w="39413">
            <a:solidFill>
              <a:srgbClr val="70A8C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09B5F17-2CF8-21DB-7561-C7A7CB34E4A6}"/>
              </a:ext>
            </a:extLst>
          </p:cNvPr>
          <p:cNvSpPr txBox="1"/>
          <p:nvPr/>
        </p:nvSpPr>
        <p:spPr>
          <a:xfrm>
            <a:off x="492125" y="1922463"/>
            <a:ext cx="8050213" cy="5524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</a:pPr>
            <a:r>
              <a:rPr lang="en-US" altLang="en-US" b="1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Recommendation 3:Coastal Protection </a:t>
            </a:r>
            <a:r>
              <a:rPr lang="en-US" altLang="en-US" sz="1700" b="1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en-US" b="1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Climate-Resilient Infrastructure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61283B1-F6A0-445B-EBD7-DB16EC23E888}"/>
              </a:ext>
            </a:extLst>
          </p:cNvPr>
          <p:cNvSpPr txBox="1"/>
          <p:nvPr/>
        </p:nvSpPr>
        <p:spPr>
          <a:xfrm>
            <a:off x="617538" y="3117850"/>
            <a:ext cx="4076700" cy="7858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69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en-US" altLang="en-US" sz="1100" b="1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Insight: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124000"/>
              </a:lnSpc>
              <a:spcBef>
                <a:spcPts val="413"/>
              </a:spcBef>
            </a:pP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 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along US coastlines projected to 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0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 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0.25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0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3m by 2050, putt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ngmillions of people at r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 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dense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popu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coas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regions wo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0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ldw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</a:t>
            </a: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06631AD-66B0-93F4-7D2A-F5010C707FC6}"/>
              </a:ext>
            </a:extLst>
          </p:cNvPr>
          <p:cNvSpPr txBox="1"/>
          <p:nvPr/>
        </p:nvSpPr>
        <p:spPr>
          <a:xfrm>
            <a:off x="468313" y="4181475"/>
            <a:ext cx="4511675" cy="19954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0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100" b="1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Proposal: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ts val="725"/>
              </a:spcBef>
            </a:pPr>
            <a:r>
              <a:rPr lang="en-US" altLang="en-US" sz="1100" b="1">
                <a:solidFill>
                  <a:srgbClr val="34B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 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 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ural protec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ive 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such as sea walls and 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ore coasta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ecosystems </a:t>
            </a:r>
            <a:r>
              <a:rPr lang="en-US" altLang="en-US" sz="10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mangroves and wet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ands</a:t>
            </a: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25"/>
              </a:spcBef>
            </a:pPr>
            <a:r>
              <a:rPr lang="en-US" altLang="en-US" sz="1500" b="1">
                <a:solidFill>
                  <a:srgbClr val="34B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altLang="en-US" sz="10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ement c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zoning polic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and bu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ding codes fo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nerable coasta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ies</a:t>
            </a: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25"/>
              </a:spcBef>
            </a:pPr>
            <a:r>
              <a:rPr lang="en-US" altLang="en-US" sz="1500" b="1">
                <a:solidFill>
                  <a:srgbClr val="34B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 </a:t>
            </a:r>
            <a:r>
              <a:rPr lang="en-US" altLang="en-US" sz="10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altLang="en-US" sz="10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resilient hous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and 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0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ucture that can withstand flood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and ex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 wea</a:t>
            </a:r>
            <a:r>
              <a:rPr lang="en-US" altLang="en-US" sz="1000">
                <a:solidFill>
                  <a:srgbClr val="565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0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 </a:t>
            </a:r>
            <a:r>
              <a:rPr lang="en-US" altLang="en-US" sz="10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en-US" alt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75"/>
              </a:spcBef>
            </a:pPr>
            <a:r>
              <a:rPr lang="en-US" altLang="en-US" sz="3200" b="1">
                <a:solidFill>
                  <a:srgbClr val="34B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en-US" sz="1100" b="1">
                <a:solidFill>
                  <a:srgbClr val="385E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Impact: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652B539-705F-FBFC-4DFC-7C9FE74600F8}"/>
              </a:ext>
            </a:extLst>
          </p:cNvPr>
          <p:cNvSpPr txBox="1"/>
          <p:nvPr/>
        </p:nvSpPr>
        <p:spPr>
          <a:xfrm>
            <a:off x="5103813" y="5403850"/>
            <a:ext cx="4467225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808038" indent="-7953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8000"/>
              </a:lnSpc>
            </a:pPr>
            <a:r>
              <a:rPr lang="en-US" altLang="en-US" sz="8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Visualization: 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ected sea 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altLang="en-US" sz="800">
                <a:solidFill>
                  <a:srgbClr val="757E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coasta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8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800">
                <a:solidFill>
                  <a:srgbClr val="757E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ies 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2050 (b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 area s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ows curre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800">
                <a:solidFill>
                  <a:srgbClr val="6E6B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 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l,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lighter blue area s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ows pro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sz="800">
                <a:solidFill>
                  <a:srgbClr val="8582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ected </a:t>
            </a:r>
            <a:r>
              <a:rPr lang="en-US" altLang="en-US" sz="800">
                <a:solidFill>
                  <a:srgbClr val="9E9C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800">
                <a:solidFill>
                  <a:srgbClr val="757E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ise)</a:t>
            </a:r>
            <a:endParaRPr lang="en-US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7F8DB3C-606D-0861-9ED4-7DEB89E39912}"/>
              </a:ext>
            </a:extLst>
          </p:cNvPr>
          <p:cNvSpPr txBox="1"/>
          <p:nvPr/>
        </p:nvSpPr>
        <p:spPr>
          <a:xfrm>
            <a:off x="5741988" y="5911850"/>
            <a:ext cx="3194050" cy="300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200" b="1" spc="65" dirty="0">
                <a:solidFill>
                  <a:srgbClr val="4D6DB1"/>
                </a:solidFill>
                <a:latin typeface="Times New Roman"/>
                <a:cs typeface="Times New Roman"/>
              </a:rPr>
              <a:t>O </a:t>
            </a:r>
            <a:r>
              <a:rPr sz="1200" b="1" spc="5" dirty="0">
                <a:solidFill>
                  <a:srgbClr val="4D6DB1"/>
                </a:solidFill>
                <a:latin typeface="Times New Roman"/>
                <a:cs typeface="Times New Roman"/>
              </a:rPr>
              <a:t> </a:t>
            </a:r>
            <a:r>
              <a:rPr sz="850" spc="50" dirty="0">
                <a:solidFill>
                  <a:srgbClr val="565262"/>
                </a:solidFill>
                <a:latin typeface="Arial"/>
                <a:cs typeface="Arial"/>
              </a:rPr>
              <a:t>24</a:t>
            </a:r>
            <a:r>
              <a:rPr sz="850" spc="-45" dirty="0">
                <a:solidFill>
                  <a:srgbClr val="565262"/>
                </a:solidFill>
                <a:latin typeface="Arial"/>
                <a:cs typeface="Arial"/>
              </a:rPr>
              <a:t> </a:t>
            </a:r>
            <a:r>
              <a:rPr sz="850" spc="65" dirty="0">
                <a:solidFill>
                  <a:srgbClr val="565262"/>
                </a:solidFill>
                <a:latin typeface="Arial"/>
                <a:cs typeface="Arial"/>
              </a:rPr>
              <a:t>of</a:t>
            </a:r>
            <a:r>
              <a:rPr sz="850" spc="-95" dirty="0">
                <a:solidFill>
                  <a:srgbClr val="565262"/>
                </a:solidFill>
                <a:latin typeface="Arial"/>
                <a:cs typeface="Arial"/>
              </a:rPr>
              <a:t> </a:t>
            </a:r>
            <a:r>
              <a:rPr sz="850" spc="60" dirty="0">
                <a:solidFill>
                  <a:srgbClr val="565262"/>
                </a:solidFill>
                <a:latin typeface="Arial"/>
                <a:cs typeface="Arial"/>
              </a:rPr>
              <a:t>32</a:t>
            </a:r>
            <a:r>
              <a:rPr sz="850" spc="-65" dirty="0">
                <a:solidFill>
                  <a:srgbClr val="565262"/>
                </a:solidFill>
                <a:latin typeface="Arial"/>
                <a:cs typeface="Arial"/>
              </a:rPr>
              <a:t> </a:t>
            </a:r>
            <a:r>
              <a:rPr sz="850" spc="45" dirty="0">
                <a:solidFill>
                  <a:srgbClr val="565262"/>
                </a:solidFill>
                <a:latin typeface="Arial"/>
                <a:cs typeface="Arial"/>
              </a:rPr>
              <a:t>major</a:t>
            </a:r>
            <a:r>
              <a:rPr sz="850" spc="10" dirty="0">
                <a:solidFill>
                  <a:srgbClr val="565262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565262"/>
                </a:solidFill>
                <a:latin typeface="Arial"/>
                <a:cs typeface="Arial"/>
              </a:rPr>
              <a:t>coast</a:t>
            </a:r>
            <a:r>
              <a:rPr sz="850" spc="30" dirty="0">
                <a:solidFill>
                  <a:srgbClr val="565262"/>
                </a:solidFill>
                <a:latin typeface="Arial"/>
                <a:cs typeface="Arial"/>
              </a:rPr>
              <a:t>a</a:t>
            </a:r>
            <a:r>
              <a:rPr sz="850" spc="305" dirty="0">
                <a:solidFill>
                  <a:srgbClr val="6E6B74"/>
                </a:solidFill>
                <a:latin typeface="Arial"/>
                <a:cs typeface="Arial"/>
              </a:rPr>
              <a:t>l</a:t>
            </a:r>
            <a:r>
              <a:rPr sz="850" spc="-25" dirty="0">
                <a:solidFill>
                  <a:srgbClr val="565262"/>
                </a:solidFill>
                <a:latin typeface="Arial"/>
                <a:cs typeface="Arial"/>
              </a:rPr>
              <a:t>US</a:t>
            </a:r>
            <a:r>
              <a:rPr sz="850" spc="-80" dirty="0">
                <a:solidFill>
                  <a:srgbClr val="565262"/>
                </a:solidFill>
                <a:latin typeface="Arial"/>
                <a:cs typeface="Arial"/>
              </a:rPr>
              <a:t> </a:t>
            </a:r>
            <a:r>
              <a:rPr sz="850" spc="-285" dirty="0">
                <a:solidFill>
                  <a:srgbClr val="565262"/>
                </a:solidFill>
                <a:latin typeface="Arial"/>
                <a:cs typeface="Arial"/>
              </a:rPr>
              <a:t>c</a:t>
            </a:r>
            <a:r>
              <a:rPr sz="850" spc="-235" dirty="0">
                <a:solidFill>
                  <a:srgbClr val="6E6B74"/>
                </a:solidFill>
                <a:latin typeface="Arial"/>
                <a:cs typeface="Arial"/>
              </a:rPr>
              <a:t>i</a:t>
            </a:r>
            <a:r>
              <a:rPr sz="850" spc="25" dirty="0">
                <a:solidFill>
                  <a:srgbClr val="565262"/>
                </a:solidFill>
                <a:latin typeface="Arial"/>
                <a:cs typeface="Arial"/>
              </a:rPr>
              <a:t>ties</a:t>
            </a:r>
            <a:r>
              <a:rPr sz="850" spc="-80" dirty="0">
                <a:solidFill>
                  <a:srgbClr val="565262"/>
                </a:solidFill>
                <a:latin typeface="Arial"/>
                <a:cs typeface="Arial"/>
              </a:rPr>
              <a:t> </a:t>
            </a:r>
            <a:r>
              <a:rPr sz="850" spc="75" dirty="0">
                <a:solidFill>
                  <a:srgbClr val="565262"/>
                </a:solidFill>
                <a:latin typeface="Arial"/>
                <a:cs typeface="Arial"/>
              </a:rPr>
              <a:t>a</a:t>
            </a:r>
            <a:r>
              <a:rPr sz="850" spc="25" dirty="0">
                <a:solidFill>
                  <a:srgbClr val="6E6B74"/>
                </a:solidFill>
                <a:latin typeface="Arial"/>
                <a:cs typeface="Arial"/>
              </a:rPr>
              <a:t>r</a:t>
            </a:r>
            <a:r>
              <a:rPr sz="850" spc="20" dirty="0">
                <a:solidFill>
                  <a:srgbClr val="565262"/>
                </a:solidFill>
                <a:latin typeface="Arial"/>
                <a:cs typeface="Arial"/>
              </a:rPr>
              <a:t>e</a:t>
            </a:r>
            <a:r>
              <a:rPr sz="850" spc="-50" dirty="0">
                <a:solidFill>
                  <a:srgbClr val="565262"/>
                </a:solidFill>
                <a:latin typeface="Arial"/>
                <a:cs typeface="Arial"/>
              </a:rPr>
              <a:t> </a:t>
            </a:r>
            <a:r>
              <a:rPr sz="850" spc="5" dirty="0">
                <a:solidFill>
                  <a:srgbClr val="565262"/>
                </a:solidFill>
                <a:latin typeface="Arial"/>
                <a:cs typeface="Arial"/>
              </a:rPr>
              <a:t>c</a:t>
            </a:r>
            <a:r>
              <a:rPr sz="850" spc="80" dirty="0">
                <a:solidFill>
                  <a:srgbClr val="6E6B74"/>
                </a:solidFill>
                <a:latin typeface="Arial"/>
                <a:cs typeface="Arial"/>
              </a:rPr>
              <a:t>u</a:t>
            </a:r>
            <a:r>
              <a:rPr sz="850" spc="25" dirty="0">
                <a:solidFill>
                  <a:srgbClr val="3F4979"/>
                </a:solidFill>
                <a:latin typeface="Arial"/>
                <a:cs typeface="Arial"/>
              </a:rPr>
              <a:t>r</a:t>
            </a:r>
            <a:r>
              <a:rPr sz="850" spc="85" dirty="0">
                <a:solidFill>
                  <a:srgbClr val="6E6B74"/>
                </a:solidFill>
                <a:latin typeface="Arial"/>
                <a:cs typeface="Arial"/>
              </a:rPr>
              <a:t>r</a:t>
            </a:r>
            <a:r>
              <a:rPr sz="850" spc="55" dirty="0">
                <a:solidFill>
                  <a:srgbClr val="565262"/>
                </a:solidFill>
                <a:latin typeface="Arial"/>
                <a:cs typeface="Arial"/>
              </a:rPr>
              <a:t>e</a:t>
            </a:r>
            <a:r>
              <a:rPr sz="850" spc="45" dirty="0">
                <a:solidFill>
                  <a:srgbClr val="565262"/>
                </a:solidFill>
                <a:latin typeface="Arial"/>
                <a:cs typeface="Arial"/>
              </a:rPr>
              <a:t>n</a:t>
            </a:r>
            <a:r>
              <a:rPr sz="850" spc="-229" dirty="0">
                <a:solidFill>
                  <a:srgbClr val="565262"/>
                </a:solidFill>
                <a:latin typeface="Arial"/>
                <a:cs typeface="Arial"/>
              </a:rPr>
              <a:t>t</a:t>
            </a:r>
            <a:r>
              <a:rPr sz="850" spc="-229" dirty="0">
                <a:solidFill>
                  <a:srgbClr val="6E6B74"/>
                </a:solidFill>
                <a:latin typeface="Arial"/>
                <a:cs typeface="Arial"/>
              </a:rPr>
              <a:t>l</a:t>
            </a:r>
            <a:r>
              <a:rPr sz="850" spc="85" dirty="0">
                <a:solidFill>
                  <a:srgbClr val="565262"/>
                </a:solidFill>
                <a:latin typeface="Arial"/>
                <a:cs typeface="Arial"/>
              </a:rPr>
              <a:t>y</a:t>
            </a:r>
            <a:r>
              <a:rPr sz="850" spc="-70" dirty="0">
                <a:solidFill>
                  <a:srgbClr val="565262"/>
                </a:solidFill>
                <a:latin typeface="Arial"/>
                <a:cs typeface="Arial"/>
              </a:rPr>
              <a:t> </a:t>
            </a:r>
            <a:r>
              <a:rPr sz="850" spc="-65" dirty="0">
                <a:solidFill>
                  <a:srgbClr val="565262"/>
                </a:solidFill>
                <a:latin typeface="Arial"/>
                <a:cs typeface="Arial"/>
              </a:rPr>
              <a:t>s</a:t>
            </a:r>
            <a:r>
              <a:rPr sz="850" spc="-15" dirty="0">
                <a:solidFill>
                  <a:srgbClr val="6E6B74"/>
                </a:solidFill>
                <a:latin typeface="Arial"/>
                <a:cs typeface="Arial"/>
              </a:rPr>
              <a:t>i</a:t>
            </a:r>
            <a:r>
              <a:rPr sz="850" spc="55" dirty="0">
                <a:solidFill>
                  <a:srgbClr val="3F4979"/>
                </a:solidFill>
                <a:latin typeface="Arial"/>
                <a:cs typeface="Arial"/>
              </a:rPr>
              <a:t>nk</a:t>
            </a:r>
            <a:r>
              <a:rPr sz="850" spc="-30" dirty="0">
                <a:solidFill>
                  <a:srgbClr val="3F4979"/>
                </a:solidFill>
                <a:latin typeface="Arial"/>
                <a:cs typeface="Arial"/>
              </a:rPr>
              <a:t>i</a:t>
            </a:r>
            <a:r>
              <a:rPr sz="850" spc="15" dirty="0">
                <a:solidFill>
                  <a:srgbClr val="6E6B74"/>
                </a:solidFill>
                <a:latin typeface="Arial"/>
                <a:cs typeface="Arial"/>
              </a:rPr>
              <a:t>n</a:t>
            </a:r>
            <a:r>
              <a:rPr sz="850" spc="120" dirty="0">
                <a:solidFill>
                  <a:srgbClr val="565262"/>
                </a:solidFill>
                <a:latin typeface="Arial"/>
                <a:cs typeface="Arial"/>
              </a:rPr>
              <a:t>g</a:t>
            </a:r>
            <a:r>
              <a:rPr sz="850" spc="-90" dirty="0">
                <a:solidFill>
                  <a:srgbClr val="565262"/>
                </a:solidFill>
                <a:latin typeface="Arial"/>
                <a:cs typeface="Arial"/>
              </a:rPr>
              <a:t> </a:t>
            </a:r>
            <a:r>
              <a:rPr sz="850" spc="85" dirty="0">
                <a:solidFill>
                  <a:srgbClr val="565262"/>
                </a:solidFill>
                <a:latin typeface="Arial"/>
                <a:cs typeface="Arial"/>
              </a:rPr>
              <a:t>m</a:t>
            </a:r>
            <a:r>
              <a:rPr sz="850" spc="35" dirty="0">
                <a:solidFill>
                  <a:srgbClr val="565262"/>
                </a:solidFill>
                <a:latin typeface="Arial"/>
                <a:cs typeface="Arial"/>
              </a:rPr>
              <a:t>o</a:t>
            </a:r>
            <a:r>
              <a:rPr sz="850" spc="85" dirty="0">
                <a:solidFill>
                  <a:srgbClr val="6E6B74"/>
                </a:solidFill>
                <a:latin typeface="Arial"/>
                <a:cs typeface="Arial"/>
              </a:rPr>
              <a:t>r</a:t>
            </a:r>
            <a:r>
              <a:rPr sz="850" spc="20" dirty="0">
                <a:solidFill>
                  <a:srgbClr val="565262"/>
                </a:solidFill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  <a:p>
            <a:pPr marL="10160" algn="ctr" eaLnBrk="1" fontAlgn="auto" hangingPunct="1">
              <a:spcBef>
                <a:spcPts val="115"/>
              </a:spcBef>
              <a:spcAft>
                <a:spcPts val="0"/>
              </a:spcAft>
              <a:defRPr/>
            </a:pPr>
            <a:r>
              <a:rPr sz="700" b="1" spc="70" dirty="0">
                <a:solidFill>
                  <a:srgbClr val="6E6B74"/>
                </a:solidFill>
                <a:latin typeface="Arial"/>
                <a:cs typeface="Arial"/>
              </a:rPr>
              <a:t>t</a:t>
            </a:r>
            <a:r>
              <a:rPr sz="700" b="1" spc="65" dirty="0">
                <a:solidFill>
                  <a:srgbClr val="6E6B74"/>
                </a:solidFill>
                <a:latin typeface="Arial"/>
                <a:cs typeface="Arial"/>
              </a:rPr>
              <a:t>h</a:t>
            </a:r>
            <a:r>
              <a:rPr sz="700" b="1" spc="-60" dirty="0">
                <a:solidFill>
                  <a:srgbClr val="565262"/>
                </a:solidFill>
                <a:latin typeface="Arial"/>
                <a:cs typeface="Arial"/>
              </a:rPr>
              <a:t>;:</a:t>
            </a:r>
            <a:r>
              <a:rPr sz="700" b="1" spc="5" dirty="0">
                <a:solidFill>
                  <a:srgbClr val="565262"/>
                </a:solidFill>
                <a:latin typeface="Arial"/>
                <a:cs typeface="Arial"/>
              </a:rPr>
              <a:t>i</a:t>
            </a:r>
            <a:r>
              <a:rPr sz="700" b="1" spc="114" dirty="0">
                <a:solidFill>
                  <a:srgbClr val="6E6B74"/>
                </a:solidFill>
                <a:latin typeface="Arial"/>
                <a:cs typeface="Arial"/>
              </a:rPr>
              <a:t>n</a:t>
            </a:r>
            <a:r>
              <a:rPr sz="700" b="1" spc="-65" dirty="0">
                <a:solidFill>
                  <a:srgbClr val="6E6B74"/>
                </a:solidFill>
                <a:latin typeface="Arial"/>
                <a:cs typeface="Arial"/>
              </a:rPr>
              <a:t> </a:t>
            </a:r>
            <a:r>
              <a:rPr sz="700" b="1" spc="60" dirty="0">
                <a:solidFill>
                  <a:srgbClr val="565262"/>
                </a:solidFill>
                <a:latin typeface="Arial"/>
                <a:cs typeface="Arial"/>
              </a:rPr>
              <a:t>?</a:t>
            </a:r>
            <a:r>
              <a:rPr sz="700" b="1" spc="195" dirty="0">
                <a:solidFill>
                  <a:srgbClr val="6E6B74"/>
                </a:solidFill>
                <a:latin typeface="Arial"/>
                <a:cs typeface="Arial"/>
              </a:rPr>
              <a:t>mm</a:t>
            </a:r>
            <a:r>
              <a:rPr sz="700" b="1" spc="20" dirty="0">
                <a:solidFill>
                  <a:srgbClr val="6E6B74"/>
                </a:solidFill>
                <a:latin typeface="Arial"/>
                <a:cs typeface="Arial"/>
              </a:rPr>
              <a:t> </a:t>
            </a:r>
            <a:r>
              <a:rPr sz="700" b="1" spc="60" dirty="0">
                <a:solidFill>
                  <a:srgbClr val="565262"/>
                </a:solidFill>
                <a:latin typeface="Arial"/>
                <a:cs typeface="Arial"/>
              </a:rPr>
              <a:t>n</a:t>
            </a:r>
            <a:r>
              <a:rPr sz="700" b="1" spc="20" dirty="0">
                <a:solidFill>
                  <a:srgbClr val="565262"/>
                </a:solidFill>
                <a:latin typeface="Arial"/>
                <a:cs typeface="Arial"/>
              </a:rPr>
              <a:t>P</a:t>
            </a:r>
            <a:r>
              <a:rPr sz="700" b="1" spc="150" dirty="0">
                <a:solidFill>
                  <a:srgbClr val="6E6B74"/>
                </a:solidFill>
                <a:latin typeface="Arial"/>
                <a:cs typeface="Arial"/>
              </a:rPr>
              <a:t>r</a:t>
            </a:r>
            <a:r>
              <a:rPr sz="700" b="1" spc="-65" dirty="0">
                <a:solidFill>
                  <a:srgbClr val="6E6B74"/>
                </a:solidFill>
                <a:latin typeface="Arial"/>
                <a:cs typeface="Arial"/>
              </a:rPr>
              <a:t> </a:t>
            </a:r>
            <a:r>
              <a:rPr sz="700" b="1" spc="-50" dirty="0">
                <a:solidFill>
                  <a:srgbClr val="6E6B74"/>
                </a:solidFill>
                <a:latin typeface="Arial"/>
                <a:cs typeface="Arial"/>
              </a:rPr>
              <a:t>V</a:t>
            </a:r>
            <a:r>
              <a:rPr sz="700" b="1" spc="-125" dirty="0">
                <a:solidFill>
                  <a:srgbClr val="6E6B74"/>
                </a:solidFill>
                <a:latin typeface="Arial"/>
                <a:cs typeface="Arial"/>
              </a:rPr>
              <a:t> </a:t>
            </a:r>
            <a:r>
              <a:rPr sz="700" b="1" spc="-114" dirty="0">
                <a:solidFill>
                  <a:srgbClr val="565262"/>
                </a:solidFill>
                <a:latin typeface="Arial"/>
                <a:cs typeface="Arial"/>
              </a:rPr>
              <a:t>P;:'!</a:t>
            </a:r>
            <a:r>
              <a:rPr sz="700" b="1" spc="-55" dirty="0">
                <a:solidFill>
                  <a:srgbClr val="565262"/>
                </a:solidFill>
                <a:latin typeface="Arial"/>
                <a:cs typeface="Arial"/>
              </a:rPr>
              <a:t>i</a:t>
            </a:r>
            <a:r>
              <a:rPr sz="700" b="1" spc="150" dirty="0">
                <a:solidFill>
                  <a:srgbClr val="6E6B74"/>
                </a:solidFill>
                <a:latin typeface="Arial"/>
                <a:cs typeface="Arial"/>
              </a:rPr>
              <a:t>r</a:t>
            </a:r>
            <a:r>
              <a:rPr sz="700" b="1" dirty="0">
                <a:solidFill>
                  <a:srgbClr val="6E6B74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6E6B74"/>
                </a:solidFill>
                <a:latin typeface="Arial"/>
                <a:cs typeface="Arial"/>
              </a:rPr>
              <a:t> </a:t>
            </a:r>
            <a:r>
              <a:rPr sz="700" b="1" spc="140" dirty="0">
                <a:solidFill>
                  <a:srgbClr val="565262"/>
                </a:solidFill>
                <a:latin typeface="Arial"/>
                <a:cs typeface="Arial"/>
              </a:rPr>
              <a:t>rnm</a:t>
            </a:r>
            <a:r>
              <a:rPr sz="700" b="1" spc="40" dirty="0">
                <a:solidFill>
                  <a:srgbClr val="565262"/>
                </a:solidFill>
                <a:latin typeface="Arial"/>
                <a:cs typeface="Arial"/>
              </a:rPr>
              <a:t>n</a:t>
            </a:r>
            <a:r>
              <a:rPr sz="700" b="1" spc="125" dirty="0">
                <a:solidFill>
                  <a:srgbClr val="385E80"/>
                </a:solidFill>
                <a:latin typeface="Arial"/>
                <a:cs typeface="Arial"/>
              </a:rPr>
              <a:t>n</a:t>
            </a:r>
            <a:r>
              <a:rPr sz="700" b="1" spc="-125" dirty="0">
                <a:solidFill>
                  <a:srgbClr val="423B4D"/>
                </a:solidFill>
                <a:latin typeface="Arial"/>
                <a:cs typeface="Arial"/>
              </a:rPr>
              <a:t>1</a:t>
            </a:r>
            <a:r>
              <a:rPr sz="700" b="1" spc="-105" dirty="0">
                <a:solidFill>
                  <a:srgbClr val="423B4D"/>
                </a:solidFill>
                <a:latin typeface="Arial"/>
                <a:cs typeface="Arial"/>
              </a:rPr>
              <a:t>1</a:t>
            </a:r>
            <a:r>
              <a:rPr sz="700" b="1" spc="60" dirty="0">
                <a:solidFill>
                  <a:srgbClr val="6E6B74"/>
                </a:solidFill>
                <a:latin typeface="Arial"/>
                <a:cs typeface="Arial"/>
              </a:rPr>
              <a:t>n</a:t>
            </a:r>
            <a:r>
              <a:rPr sz="700" b="1" spc="35" dirty="0">
                <a:solidFill>
                  <a:srgbClr val="565262"/>
                </a:solidFill>
                <a:latin typeface="Arial"/>
                <a:cs typeface="Arial"/>
              </a:rPr>
              <a:t>r</a:t>
            </a:r>
            <a:r>
              <a:rPr sz="700" b="1" spc="-15" dirty="0">
                <a:solidFill>
                  <a:srgbClr val="565262"/>
                </a:solidFill>
                <a:latin typeface="Arial"/>
                <a:cs typeface="Arial"/>
              </a:rPr>
              <a:t>l</a:t>
            </a:r>
            <a:r>
              <a:rPr sz="700" b="1" spc="-10" dirty="0">
                <a:solidFill>
                  <a:srgbClr val="A56B42"/>
                </a:solidFill>
                <a:latin typeface="Arial"/>
                <a:cs typeface="Arial"/>
              </a:rPr>
              <a:t>i</a:t>
            </a:r>
            <a:r>
              <a:rPr sz="700" b="1" spc="125" dirty="0">
                <a:solidFill>
                  <a:srgbClr val="565262"/>
                </a:solidFill>
                <a:latin typeface="Arial"/>
                <a:cs typeface="Arial"/>
              </a:rPr>
              <a:t>na</a:t>
            </a:r>
            <a:r>
              <a:rPr sz="700" b="1" spc="-95" dirty="0">
                <a:solidFill>
                  <a:srgbClr val="565262"/>
                </a:solidFill>
                <a:latin typeface="Arial"/>
                <a:cs typeface="Arial"/>
              </a:rPr>
              <a:t> </a:t>
            </a:r>
            <a:r>
              <a:rPr sz="700" b="1" spc="-60" dirty="0">
                <a:solidFill>
                  <a:srgbClr val="565262"/>
                </a:solidFill>
                <a:latin typeface="Arial"/>
                <a:cs typeface="Arial"/>
              </a:rPr>
              <a:t>&lt;P.::l</a:t>
            </a:r>
            <a:r>
              <a:rPr sz="700" b="1" spc="80" dirty="0">
                <a:solidFill>
                  <a:srgbClr val="565262"/>
                </a:solidFill>
                <a:latin typeface="Arial"/>
                <a:cs typeface="Arial"/>
              </a:rPr>
              <a:t> </a:t>
            </a:r>
            <a:r>
              <a:rPr sz="700" b="1" dirty="0">
                <a:solidFill>
                  <a:srgbClr val="3F4979"/>
                </a:solidFill>
                <a:latin typeface="Arial"/>
                <a:cs typeface="Arial"/>
              </a:rPr>
              <a:t>IPVPI</a:t>
            </a:r>
            <a:r>
              <a:rPr sz="700" b="1" spc="45" dirty="0">
                <a:solidFill>
                  <a:srgbClr val="3F4979"/>
                </a:solidFill>
                <a:latin typeface="Arial"/>
                <a:cs typeface="Arial"/>
              </a:rPr>
              <a:t> </a:t>
            </a:r>
            <a:r>
              <a:rPr sz="700" b="1" spc="50" dirty="0">
                <a:solidFill>
                  <a:srgbClr val="565262"/>
                </a:solidFill>
                <a:latin typeface="Arial"/>
                <a:cs typeface="Arial"/>
              </a:rPr>
              <a:t>ri"P</a:t>
            </a:r>
            <a:r>
              <a:rPr sz="700" b="1" spc="-15" dirty="0">
                <a:solidFill>
                  <a:srgbClr val="565262"/>
                </a:solidFill>
                <a:latin typeface="Arial"/>
                <a:cs typeface="Arial"/>
              </a:rPr>
              <a:t> </a:t>
            </a:r>
            <a:r>
              <a:rPr sz="700" b="1" spc="60" dirty="0">
                <a:solidFill>
                  <a:srgbClr val="565262"/>
                </a:solidFill>
                <a:latin typeface="Arial"/>
                <a:cs typeface="Arial"/>
              </a:rPr>
              <a:t>p</a:t>
            </a:r>
            <a:r>
              <a:rPr sz="700" b="1" spc="60" dirty="0">
                <a:solidFill>
                  <a:srgbClr val="6E6B74"/>
                </a:solidFill>
                <a:latin typeface="Arial"/>
                <a:cs typeface="Arial"/>
              </a:rPr>
              <a:t>f</a:t>
            </a:r>
            <a:r>
              <a:rPr sz="700" b="1" spc="25" dirty="0">
                <a:solidFill>
                  <a:srgbClr val="6E6B74"/>
                </a:solidFill>
                <a:latin typeface="Arial"/>
                <a:cs typeface="Arial"/>
              </a:rPr>
              <a:t>f</a:t>
            </a:r>
            <a:r>
              <a:rPr sz="700" b="1" spc="100" dirty="0">
                <a:solidFill>
                  <a:srgbClr val="565262"/>
                </a:solidFill>
                <a:latin typeface="Arial"/>
                <a:cs typeface="Arial"/>
              </a:rPr>
              <a:t>prt"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bject 2">
            <a:extLst>
              <a:ext uri="{FF2B5EF4-FFF2-40B4-BE49-F238E27FC236}">
                <a16:creationId xmlns:a16="http://schemas.microsoft.com/office/drawing/2014/main" id="{2A4161CD-6FE1-DC01-41FF-15400B5C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4760913"/>
            <a:ext cx="630237" cy="13081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object 3">
            <a:extLst>
              <a:ext uri="{FF2B5EF4-FFF2-40B4-BE49-F238E27FC236}">
                <a16:creationId xmlns:a16="http://schemas.microsoft.com/office/drawing/2014/main" id="{D527D15B-7715-F3A3-F4EA-CD707244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4067175"/>
            <a:ext cx="331788" cy="20018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object 4">
            <a:extLst>
              <a:ext uri="{FF2B5EF4-FFF2-40B4-BE49-F238E27FC236}">
                <a16:creationId xmlns:a16="http://schemas.microsoft.com/office/drawing/2014/main" id="{ADB80389-7FD7-1AC1-EB5A-565D44C3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1738" y="3798888"/>
            <a:ext cx="315912" cy="22701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object 5">
            <a:extLst>
              <a:ext uri="{FF2B5EF4-FFF2-40B4-BE49-F238E27FC236}">
                <a16:creationId xmlns:a16="http://schemas.microsoft.com/office/drawing/2014/main" id="{9C4A1EC2-5712-2303-7323-D2F0A701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3532188"/>
            <a:ext cx="614362" cy="25368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object 6">
            <a:extLst>
              <a:ext uri="{FF2B5EF4-FFF2-40B4-BE49-F238E27FC236}">
                <a16:creationId xmlns:a16="http://schemas.microsoft.com/office/drawing/2014/main" id="{B3DE15E7-A814-030E-8FB3-7A3115FE1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713" y="3311525"/>
            <a:ext cx="630237" cy="2757488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object 7">
            <a:extLst>
              <a:ext uri="{FF2B5EF4-FFF2-40B4-BE49-F238E27FC236}">
                <a16:creationId xmlns:a16="http://schemas.microsoft.com/office/drawing/2014/main" id="{A1781F26-F3EF-5EAD-EE40-6F50D3071D34}"/>
              </a:ext>
            </a:extLst>
          </p:cNvPr>
          <p:cNvSpPr>
            <a:spLocks/>
          </p:cNvSpPr>
          <p:nvPr/>
        </p:nvSpPr>
        <p:spPr bwMode="auto">
          <a:xfrm>
            <a:off x="0" y="1625600"/>
            <a:ext cx="10058400" cy="0"/>
          </a:xfrm>
          <a:custGeom>
            <a:avLst/>
            <a:gdLst>
              <a:gd name="T0" fmla="*/ 0 w 10058400"/>
              <a:gd name="T1" fmla="*/ 10058400 w 10058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noFill/>
          <a:ln w="86710">
            <a:solidFill>
              <a:srgbClr val="3B77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4" name="object 8">
            <a:extLst>
              <a:ext uri="{FF2B5EF4-FFF2-40B4-BE49-F238E27FC236}">
                <a16:creationId xmlns:a16="http://schemas.microsoft.com/office/drawing/2014/main" id="{32DB3456-D638-4CFB-7E31-6ED557ECE071}"/>
              </a:ext>
            </a:extLst>
          </p:cNvPr>
          <p:cNvSpPr>
            <a:spLocks/>
          </p:cNvSpPr>
          <p:nvPr/>
        </p:nvSpPr>
        <p:spPr bwMode="auto">
          <a:xfrm>
            <a:off x="7938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15765">
            <a:solidFill>
              <a:srgbClr val="3B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5" name="object 9">
            <a:extLst>
              <a:ext uri="{FF2B5EF4-FFF2-40B4-BE49-F238E27FC236}">
                <a16:creationId xmlns:a16="http://schemas.microsoft.com/office/drawing/2014/main" id="{5C58B1E8-096C-F979-ADC1-DE56D994EB28}"/>
              </a:ext>
            </a:extLst>
          </p:cNvPr>
          <p:cNvSpPr>
            <a:spLocks/>
          </p:cNvSpPr>
          <p:nvPr/>
        </p:nvSpPr>
        <p:spPr bwMode="auto">
          <a:xfrm>
            <a:off x="87313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47296">
            <a:solidFill>
              <a:srgbClr val="70BF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6" name="object 10">
            <a:extLst>
              <a:ext uri="{FF2B5EF4-FFF2-40B4-BE49-F238E27FC236}">
                <a16:creationId xmlns:a16="http://schemas.microsoft.com/office/drawing/2014/main" id="{F527D6EC-F92D-C526-390A-CB662A57DE27}"/>
              </a:ext>
            </a:extLst>
          </p:cNvPr>
          <p:cNvSpPr>
            <a:spLocks/>
          </p:cNvSpPr>
          <p:nvPr/>
        </p:nvSpPr>
        <p:spPr bwMode="auto">
          <a:xfrm>
            <a:off x="488950" y="2689225"/>
            <a:ext cx="779463" cy="0"/>
          </a:xfrm>
          <a:custGeom>
            <a:avLst/>
            <a:gdLst>
              <a:gd name="T0" fmla="*/ 0 w 780415"/>
              <a:gd name="T1" fmla="*/ 780393 w 78041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0415">
                <a:moveTo>
                  <a:pt x="0" y="0"/>
                </a:moveTo>
                <a:lnTo>
                  <a:pt x="780393" y="0"/>
                </a:lnTo>
              </a:path>
            </a:pathLst>
          </a:custGeom>
          <a:noFill/>
          <a:ln w="23648">
            <a:solidFill>
              <a:srgbClr val="48B8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7" name="object 11">
            <a:extLst>
              <a:ext uri="{FF2B5EF4-FFF2-40B4-BE49-F238E27FC236}">
                <a16:creationId xmlns:a16="http://schemas.microsoft.com/office/drawing/2014/main" id="{4A2D04B5-2500-3E20-F105-E206F8083104}"/>
              </a:ext>
            </a:extLst>
          </p:cNvPr>
          <p:cNvSpPr>
            <a:spLocks/>
          </p:cNvSpPr>
          <p:nvPr/>
        </p:nvSpPr>
        <p:spPr bwMode="auto">
          <a:xfrm>
            <a:off x="504825" y="3016250"/>
            <a:ext cx="0" cy="1093788"/>
          </a:xfrm>
          <a:custGeom>
            <a:avLst/>
            <a:gdLst>
              <a:gd name="T0" fmla="*/ 1094592 h 1094739"/>
              <a:gd name="T1" fmla="*/ 0 h 1094739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1094739">
                <a:moveTo>
                  <a:pt x="0" y="1094592"/>
                </a:moveTo>
                <a:lnTo>
                  <a:pt x="0" y="0"/>
                </a:lnTo>
              </a:path>
            </a:pathLst>
          </a:custGeom>
          <a:noFill/>
          <a:ln w="31531">
            <a:solidFill>
              <a:srgbClr val="448C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8" name="object 12">
            <a:extLst>
              <a:ext uri="{FF2B5EF4-FFF2-40B4-BE49-F238E27FC236}">
                <a16:creationId xmlns:a16="http://schemas.microsoft.com/office/drawing/2014/main" id="{BBEF4C3D-4E70-28F8-9747-C7D8FF696867}"/>
              </a:ext>
            </a:extLst>
          </p:cNvPr>
          <p:cNvSpPr>
            <a:spLocks/>
          </p:cNvSpPr>
          <p:nvPr/>
        </p:nvSpPr>
        <p:spPr bwMode="auto">
          <a:xfrm>
            <a:off x="10050463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15765">
            <a:solidFill>
              <a:srgbClr val="3B3B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61C360D-23CC-3011-8D67-A71014ABC06E}"/>
              </a:ext>
            </a:extLst>
          </p:cNvPr>
          <p:cNvSpPr txBox="1"/>
          <p:nvPr/>
        </p:nvSpPr>
        <p:spPr>
          <a:xfrm>
            <a:off x="476250" y="1930400"/>
            <a:ext cx="8235950" cy="5524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 indent="1428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3000"/>
              </a:lnSpc>
            </a:pPr>
            <a:r>
              <a:rPr lang="en-US" altLang="en-US" b="1">
                <a:solidFill>
                  <a:srgbClr val="2F5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Recommendation 4: Disaster Preparedness </a:t>
            </a:r>
            <a:r>
              <a:rPr lang="en-US" altLang="en-US" b="1">
                <a:solidFill>
                  <a:srgbClr val="2F5B7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en-US" b="1">
                <a:solidFill>
                  <a:srgbClr val="2F5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Warning Systems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609B4D6-55A6-9A48-4C27-C9271B4896BB}"/>
              </a:ext>
            </a:extLst>
          </p:cNvPr>
          <p:cNvSpPr txBox="1"/>
          <p:nvPr/>
        </p:nvSpPr>
        <p:spPr>
          <a:xfrm>
            <a:off x="625475" y="3316288"/>
            <a:ext cx="4200525" cy="6699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0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4490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2000"/>
              </a:lnSpc>
              <a:spcBef>
                <a:spcPts val="725"/>
              </a:spcBef>
            </a:pPr>
            <a:r>
              <a:rPr lang="en-US" altLang="en-US" sz="1100">
                <a:solidFill>
                  <a:srgbClr val="466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 billion-dollar weather and cl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2F5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 </a:t>
            </a:r>
            <a:r>
              <a:rPr lang="en-US" altLang="en-US" sz="1100">
                <a:solidFill>
                  <a:srgbClr val="466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disasters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occurred </a:t>
            </a:r>
            <a:r>
              <a:rPr lang="en-US" altLang="en-US" sz="1100">
                <a:solidFill>
                  <a:srgbClr val="464F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the US 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2024 alone,the second h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ghest annual tota</a:t>
            </a:r>
            <a:r>
              <a:rPr lang="en-US" altLang="en-US" sz="1100">
                <a:solidFill>
                  <a:srgbClr val="6972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record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DDA3FB1-7F53-94E3-A1BB-D672C0B068C4}"/>
              </a:ext>
            </a:extLst>
          </p:cNvPr>
          <p:cNvSpPr txBox="1"/>
          <p:nvPr/>
        </p:nvSpPr>
        <p:spPr>
          <a:xfrm>
            <a:off x="476250" y="4284663"/>
            <a:ext cx="4433888" cy="118903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90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solidFill>
                  <a:srgbClr val="4490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Proposal:</a:t>
            </a: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ts val="463"/>
              </a:spcBef>
            </a:pPr>
            <a:r>
              <a:rPr lang="en-US" altLang="en-US" sz="1500" b="1">
                <a:solidFill>
                  <a:srgbClr val="4FB8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500" b="1">
                <a:solidFill>
                  <a:srgbClr val="34B1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</a:t>
            </a:r>
            <a:r>
              <a:rPr lang="en-US" altLang="en-US" sz="1500" b="1">
                <a:solidFill>
                  <a:srgbClr val="4FB8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1500" b="1">
                <a:solidFill>
                  <a:srgbClr val="34B1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Strengthen nat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ona</a:t>
            </a:r>
            <a:r>
              <a:rPr lang="en-US" altLang="en-US" sz="1100">
                <a:solidFill>
                  <a:srgbClr val="6972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  <a:r>
              <a:rPr lang="en-US" altLang="en-US" sz="1100">
                <a:solidFill>
                  <a:srgbClr val="464F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warn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systems w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</a:t>
            </a:r>
            <a:r>
              <a:rPr lang="en-US" altLang="en-US" sz="1100">
                <a:solidFill>
                  <a:srgbClr val="464F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ntegrated c</a:t>
            </a:r>
            <a:r>
              <a:rPr lang="en-US" altLang="en-US" sz="1100">
                <a:solidFill>
                  <a:srgbClr val="464F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imate data and Al-powered pred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ction mode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250"/>
              </a:spcBef>
            </a:pPr>
            <a:r>
              <a:rPr lang="en-US" altLang="en-US" sz="3000" baseline="-13000">
                <a:solidFill>
                  <a:srgbClr val="34B1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US" altLang="en-US" sz="1100">
                <a:solidFill>
                  <a:srgbClr val="4FB8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3000" baseline="-13000">
                <a:solidFill>
                  <a:srgbClr val="34B1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,,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Allocate ded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 d</a:t>
            </a:r>
            <a:r>
              <a:rPr lang="en-US" altLang="en-US" sz="1100">
                <a:solidFill>
                  <a:srgbClr val="6972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saste</a:t>
            </a:r>
            <a:r>
              <a:rPr lang="en-US" altLang="en-US" sz="1100">
                <a:solidFill>
                  <a:srgbClr val="5B7E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 and cl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 adaptation funds w</a:t>
            </a:r>
            <a:r>
              <a:rPr lang="en-US" altLang="en-US" sz="1100">
                <a:solidFill>
                  <a:srgbClr val="6972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pr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ority for vu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nerab</a:t>
            </a:r>
            <a:r>
              <a:rPr lang="en-US" altLang="en-US" sz="1100">
                <a:solidFill>
                  <a:srgbClr val="464F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communit</a:t>
            </a:r>
            <a:r>
              <a:rPr lang="en-US" altLang="en-US" sz="1100">
                <a:solidFill>
                  <a:srgbClr val="6972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84E23C1-3C84-C0A9-17C3-3B07993755AD}"/>
              </a:ext>
            </a:extLst>
          </p:cNvPr>
          <p:cNvSpPr txBox="1"/>
          <p:nvPr/>
        </p:nvSpPr>
        <p:spPr>
          <a:xfrm>
            <a:off x="484188" y="5618163"/>
            <a:ext cx="4378325" cy="3603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11150" indent="-298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8000"/>
              </a:lnSpc>
            </a:pPr>
            <a:r>
              <a:rPr lang="en-US" altLang="en-US" sz="1100">
                <a:solidFill>
                  <a:srgbClr val="34B1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.,._.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 c</a:t>
            </a:r>
            <a:r>
              <a:rPr lang="en-US" altLang="en-US" sz="1100">
                <a:solidFill>
                  <a:srgbClr val="6972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mate-smart ag</a:t>
            </a:r>
            <a:r>
              <a:rPr lang="en-US" altLang="en-US" sz="1100">
                <a:solidFill>
                  <a:srgbClr val="5B7E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iculture and res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 infrastructure </a:t>
            </a:r>
            <a:r>
              <a:rPr lang="en-US" altLang="en-US" sz="1100">
                <a:solidFill>
                  <a:srgbClr val="6972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high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100">
                <a:solidFill>
                  <a:srgbClr val="464F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 reg</a:t>
            </a:r>
            <a:r>
              <a:rPr lang="en-US" altLang="en-US" sz="1100">
                <a:solidFill>
                  <a:srgbClr val="54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7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8999CF2-5EE9-AB1F-4BC2-4C541A2BB2E0}"/>
              </a:ext>
            </a:extLst>
          </p:cNvPr>
          <p:cNvSpPr txBox="1"/>
          <p:nvPr/>
        </p:nvSpPr>
        <p:spPr>
          <a:xfrm>
            <a:off x="5300663" y="4370388"/>
            <a:ext cx="188912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25" dirty="0">
                <a:solidFill>
                  <a:srgbClr val="AFAFAF"/>
                </a:solidFill>
                <a:latin typeface="Times New Roman"/>
                <a:cs typeface="Times New Roman"/>
              </a:rPr>
              <a:t>120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044F22B-C5DE-8F19-3047-69AF91D3CF47}"/>
              </a:ext>
            </a:extLst>
          </p:cNvPr>
          <p:cNvSpPr txBox="1"/>
          <p:nvPr/>
        </p:nvSpPr>
        <p:spPr>
          <a:xfrm>
            <a:off x="5133975" y="4498975"/>
            <a:ext cx="130175" cy="133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50" spc="340" dirty="0">
                <a:solidFill>
                  <a:srgbClr val="9E9EA0"/>
                </a:solidFill>
                <a:latin typeface="Arial"/>
                <a:cs typeface="Arial"/>
              </a:rPr>
              <a:t>u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F190D16-9749-BBBB-E380-27FB474CB3FF}"/>
              </a:ext>
            </a:extLst>
          </p:cNvPr>
          <p:cNvSpPr txBox="1"/>
          <p:nvPr/>
        </p:nvSpPr>
        <p:spPr>
          <a:xfrm>
            <a:off x="5133975" y="4630738"/>
            <a:ext cx="347663" cy="1984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-270" dirty="0">
                <a:solidFill>
                  <a:srgbClr val="9E9EA0"/>
                </a:solidFill>
                <a:latin typeface="Times New Roman"/>
                <a:cs typeface="Times New Roman"/>
              </a:rPr>
              <a:t>"</a:t>
            </a:r>
            <a:r>
              <a:rPr sz="1725" spc="-330" baseline="-24154" dirty="0">
                <a:solidFill>
                  <a:srgbClr val="9E9EA0"/>
                </a:solidFill>
                <a:latin typeface="Times New Roman"/>
                <a:cs typeface="Times New Roman"/>
              </a:rPr>
              <a:t>c</a:t>
            </a:r>
            <a:r>
              <a:rPr sz="800" spc="35" dirty="0">
                <a:solidFill>
                  <a:srgbClr val="9E9EA0"/>
                </a:solidFill>
                <a:latin typeface="Times New Roman"/>
                <a:cs typeface="Times New Roman"/>
              </a:rPr>
              <a:t>"</a:t>
            </a:r>
            <a:r>
              <a:rPr sz="800" dirty="0">
                <a:solidFill>
                  <a:srgbClr val="9E9EA0"/>
                </a:solidFill>
                <a:latin typeface="Times New Roman"/>
                <a:cs typeface="Times New Roman"/>
              </a:rPr>
              <a:t>  </a:t>
            </a:r>
            <a:r>
              <a:rPr sz="800" spc="-25" dirty="0">
                <a:solidFill>
                  <a:srgbClr val="9E9EA0"/>
                </a:solidFill>
                <a:latin typeface="Times New Roman"/>
                <a:cs typeface="Times New Roman"/>
              </a:rPr>
              <a:t> </a:t>
            </a:r>
            <a:r>
              <a:rPr sz="800" spc="-95" dirty="0">
                <a:solidFill>
                  <a:srgbClr val="9E9EA0"/>
                </a:solidFill>
                <a:latin typeface="Times New Roman"/>
                <a:cs typeface="Times New Roman"/>
              </a:rPr>
              <a:t>1</a:t>
            </a:r>
            <a:r>
              <a:rPr sz="800" spc="60" dirty="0">
                <a:solidFill>
                  <a:srgbClr val="9E9EA0"/>
                </a:solidFill>
                <a:latin typeface="Times New Roman"/>
                <a:cs typeface="Times New Roman"/>
              </a:rPr>
              <a:t>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14957F0-E960-B9F6-ED87-E2D84DAD8950}"/>
              </a:ext>
            </a:extLst>
          </p:cNvPr>
          <p:cNvSpPr txBox="1"/>
          <p:nvPr/>
        </p:nvSpPr>
        <p:spPr>
          <a:xfrm>
            <a:off x="5133975" y="4773613"/>
            <a:ext cx="349250" cy="247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7940" eaLnBrk="1" fontAlgn="auto" hangingPunct="1">
              <a:lnSpc>
                <a:spcPts val="5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50" spc="-30" dirty="0">
                <a:solidFill>
                  <a:srgbClr val="828282"/>
                </a:solidFill>
                <a:latin typeface="Times New Roman"/>
                <a:cs typeface="Times New Roman"/>
              </a:rPr>
              <a:t>::&gt;</a:t>
            </a:r>
            <a:endParaRPr sz="550">
              <a:latin typeface="Times New Roman"/>
              <a:cs typeface="Times New Roman"/>
            </a:endParaRPr>
          </a:p>
          <a:p>
            <a:pPr marL="12700" eaLnBrk="1" fontAlgn="auto" hangingPunct="1">
              <a:lnSpc>
                <a:spcPts val="13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50" i="1" spc="50" dirty="0">
                <a:solidFill>
                  <a:srgbClr val="9E9EA0"/>
                </a:solidFill>
                <a:latin typeface="Times New Roman"/>
                <a:cs typeface="Times New Roman"/>
              </a:rPr>
              <a:t>8   </a:t>
            </a:r>
            <a:r>
              <a:rPr sz="800" spc="30" dirty="0">
                <a:solidFill>
                  <a:srgbClr val="9E9EA0"/>
                </a:solidFill>
                <a:latin typeface="Times New Roman"/>
                <a:cs typeface="Times New Roman"/>
              </a:rPr>
              <a:t>8</a:t>
            </a:r>
            <a:r>
              <a:rPr sz="800" spc="100" dirty="0">
                <a:solidFill>
                  <a:srgbClr val="9E9EA0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A1507F3-52EC-3C3D-2F7E-DE4430A34EC7}"/>
              </a:ext>
            </a:extLst>
          </p:cNvPr>
          <p:cNvSpPr txBox="1"/>
          <p:nvPr/>
        </p:nvSpPr>
        <p:spPr>
          <a:xfrm>
            <a:off x="5292725" y="3260725"/>
            <a:ext cx="187325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20" dirty="0">
                <a:solidFill>
                  <a:srgbClr val="9E9EA0"/>
                </a:solidFill>
                <a:latin typeface="Times New Roman"/>
                <a:cs typeface="Times New Roman"/>
              </a:rPr>
              <a:t>200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BAF454D-D39B-0687-E925-2C682030BDB3}"/>
              </a:ext>
            </a:extLst>
          </p:cNvPr>
          <p:cNvSpPr txBox="1"/>
          <p:nvPr/>
        </p:nvSpPr>
        <p:spPr>
          <a:xfrm>
            <a:off x="5970588" y="3089275"/>
            <a:ext cx="2744787" cy="152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000" spc="5" dirty="0">
                <a:solidFill>
                  <a:srgbClr val="828282"/>
                </a:solidFill>
                <a:latin typeface="Arial"/>
                <a:cs typeface="Arial"/>
              </a:rPr>
              <a:t>US</a:t>
            </a:r>
            <a:r>
              <a:rPr sz="1000" spc="-80" dirty="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sz="1000" spc="145" dirty="0">
                <a:solidFill>
                  <a:srgbClr val="828282"/>
                </a:solidFill>
                <a:latin typeface="Arial"/>
                <a:cs typeface="Arial"/>
              </a:rPr>
              <a:t>B</a:t>
            </a:r>
            <a:r>
              <a:rPr sz="1000" spc="-55" dirty="0">
                <a:solidFill>
                  <a:srgbClr val="828282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828282"/>
                </a:solidFill>
                <a:latin typeface="Arial"/>
                <a:cs typeface="Arial"/>
              </a:rPr>
              <a:t>lli</a:t>
            </a:r>
            <a:r>
              <a:rPr sz="1000" spc="70" dirty="0">
                <a:solidFill>
                  <a:srgbClr val="828282"/>
                </a:solidFill>
                <a:latin typeface="Arial"/>
                <a:cs typeface="Arial"/>
              </a:rPr>
              <a:t>o</a:t>
            </a:r>
            <a:r>
              <a:rPr sz="1000" spc="25" dirty="0">
                <a:solidFill>
                  <a:srgbClr val="67646E"/>
                </a:solidFill>
                <a:latin typeface="Arial"/>
                <a:cs typeface="Arial"/>
              </a:rPr>
              <a:t>n-</a:t>
            </a:r>
            <a:r>
              <a:rPr sz="1000" spc="-55" dirty="0">
                <a:solidFill>
                  <a:srgbClr val="67646E"/>
                </a:solidFill>
                <a:latin typeface="Arial"/>
                <a:cs typeface="Arial"/>
              </a:rPr>
              <a:t>D</a:t>
            </a:r>
            <a:r>
              <a:rPr sz="1000" spc="60" dirty="0">
                <a:solidFill>
                  <a:srgbClr val="828282"/>
                </a:solidFill>
                <a:latin typeface="Arial"/>
                <a:cs typeface="Arial"/>
              </a:rPr>
              <a:t>o</a:t>
            </a:r>
            <a:r>
              <a:rPr sz="1000" spc="125" dirty="0">
                <a:solidFill>
                  <a:srgbClr val="67646E"/>
                </a:solidFill>
                <a:latin typeface="Arial"/>
                <a:cs typeface="Arial"/>
              </a:rPr>
              <a:t>l</a:t>
            </a:r>
            <a:r>
              <a:rPr sz="1000" spc="-20" dirty="0">
                <a:solidFill>
                  <a:srgbClr val="67646E"/>
                </a:solidFill>
                <a:latin typeface="Arial"/>
                <a:cs typeface="Arial"/>
              </a:rPr>
              <a:t>l</a:t>
            </a:r>
            <a:r>
              <a:rPr sz="1000" spc="-5" dirty="0">
                <a:solidFill>
                  <a:srgbClr val="828282"/>
                </a:solidFill>
                <a:latin typeface="Arial"/>
                <a:cs typeface="Arial"/>
              </a:rPr>
              <a:t>a</a:t>
            </a:r>
            <a:r>
              <a:rPr sz="1000" spc="100" dirty="0">
                <a:solidFill>
                  <a:srgbClr val="828282"/>
                </a:solidFill>
                <a:latin typeface="Arial"/>
                <a:cs typeface="Arial"/>
              </a:rPr>
              <a:t>r</a:t>
            </a:r>
            <a:r>
              <a:rPr sz="1000" spc="-95" dirty="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828282"/>
                </a:solidFill>
                <a:latin typeface="Arial"/>
                <a:cs typeface="Arial"/>
              </a:rPr>
              <a:t>Weather</a:t>
            </a:r>
            <a:r>
              <a:rPr sz="1000" spc="65" dirty="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828282"/>
                </a:solidFill>
                <a:latin typeface="Arial"/>
                <a:cs typeface="Arial"/>
              </a:rPr>
              <a:t>&amp;</a:t>
            </a:r>
            <a:r>
              <a:rPr sz="1000" spc="-20" dirty="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828282"/>
                </a:solidFill>
                <a:latin typeface="Arial"/>
                <a:cs typeface="Arial"/>
              </a:rPr>
              <a:t>C</a:t>
            </a:r>
            <a:r>
              <a:rPr sz="1000" spc="25" dirty="0">
                <a:solidFill>
                  <a:srgbClr val="828282"/>
                </a:solidFill>
                <a:latin typeface="Arial"/>
                <a:cs typeface="Arial"/>
              </a:rPr>
              <a:t>l</a:t>
            </a:r>
            <a:r>
              <a:rPr sz="1000" spc="50" dirty="0">
                <a:solidFill>
                  <a:srgbClr val="828282"/>
                </a:solidFill>
                <a:latin typeface="Arial"/>
                <a:cs typeface="Arial"/>
              </a:rPr>
              <a:t>im</a:t>
            </a:r>
            <a:r>
              <a:rPr sz="1000" spc="-105" dirty="0">
                <a:solidFill>
                  <a:srgbClr val="828282"/>
                </a:solidFill>
                <a:latin typeface="Arial"/>
                <a:cs typeface="Arial"/>
              </a:rPr>
              <a:t>a</a:t>
            </a:r>
            <a:r>
              <a:rPr sz="1000" spc="35" dirty="0">
                <a:solidFill>
                  <a:srgbClr val="828282"/>
                </a:solidFill>
                <a:latin typeface="Arial"/>
                <a:cs typeface="Arial"/>
              </a:rPr>
              <a:t>te</a:t>
            </a:r>
            <a:r>
              <a:rPr sz="1000" spc="45" dirty="0">
                <a:solidFill>
                  <a:srgbClr val="82828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67646E"/>
                </a:solidFill>
                <a:latin typeface="Arial"/>
                <a:cs typeface="Arial"/>
              </a:rPr>
              <a:t>D</a:t>
            </a:r>
            <a:r>
              <a:rPr sz="1000" spc="-65" dirty="0">
                <a:solidFill>
                  <a:srgbClr val="67646E"/>
                </a:solidFill>
                <a:latin typeface="Arial"/>
                <a:cs typeface="Arial"/>
              </a:rPr>
              <a:t>i</a:t>
            </a:r>
            <a:r>
              <a:rPr sz="1000" spc="35" dirty="0">
                <a:solidFill>
                  <a:srgbClr val="828282"/>
                </a:solidFill>
                <a:latin typeface="Arial"/>
                <a:cs typeface="Arial"/>
              </a:rPr>
              <a:t>sa</a:t>
            </a:r>
            <a:r>
              <a:rPr sz="1000" spc="-20" dirty="0">
                <a:solidFill>
                  <a:srgbClr val="828282"/>
                </a:solidFill>
                <a:latin typeface="Arial"/>
                <a:cs typeface="Arial"/>
              </a:rPr>
              <a:t>s</a:t>
            </a:r>
            <a:r>
              <a:rPr sz="1000" spc="90" dirty="0">
                <a:solidFill>
                  <a:srgbClr val="67646E"/>
                </a:solidFill>
                <a:latin typeface="Arial"/>
                <a:cs typeface="Arial"/>
              </a:rPr>
              <a:t>t</a:t>
            </a:r>
            <a:r>
              <a:rPr sz="1000" spc="30" dirty="0">
                <a:solidFill>
                  <a:srgbClr val="828282"/>
                </a:solidFill>
                <a:latin typeface="Arial"/>
                <a:cs typeface="Arial"/>
              </a:rPr>
              <a:t>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A205C94-B994-D027-784D-E7803E9A4CB9}"/>
              </a:ext>
            </a:extLst>
          </p:cNvPr>
          <p:cNvSpPr txBox="1"/>
          <p:nvPr/>
        </p:nvSpPr>
        <p:spPr>
          <a:xfrm>
            <a:off x="5300663" y="3535363"/>
            <a:ext cx="182562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-95" dirty="0">
                <a:solidFill>
                  <a:srgbClr val="AFAFAF"/>
                </a:solidFill>
                <a:latin typeface="Times New Roman"/>
                <a:cs typeface="Times New Roman"/>
              </a:rPr>
              <a:t>1</a:t>
            </a:r>
            <a:r>
              <a:rPr sz="800" spc="30" dirty="0">
                <a:solidFill>
                  <a:srgbClr val="AFAFAF"/>
                </a:solidFill>
                <a:latin typeface="Times New Roman"/>
                <a:cs typeface="Times New Roman"/>
              </a:rPr>
              <a:t>8</a:t>
            </a:r>
            <a:r>
              <a:rPr sz="800" spc="100" dirty="0">
                <a:solidFill>
                  <a:srgbClr val="AFAFAF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3F35564C-90B8-2815-3E10-BC8CA2D31730}"/>
              </a:ext>
            </a:extLst>
          </p:cNvPr>
          <p:cNvSpPr txBox="1"/>
          <p:nvPr/>
        </p:nvSpPr>
        <p:spPr>
          <a:xfrm>
            <a:off x="5292725" y="3811588"/>
            <a:ext cx="19050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30" dirty="0">
                <a:solidFill>
                  <a:srgbClr val="AFAFAF"/>
                </a:solidFill>
                <a:latin typeface="Times New Roman"/>
                <a:cs typeface="Times New Roman"/>
              </a:rPr>
              <a:t>160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DD44C98-CC75-243E-B10F-6E8ADF1E74EF}"/>
              </a:ext>
            </a:extLst>
          </p:cNvPr>
          <p:cNvSpPr txBox="1"/>
          <p:nvPr/>
        </p:nvSpPr>
        <p:spPr>
          <a:xfrm>
            <a:off x="5300663" y="4071938"/>
            <a:ext cx="179387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-95" dirty="0">
                <a:solidFill>
                  <a:srgbClr val="AFAFAF"/>
                </a:solidFill>
                <a:latin typeface="Times New Roman"/>
                <a:cs typeface="Times New Roman"/>
              </a:rPr>
              <a:t>1</a:t>
            </a:r>
            <a:r>
              <a:rPr sz="800" spc="50" dirty="0">
                <a:solidFill>
                  <a:srgbClr val="AFAFAF"/>
                </a:solidFill>
                <a:latin typeface="Times New Roman"/>
                <a:cs typeface="Times New Roman"/>
              </a:rPr>
              <a:t>40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C82050C2-CE1E-4BD7-FD55-36EF99CBE58B}"/>
              </a:ext>
            </a:extLst>
          </p:cNvPr>
          <p:cNvSpPr txBox="1"/>
          <p:nvPr/>
        </p:nvSpPr>
        <p:spPr>
          <a:xfrm>
            <a:off x="5348288" y="5173663"/>
            <a:ext cx="134937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30" dirty="0">
                <a:solidFill>
                  <a:srgbClr val="9E9EA0"/>
                </a:solidFill>
                <a:latin typeface="Times New Roman"/>
                <a:cs typeface="Times New Roman"/>
              </a:rPr>
              <a:t>60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BBFB8B68-D5CB-739B-4563-CDEBA67D991E}"/>
              </a:ext>
            </a:extLst>
          </p:cNvPr>
          <p:cNvSpPr txBox="1"/>
          <p:nvPr/>
        </p:nvSpPr>
        <p:spPr>
          <a:xfrm>
            <a:off x="5340350" y="5441950"/>
            <a:ext cx="13970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50" dirty="0">
                <a:solidFill>
                  <a:srgbClr val="9E9EA0"/>
                </a:solidFill>
                <a:latin typeface="Times New Roman"/>
                <a:cs typeface="Times New Roman"/>
              </a:rPr>
              <a:t>40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9452235-D050-D920-1A84-DF19013C9F08}"/>
              </a:ext>
            </a:extLst>
          </p:cNvPr>
          <p:cNvSpPr txBox="1"/>
          <p:nvPr/>
        </p:nvSpPr>
        <p:spPr>
          <a:xfrm>
            <a:off x="5348288" y="5710238"/>
            <a:ext cx="158750" cy="146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950" spc="-204" dirty="0">
                <a:solidFill>
                  <a:srgbClr val="AFAFAF"/>
                </a:solidFill>
                <a:latin typeface="Courier New"/>
                <a:cs typeface="Courier New"/>
              </a:rPr>
              <a:t>2</a:t>
            </a:r>
            <a:r>
              <a:rPr sz="950" spc="110" dirty="0">
                <a:solidFill>
                  <a:srgbClr val="AFAFAF"/>
                </a:solidFill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F000D4B1-6842-991A-0310-253934047510}"/>
              </a:ext>
            </a:extLst>
          </p:cNvPr>
          <p:cNvSpPr txBox="1"/>
          <p:nvPr/>
        </p:nvSpPr>
        <p:spPr>
          <a:xfrm>
            <a:off x="5394325" y="5992813"/>
            <a:ext cx="88900" cy="127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00" spc="100" dirty="0">
                <a:solidFill>
                  <a:srgbClr val="AFAFAF"/>
                </a:solidFill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23866B2-F87E-BFFC-5CDA-193B81B193D0}"/>
              </a:ext>
            </a:extLst>
          </p:cNvPr>
          <p:cNvSpPr txBox="1"/>
          <p:nvPr/>
        </p:nvSpPr>
        <p:spPr>
          <a:xfrm>
            <a:off x="6435725" y="5738813"/>
            <a:ext cx="455613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950" spc="865" dirty="0">
                <a:solidFill>
                  <a:srgbClr val="E2807E"/>
                </a:solidFill>
                <a:latin typeface="Arial"/>
                <a:cs typeface="Arial"/>
              </a:rPr>
              <a:t>II</a:t>
            </a:r>
            <a:endParaRPr sz="2950">
              <a:latin typeface="Arial"/>
              <a:cs typeface="Aria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323D0BD-1031-8FDA-4DC2-270C158FEF25}"/>
              </a:ext>
            </a:extLst>
          </p:cNvPr>
          <p:cNvSpPr txBox="1"/>
          <p:nvPr/>
        </p:nvSpPr>
        <p:spPr>
          <a:xfrm>
            <a:off x="7239000" y="5514975"/>
            <a:ext cx="442913" cy="939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7200" spc="755" dirty="0">
                <a:solidFill>
                  <a:srgbClr val="E2807E"/>
                </a:solidFill>
                <a:latin typeface="Arial"/>
                <a:cs typeface="Arial"/>
              </a:rPr>
              <a:t>•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object 2">
            <a:extLst>
              <a:ext uri="{FF2B5EF4-FFF2-40B4-BE49-F238E27FC236}">
                <a16:creationId xmlns:a16="http://schemas.microsoft.com/office/drawing/2014/main" id="{3DF100CC-6509-B85E-2A6B-6ED0BE102A3A}"/>
              </a:ext>
            </a:extLst>
          </p:cNvPr>
          <p:cNvSpPr>
            <a:spLocks/>
          </p:cNvSpPr>
          <p:nvPr/>
        </p:nvSpPr>
        <p:spPr bwMode="auto">
          <a:xfrm>
            <a:off x="0" y="1617663"/>
            <a:ext cx="10058400" cy="0"/>
          </a:xfrm>
          <a:custGeom>
            <a:avLst/>
            <a:gdLst>
              <a:gd name="T0" fmla="*/ 0 w 10058400"/>
              <a:gd name="T1" fmla="*/ 10058400 w 10058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noFill/>
          <a:ln w="70944">
            <a:solidFill>
              <a:srgbClr val="3B7C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7" name="object 3">
            <a:extLst>
              <a:ext uri="{FF2B5EF4-FFF2-40B4-BE49-F238E27FC236}">
                <a16:creationId xmlns:a16="http://schemas.microsoft.com/office/drawing/2014/main" id="{35810B6D-12CA-180B-7127-2FF917D2F425}"/>
              </a:ext>
            </a:extLst>
          </p:cNvPr>
          <p:cNvSpPr>
            <a:spLocks/>
          </p:cNvSpPr>
          <p:nvPr/>
        </p:nvSpPr>
        <p:spPr bwMode="auto">
          <a:xfrm>
            <a:off x="7938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15765">
            <a:solidFill>
              <a:srgbClr val="3B3F3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8" name="object 4">
            <a:extLst>
              <a:ext uri="{FF2B5EF4-FFF2-40B4-BE49-F238E27FC236}">
                <a16:creationId xmlns:a16="http://schemas.microsoft.com/office/drawing/2014/main" id="{867EE614-B209-017B-8A5C-8C25B6F89FFA}"/>
              </a:ext>
            </a:extLst>
          </p:cNvPr>
          <p:cNvSpPr>
            <a:spLocks/>
          </p:cNvSpPr>
          <p:nvPr/>
        </p:nvSpPr>
        <p:spPr bwMode="auto">
          <a:xfrm>
            <a:off x="87313" y="1582738"/>
            <a:ext cx="0" cy="4606925"/>
          </a:xfrm>
          <a:custGeom>
            <a:avLst/>
            <a:gdLst>
              <a:gd name="T0" fmla="*/ 4606742 h 4606925"/>
              <a:gd name="T1" fmla="*/ 0 h 4606925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606925">
                <a:moveTo>
                  <a:pt x="0" y="4606742"/>
                </a:moveTo>
                <a:lnTo>
                  <a:pt x="0" y="0"/>
                </a:lnTo>
              </a:path>
            </a:pathLst>
          </a:custGeom>
          <a:noFill/>
          <a:ln w="47296">
            <a:solidFill>
              <a:srgbClr val="70BF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9" name="object 5">
            <a:extLst>
              <a:ext uri="{FF2B5EF4-FFF2-40B4-BE49-F238E27FC236}">
                <a16:creationId xmlns:a16="http://schemas.microsoft.com/office/drawing/2014/main" id="{F8691AF9-C7F8-D3D5-E1D7-5861430E04C8}"/>
              </a:ext>
            </a:extLst>
          </p:cNvPr>
          <p:cNvSpPr>
            <a:spLocks/>
          </p:cNvSpPr>
          <p:nvPr/>
        </p:nvSpPr>
        <p:spPr bwMode="auto">
          <a:xfrm>
            <a:off x="488950" y="2397125"/>
            <a:ext cx="779463" cy="0"/>
          </a:xfrm>
          <a:custGeom>
            <a:avLst/>
            <a:gdLst>
              <a:gd name="T0" fmla="*/ 0 w 780415"/>
              <a:gd name="T1" fmla="*/ 780393 w 780415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780415">
                <a:moveTo>
                  <a:pt x="0" y="0"/>
                </a:moveTo>
                <a:lnTo>
                  <a:pt x="780393" y="0"/>
                </a:lnTo>
              </a:path>
            </a:pathLst>
          </a:custGeom>
          <a:noFill/>
          <a:ln w="23648">
            <a:solidFill>
              <a:srgbClr val="4FBC7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275DC8E-D156-208B-9F8E-C1F609D50237}"/>
              </a:ext>
            </a:extLst>
          </p:cNvPr>
          <p:cNvSpPr txBox="1"/>
          <p:nvPr/>
        </p:nvSpPr>
        <p:spPr>
          <a:xfrm>
            <a:off x="1233488" y="2921000"/>
            <a:ext cx="893762" cy="207963"/>
          </a:xfrm>
          <a:prstGeom prst="rect">
            <a:avLst/>
          </a:prstGeom>
          <a:solidFill>
            <a:srgbClr val="315D7C"/>
          </a:solidFill>
        </p:spPr>
        <p:txBody>
          <a:bodyPr lIns="0" tIns="0" rIns="0" bIns="0">
            <a:spAutoFit/>
          </a:bodyPr>
          <a:lstStyle/>
          <a:p>
            <a:pPr marL="114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200" spc="120" dirty="0">
                <a:solidFill>
                  <a:srgbClr val="F0F4F2"/>
                </a:solidFill>
                <a:latin typeface="Arial"/>
                <a:cs typeface="Arial"/>
              </a:rPr>
              <a:t>Po</a:t>
            </a:r>
            <a:r>
              <a:rPr sz="1200" spc="-15" dirty="0">
                <a:solidFill>
                  <a:srgbClr val="F0F4F2"/>
                </a:solidFill>
                <a:latin typeface="Arial"/>
                <a:cs typeface="Arial"/>
              </a:rPr>
              <a:t>l</a:t>
            </a:r>
            <a:r>
              <a:rPr sz="1200" spc="40" dirty="0">
                <a:solidFill>
                  <a:srgbClr val="F0F4F2"/>
                </a:solidFill>
                <a:latin typeface="Arial"/>
                <a:cs typeface="Arial"/>
              </a:rPr>
              <a:t>i</a:t>
            </a:r>
            <a:r>
              <a:rPr sz="1200" spc="135" dirty="0">
                <a:solidFill>
                  <a:srgbClr val="F0F4F2"/>
                </a:solidFill>
                <a:latin typeface="Arial"/>
                <a:cs typeface="Arial"/>
              </a:rPr>
              <a:t>cy</a:t>
            </a:r>
            <a:r>
              <a:rPr sz="1200" spc="-75" dirty="0">
                <a:solidFill>
                  <a:srgbClr val="F0F4F2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0F4F2"/>
                </a:solidFill>
                <a:latin typeface="Arial"/>
                <a:cs typeface="Arial"/>
              </a:rPr>
              <a:t>Area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391" name="object 7">
            <a:extLst>
              <a:ext uri="{FF2B5EF4-FFF2-40B4-BE49-F238E27FC236}">
                <a16:creationId xmlns:a16="http://schemas.microsoft.com/office/drawing/2014/main" id="{A18E8C30-4A21-C0DE-39AC-2F790136AC68}"/>
              </a:ext>
            </a:extLst>
          </p:cNvPr>
          <p:cNvSpPr>
            <a:spLocks/>
          </p:cNvSpPr>
          <p:nvPr/>
        </p:nvSpPr>
        <p:spPr bwMode="auto">
          <a:xfrm>
            <a:off x="3476625" y="2921000"/>
            <a:ext cx="1031875" cy="207963"/>
          </a:xfrm>
          <a:custGeom>
            <a:avLst/>
            <a:gdLst>
              <a:gd name="T0" fmla="*/ 0 w 1032510"/>
              <a:gd name="T1" fmla="*/ 0 h 208280"/>
              <a:gd name="T2" fmla="*/ 1032413 w 1032510"/>
              <a:gd name="T3" fmla="*/ 0 h 208280"/>
              <a:gd name="T4" fmla="*/ 1032413 w 1032510"/>
              <a:gd name="T5" fmla="*/ 207912 h 208280"/>
              <a:gd name="T6" fmla="*/ 0 w 1032510"/>
              <a:gd name="T7" fmla="*/ 207912 h 208280"/>
              <a:gd name="T8" fmla="*/ 0 w 1032510"/>
              <a:gd name="T9" fmla="*/ 0 h 208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2510" h="208280">
                <a:moveTo>
                  <a:pt x="0" y="0"/>
                </a:moveTo>
                <a:lnTo>
                  <a:pt x="1032413" y="0"/>
                </a:lnTo>
                <a:lnTo>
                  <a:pt x="1032413" y="207912"/>
                </a:lnTo>
                <a:lnTo>
                  <a:pt x="0" y="207912"/>
                </a:lnTo>
                <a:lnTo>
                  <a:pt x="0" y="0"/>
                </a:lnTo>
                <a:close/>
              </a:path>
            </a:pathLst>
          </a:custGeom>
          <a:solidFill>
            <a:srgbClr val="315D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41B871C-FE1A-4BEB-804F-5F958A4A128B}"/>
              </a:ext>
            </a:extLst>
          </p:cNvPr>
          <p:cNvSpPr txBox="1"/>
          <p:nvPr/>
        </p:nvSpPr>
        <p:spPr>
          <a:xfrm>
            <a:off x="3463925" y="2943225"/>
            <a:ext cx="1055688" cy="177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200" spc="150" dirty="0">
                <a:solidFill>
                  <a:srgbClr val="F0F4F2"/>
                </a:solidFill>
                <a:latin typeface="Arial"/>
                <a:cs typeface="Arial"/>
              </a:rPr>
              <a:t>Act</a:t>
            </a:r>
            <a:r>
              <a:rPr sz="1200" spc="70" dirty="0">
                <a:solidFill>
                  <a:srgbClr val="F0F4F2"/>
                </a:solidFill>
                <a:latin typeface="Arial"/>
                <a:cs typeface="Arial"/>
              </a:rPr>
              <a:t>i</a:t>
            </a:r>
            <a:r>
              <a:rPr sz="1200" spc="170" dirty="0">
                <a:solidFill>
                  <a:srgbClr val="F0F4F2"/>
                </a:solidFill>
                <a:latin typeface="Arial"/>
                <a:cs typeface="Arial"/>
              </a:rPr>
              <a:t>on</a:t>
            </a:r>
            <a:r>
              <a:rPr sz="1200" spc="30" dirty="0">
                <a:solidFill>
                  <a:srgbClr val="F0F4F2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F0F4F2"/>
                </a:solidFill>
                <a:latin typeface="Arial"/>
                <a:cs typeface="Arial"/>
              </a:rPr>
              <a:t>Steps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6BBC06E-48E7-DF2D-1CA7-0DC8E4ED8C9F}"/>
              </a:ext>
            </a:extLst>
          </p:cNvPr>
          <p:cNvSpPr txBox="1"/>
          <p:nvPr/>
        </p:nvSpPr>
        <p:spPr>
          <a:xfrm>
            <a:off x="7058025" y="2921000"/>
            <a:ext cx="1558925" cy="207963"/>
          </a:xfrm>
          <a:prstGeom prst="rect">
            <a:avLst/>
          </a:prstGeom>
          <a:solidFill>
            <a:srgbClr val="315D7C"/>
          </a:solidFill>
        </p:spPr>
        <p:txBody>
          <a:bodyPr lIns="0" tIns="0" rIns="0" bIns="0">
            <a:spAutoFit/>
          </a:bodyPr>
          <a:lstStyle/>
          <a:p>
            <a:pPr marL="114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200" spc="105" dirty="0">
                <a:solidFill>
                  <a:srgbClr val="F0F4F2"/>
                </a:solidFill>
                <a:latin typeface="Arial"/>
                <a:cs typeface="Arial"/>
              </a:rPr>
              <a:t>Expected</a:t>
            </a:r>
            <a:r>
              <a:rPr sz="1200" spc="30" dirty="0">
                <a:solidFill>
                  <a:srgbClr val="F0F4F2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F0F4F2"/>
                </a:solidFill>
                <a:latin typeface="Arial"/>
                <a:cs typeface="Arial"/>
              </a:rPr>
              <a:t>Outcome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DBF6DF5-6185-F0E3-7C37-64C67F9BD3DA}"/>
              </a:ext>
            </a:extLst>
          </p:cNvPr>
          <p:cNvSpPr txBox="1"/>
          <p:nvPr/>
        </p:nvSpPr>
        <p:spPr>
          <a:xfrm>
            <a:off x="468313" y="1922463"/>
            <a:ext cx="2716212" cy="2603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850" b="1" spc="130" dirty="0">
                <a:solidFill>
                  <a:srgbClr val="2F5B7C"/>
                </a:solidFill>
                <a:latin typeface="Arial"/>
                <a:cs typeface="Arial"/>
              </a:rPr>
              <a:t>Ac</a:t>
            </a:r>
            <a:r>
              <a:rPr sz="1850" b="1" spc="170" dirty="0">
                <a:solidFill>
                  <a:srgbClr val="2F5B7C"/>
                </a:solidFill>
                <a:latin typeface="Arial"/>
                <a:cs typeface="Arial"/>
              </a:rPr>
              <a:t>t</a:t>
            </a:r>
            <a:r>
              <a:rPr sz="1850" b="1" spc="35" dirty="0">
                <a:solidFill>
                  <a:srgbClr val="2F5B7C"/>
                </a:solidFill>
                <a:latin typeface="Arial"/>
                <a:cs typeface="Arial"/>
              </a:rPr>
              <a:t>i</a:t>
            </a:r>
            <a:r>
              <a:rPr sz="1850" b="1" spc="90" dirty="0">
                <a:solidFill>
                  <a:srgbClr val="2F5B7C"/>
                </a:solidFill>
                <a:latin typeface="Arial"/>
                <a:cs typeface="Arial"/>
              </a:rPr>
              <a:t>on</a:t>
            </a:r>
            <a:r>
              <a:rPr sz="1850" b="1" spc="125" dirty="0">
                <a:solidFill>
                  <a:srgbClr val="2F5B7C"/>
                </a:solidFill>
                <a:latin typeface="Arial"/>
                <a:cs typeface="Arial"/>
              </a:rPr>
              <a:t> </a:t>
            </a:r>
            <a:r>
              <a:rPr sz="1850" b="1" spc="55" dirty="0">
                <a:solidFill>
                  <a:srgbClr val="2F5B7C"/>
                </a:solidFill>
                <a:latin typeface="Arial"/>
                <a:cs typeface="Arial"/>
              </a:rPr>
              <a:t>P</a:t>
            </a:r>
            <a:r>
              <a:rPr sz="1850" b="1" spc="-25" dirty="0">
                <a:solidFill>
                  <a:srgbClr val="2F5B7C"/>
                </a:solidFill>
                <a:latin typeface="Arial"/>
                <a:cs typeface="Arial"/>
              </a:rPr>
              <a:t>l</a:t>
            </a:r>
            <a:r>
              <a:rPr sz="1850" b="1" spc="150" dirty="0">
                <a:solidFill>
                  <a:srgbClr val="2F5B7C"/>
                </a:solidFill>
                <a:latin typeface="Arial"/>
                <a:cs typeface="Arial"/>
              </a:rPr>
              <a:t>an</a:t>
            </a:r>
            <a:r>
              <a:rPr sz="1850" b="1" spc="45" dirty="0">
                <a:solidFill>
                  <a:srgbClr val="2F5B7C"/>
                </a:solidFill>
                <a:latin typeface="Arial"/>
                <a:cs typeface="Arial"/>
              </a:rPr>
              <a:t> </a:t>
            </a:r>
            <a:r>
              <a:rPr sz="1850" b="1" spc="105" dirty="0">
                <a:solidFill>
                  <a:srgbClr val="2F5B7C"/>
                </a:solidFill>
                <a:latin typeface="Arial"/>
                <a:cs typeface="Arial"/>
              </a:rPr>
              <a:t>Roadmap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A31C8E8-D6DF-6A86-F1C0-413EF39A7D11}"/>
              </a:ext>
            </a:extLst>
          </p:cNvPr>
          <p:cNvSpPr txBox="1"/>
          <p:nvPr/>
        </p:nvSpPr>
        <p:spPr>
          <a:xfrm>
            <a:off x="1225550" y="3436938"/>
            <a:ext cx="1276350" cy="171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150" spc="10" dirty="0">
                <a:solidFill>
                  <a:srgbClr val="46698C"/>
                </a:solidFill>
                <a:latin typeface="Arial"/>
                <a:cs typeface="Arial"/>
              </a:rPr>
              <a:t>Renewab</a:t>
            </a:r>
            <a:r>
              <a:rPr sz="1150" dirty="0">
                <a:solidFill>
                  <a:srgbClr val="46698C"/>
                </a:solidFill>
                <a:latin typeface="Arial"/>
                <a:cs typeface="Arial"/>
              </a:rPr>
              <a:t>l</a:t>
            </a:r>
            <a:r>
              <a:rPr sz="1150" spc="70" dirty="0">
                <a:solidFill>
                  <a:srgbClr val="46698C"/>
                </a:solidFill>
                <a:latin typeface="Arial"/>
                <a:cs typeface="Arial"/>
              </a:rPr>
              <a:t>e</a:t>
            </a:r>
            <a:r>
              <a:rPr sz="1150" spc="-40" dirty="0">
                <a:solidFill>
                  <a:srgbClr val="46698C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46698C"/>
                </a:solidFill>
                <a:latin typeface="Arial"/>
                <a:cs typeface="Arial"/>
              </a:rPr>
              <a:t>Energy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DDA1B67-82B1-0EF0-1D35-82E300768A7C}"/>
              </a:ext>
            </a:extLst>
          </p:cNvPr>
          <p:cNvSpPr txBox="1"/>
          <p:nvPr/>
        </p:nvSpPr>
        <p:spPr>
          <a:xfrm>
            <a:off x="3471863" y="3436938"/>
            <a:ext cx="2716212" cy="7937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tabLst>
                <a:tab pos="1063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1063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1063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1063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1063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1063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1063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1063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10636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4B464F"/>
              </a:buClr>
              <a:buFont typeface="Arial" panose="020B0604020202020204" pitchFamily="34" charset="0"/>
              <a:buChar char="•"/>
            </a:pPr>
            <a:r>
              <a:rPr lang="en-US" altLang="en-US" sz="1100">
                <a:solidFill>
                  <a:srgbClr val="4B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100">
                <a:solidFill>
                  <a:srgbClr val="66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xpand subsid</a:t>
            </a:r>
            <a:r>
              <a:rPr lang="en-US" altLang="en-US" sz="1100">
                <a:solidFill>
                  <a:srgbClr val="4B46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6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for solar and wind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00"/>
              </a:spcBef>
              <a:buClr>
                <a:srgbClr val="4B464F"/>
              </a:buClr>
              <a:buFont typeface="Arial" panose="020B0604020202020204" pitchFamily="34" charset="0"/>
              <a:buChar char="•"/>
            </a:pPr>
            <a:r>
              <a:rPr lang="en-US" altLang="en-US" sz="1100">
                <a:solidFill>
                  <a:srgbClr val="66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Introduce renewable energy targets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12000"/>
              </a:lnSpc>
              <a:spcBef>
                <a:spcPts val="125"/>
              </a:spcBef>
              <a:buClr>
                <a:srgbClr val="4B464F"/>
              </a:buClr>
              <a:buFont typeface="Arial" panose="020B0604020202020204" pitchFamily="34" charset="0"/>
              <a:buChar char="•"/>
            </a:pPr>
            <a:r>
              <a:rPr lang="en-US" altLang="en-US" sz="1100">
                <a:solidFill>
                  <a:srgbClr val="66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sz="1100">
                <a:solidFill>
                  <a:srgbClr val="806E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100">
                <a:solidFill>
                  <a:srgbClr val="66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 </a:t>
            </a:r>
            <a:r>
              <a:rPr lang="en-US" altLang="en-US" sz="1100">
                <a:solidFill>
                  <a:srgbClr val="6972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r>
              <a:rPr lang="en-US" altLang="en-US" sz="1100">
                <a:solidFill>
                  <a:srgbClr val="66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nance programs for deve</a:t>
            </a:r>
            <a:r>
              <a:rPr lang="en-US" altLang="en-US" sz="1100">
                <a:solidFill>
                  <a:srgbClr val="6972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100">
                <a:solidFill>
                  <a:srgbClr val="66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oping countr</a:t>
            </a:r>
            <a:r>
              <a:rPr lang="en-US" altLang="en-US" sz="1100">
                <a:solidFill>
                  <a:srgbClr val="6972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100">
                <a:solidFill>
                  <a:srgbClr val="6664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E28E407-1FFB-CD16-C761-9DFFA1383A94}"/>
              </a:ext>
            </a:extLst>
          </p:cNvPr>
          <p:cNvSpPr txBox="1"/>
          <p:nvPr/>
        </p:nvSpPr>
        <p:spPr>
          <a:xfrm>
            <a:off x="665163" y="4246563"/>
            <a:ext cx="298450" cy="882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6750" spc="-215" dirty="0">
                <a:solidFill>
                  <a:srgbClr val="44B57B"/>
                </a:solidFill>
                <a:latin typeface="Arial"/>
                <a:cs typeface="Arial"/>
              </a:rPr>
              <a:t>•</a:t>
            </a:r>
            <a:endParaRPr sz="675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C6B6DD2-4E29-C4B4-59AB-86C92555B5A2}"/>
              </a:ext>
            </a:extLst>
          </p:cNvPr>
          <p:cNvSpPr txBox="1"/>
          <p:nvPr/>
        </p:nvSpPr>
        <p:spPr>
          <a:xfrm>
            <a:off x="1225550" y="4570413"/>
            <a:ext cx="1539875" cy="384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150" spc="5" dirty="0">
                <a:solidFill>
                  <a:srgbClr val="46698C"/>
                </a:solidFill>
                <a:latin typeface="Arial"/>
                <a:cs typeface="Arial"/>
              </a:rPr>
              <a:t>Forest</a:t>
            </a:r>
            <a:r>
              <a:rPr sz="1150" spc="20" dirty="0">
                <a:solidFill>
                  <a:srgbClr val="46698C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46698C"/>
                </a:solidFill>
                <a:latin typeface="Arial"/>
                <a:cs typeface="Arial"/>
              </a:rPr>
              <a:t>Conservat</a:t>
            </a:r>
            <a:r>
              <a:rPr sz="1150" spc="-204" dirty="0">
                <a:solidFill>
                  <a:srgbClr val="46698C"/>
                </a:solidFill>
                <a:latin typeface="Arial"/>
                <a:cs typeface="Arial"/>
              </a:rPr>
              <a:t> </a:t>
            </a:r>
            <a:r>
              <a:rPr sz="1150" spc="-15" dirty="0">
                <a:solidFill>
                  <a:srgbClr val="697289"/>
                </a:solidFill>
                <a:latin typeface="Arial"/>
                <a:cs typeface="Arial"/>
              </a:rPr>
              <a:t>i</a:t>
            </a:r>
            <a:r>
              <a:rPr sz="1150" spc="60" dirty="0">
                <a:solidFill>
                  <a:srgbClr val="46698C"/>
                </a:solidFill>
                <a:latin typeface="Arial"/>
                <a:cs typeface="Arial"/>
              </a:rPr>
              <a:t>on</a:t>
            </a:r>
            <a:r>
              <a:rPr sz="1150" spc="-55" dirty="0">
                <a:solidFill>
                  <a:srgbClr val="46698C"/>
                </a:solidFill>
                <a:latin typeface="Arial"/>
                <a:cs typeface="Arial"/>
              </a:rPr>
              <a:t> </a:t>
            </a:r>
            <a:r>
              <a:rPr sz="1100" spc="135" dirty="0">
                <a:solidFill>
                  <a:srgbClr val="46698C"/>
                </a:solidFill>
                <a:latin typeface="Arial"/>
                <a:cs typeface="Arial"/>
              </a:rPr>
              <a:t>&amp;</a:t>
            </a:r>
            <a:endParaRPr sz="1100">
              <a:latin typeface="Arial"/>
              <a:cs typeface="Arial"/>
            </a:endParaRPr>
          </a:p>
          <a:p>
            <a:pPr marL="12700" eaLnBrk="1" fontAlgn="auto" hangingPunct="1">
              <a:spcBef>
                <a:spcPts val="295"/>
              </a:spcBef>
              <a:spcAft>
                <a:spcPts val="0"/>
              </a:spcAft>
              <a:defRPr/>
            </a:pPr>
            <a:r>
              <a:rPr sz="1150" spc="20" dirty="0">
                <a:solidFill>
                  <a:srgbClr val="46698C"/>
                </a:solidFill>
                <a:latin typeface="Arial"/>
                <a:cs typeface="Arial"/>
              </a:rPr>
              <a:t>Reforesta</a:t>
            </a:r>
            <a:r>
              <a:rPr sz="1150" spc="90" dirty="0">
                <a:solidFill>
                  <a:srgbClr val="46698C"/>
                </a:solidFill>
                <a:latin typeface="Arial"/>
                <a:cs typeface="Arial"/>
              </a:rPr>
              <a:t>t</a:t>
            </a:r>
            <a:r>
              <a:rPr sz="1150" spc="-15" dirty="0">
                <a:solidFill>
                  <a:srgbClr val="697289"/>
                </a:solidFill>
                <a:latin typeface="Arial"/>
                <a:cs typeface="Arial"/>
              </a:rPr>
              <a:t>i</a:t>
            </a:r>
            <a:r>
              <a:rPr sz="1150" spc="60" dirty="0">
                <a:solidFill>
                  <a:srgbClr val="46698C"/>
                </a:solidFill>
                <a:latin typeface="Arial"/>
                <a:cs typeface="Arial"/>
              </a:rPr>
              <a:t>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7958716-3F78-5059-33E3-4703FBAA066D}"/>
              </a:ext>
            </a:extLst>
          </p:cNvPr>
          <p:cNvSpPr txBox="1"/>
          <p:nvPr/>
        </p:nvSpPr>
        <p:spPr>
          <a:xfrm>
            <a:off x="3471863" y="4570413"/>
            <a:ext cx="3141662" cy="5889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060" indent="-8636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B464F"/>
              </a:buClr>
              <a:buFont typeface="Arial"/>
              <a:buChar char="•"/>
              <a:tabLst>
                <a:tab pos="99695" algn="l"/>
              </a:tabLst>
              <a:defRPr/>
            </a:pPr>
            <a:r>
              <a:rPr sz="1150" dirty="0">
                <a:solidFill>
                  <a:srgbClr val="66646E"/>
                </a:solidFill>
                <a:latin typeface="Arial"/>
                <a:cs typeface="Arial"/>
              </a:rPr>
              <a:t>Stren</a:t>
            </a:r>
            <a:r>
              <a:rPr sz="1150" spc="-70" dirty="0">
                <a:solidFill>
                  <a:srgbClr val="66646E"/>
                </a:solidFill>
                <a:latin typeface="Arial"/>
                <a:cs typeface="Arial"/>
              </a:rPr>
              <a:t>g</a:t>
            </a:r>
            <a:r>
              <a:rPr sz="1150" spc="20" dirty="0">
                <a:solidFill>
                  <a:srgbClr val="66646E"/>
                </a:solidFill>
                <a:latin typeface="Arial"/>
                <a:cs typeface="Arial"/>
              </a:rPr>
              <a:t>then</a:t>
            </a:r>
            <a:r>
              <a:rPr sz="1150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66646E"/>
                </a:solidFill>
                <a:latin typeface="Arial"/>
                <a:cs typeface="Arial"/>
              </a:rPr>
              <a:t>an</a:t>
            </a:r>
            <a:r>
              <a:rPr sz="1150" spc="50" dirty="0">
                <a:solidFill>
                  <a:srgbClr val="66646E"/>
                </a:solidFill>
                <a:latin typeface="Arial"/>
                <a:cs typeface="Arial"/>
              </a:rPr>
              <a:t>t</a:t>
            </a:r>
            <a:r>
              <a:rPr sz="1150" spc="-15" dirty="0">
                <a:solidFill>
                  <a:srgbClr val="697289"/>
                </a:solidFill>
                <a:latin typeface="Arial"/>
                <a:cs typeface="Arial"/>
              </a:rPr>
              <a:t>i</a:t>
            </a:r>
            <a:r>
              <a:rPr sz="1150" spc="-15" dirty="0">
                <a:solidFill>
                  <a:srgbClr val="4B464F"/>
                </a:solidFill>
                <a:latin typeface="Arial"/>
                <a:cs typeface="Arial"/>
              </a:rPr>
              <a:t>-</a:t>
            </a:r>
            <a:r>
              <a:rPr sz="1150" spc="10" dirty="0">
                <a:solidFill>
                  <a:srgbClr val="66646E"/>
                </a:solidFill>
                <a:latin typeface="Arial"/>
                <a:cs typeface="Arial"/>
              </a:rPr>
              <a:t>deforestat</a:t>
            </a:r>
            <a:r>
              <a:rPr sz="1150" spc="-185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-15" dirty="0">
                <a:solidFill>
                  <a:srgbClr val="4B464F"/>
                </a:solidFill>
                <a:latin typeface="Arial"/>
                <a:cs typeface="Arial"/>
              </a:rPr>
              <a:t>i</a:t>
            </a:r>
            <a:r>
              <a:rPr sz="1150" spc="30" dirty="0">
                <a:solidFill>
                  <a:srgbClr val="66646E"/>
                </a:solidFill>
                <a:latin typeface="Arial"/>
                <a:cs typeface="Arial"/>
              </a:rPr>
              <a:t>on</a:t>
            </a:r>
            <a:r>
              <a:rPr sz="1150" spc="10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-15" dirty="0">
                <a:solidFill>
                  <a:srgbClr val="4B464F"/>
                </a:solidFill>
                <a:latin typeface="Arial"/>
                <a:cs typeface="Arial"/>
              </a:rPr>
              <a:t>l</a:t>
            </a:r>
            <a:r>
              <a:rPr sz="1150" spc="-10" dirty="0">
                <a:solidFill>
                  <a:srgbClr val="66646E"/>
                </a:solidFill>
                <a:latin typeface="Arial"/>
                <a:cs typeface="Arial"/>
              </a:rPr>
              <a:t>aws</a:t>
            </a:r>
            <a:endParaRPr sz="1150">
              <a:latin typeface="Arial"/>
              <a:cs typeface="Arial"/>
            </a:endParaRPr>
          </a:p>
          <a:p>
            <a:pPr marL="106680" indent="-93980" eaLnBrk="1" fontAlgn="auto" hangingPunct="1">
              <a:spcBef>
                <a:spcPts val="295"/>
              </a:spcBef>
              <a:spcAft>
                <a:spcPts val="0"/>
              </a:spcAft>
              <a:buClr>
                <a:srgbClr val="4B464F"/>
              </a:buClr>
              <a:buFont typeface="Arial"/>
              <a:buChar char="•"/>
              <a:tabLst>
                <a:tab pos="107314" algn="l"/>
              </a:tabLst>
              <a:defRPr/>
            </a:pPr>
            <a:r>
              <a:rPr sz="1150" spc="15" dirty="0">
                <a:solidFill>
                  <a:srgbClr val="66646E"/>
                </a:solidFill>
                <a:latin typeface="Arial"/>
                <a:cs typeface="Arial"/>
              </a:rPr>
              <a:t>lncent</a:t>
            </a:r>
            <a:r>
              <a:rPr sz="1150" spc="-40" dirty="0">
                <a:solidFill>
                  <a:srgbClr val="66646E"/>
                </a:solidFill>
                <a:latin typeface="Arial"/>
                <a:cs typeface="Arial"/>
              </a:rPr>
              <a:t>i</a:t>
            </a:r>
            <a:r>
              <a:rPr sz="1150" spc="45" dirty="0">
                <a:solidFill>
                  <a:srgbClr val="66646E"/>
                </a:solidFill>
                <a:latin typeface="Arial"/>
                <a:cs typeface="Arial"/>
              </a:rPr>
              <a:t>v</a:t>
            </a:r>
            <a:r>
              <a:rPr sz="1150" spc="-15" dirty="0">
                <a:solidFill>
                  <a:srgbClr val="4B464F"/>
                </a:solidFill>
                <a:latin typeface="Arial"/>
                <a:cs typeface="Arial"/>
              </a:rPr>
              <a:t>i</a:t>
            </a:r>
            <a:r>
              <a:rPr sz="1150" spc="-25" dirty="0">
                <a:solidFill>
                  <a:srgbClr val="66646E"/>
                </a:solidFill>
                <a:latin typeface="Arial"/>
                <a:cs typeface="Arial"/>
              </a:rPr>
              <a:t>ze</a:t>
            </a:r>
            <a:r>
              <a:rPr sz="1150" spc="-60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66646E"/>
                </a:solidFill>
                <a:latin typeface="Arial"/>
                <a:cs typeface="Arial"/>
              </a:rPr>
              <a:t>a</a:t>
            </a:r>
            <a:r>
              <a:rPr sz="1150" spc="55" dirty="0">
                <a:solidFill>
                  <a:srgbClr val="697289"/>
                </a:solidFill>
                <a:latin typeface="Arial"/>
                <a:cs typeface="Arial"/>
              </a:rPr>
              <a:t>f</a:t>
            </a:r>
            <a:r>
              <a:rPr sz="1150" spc="40" dirty="0">
                <a:solidFill>
                  <a:srgbClr val="697289"/>
                </a:solidFill>
                <a:latin typeface="Arial"/>
                <a:cs typeface="Arial"/>
              </a:rPr>
              <a:t>f</a:t>
            </a:r>
            <a:r>
              <a:rPr sz="1150" spc="15" dirty="0">
                <a:solidFill>
                  <a:srgbClr val="66646E"/>
                </a:solidFill>
                <a:latin typeface="Arial"/>
                <a:cs typeface="Arial"/>
              </a:rPr>
              <a:t>oresta</a:t>
            </a:r>
            <a:r>
              <a:rPr sz="1150" spc="75" dirty="0">
                <a:solidFill>
                  <a:srgbClr val="66646E"/>
                </a:solidFill>
                <a:latin typeface="Arial"/>
                <a:cs typeface="Arial"/>
              </a:rPr>
              <a:t>t</a:t>
            </a:r>
            <a:r>
              <a:rPr sz="1150" spc="-15" dirty="0">
                <a:solidFill>
                  <a:srgbClr val="697289"/>
                </a:solidFill>
                <a:latin typeface="Arial"/>
                <a:cs typeface="Arial"/>
              </a:rPr>
              <a:t>i</a:t>
            </a:r>
            <a:r>
              <a:rPr sz="1150" spc="30" dirty="0">
                <a:solidFill>
                  <a:srgbClr val="66646E"/>
                </a:solidFill>
                <a:latin typeface="Arial"/>
                <a:cs typeface="Arial"/>
              </a:rPr>
              <a:t>on</a:t>
            </a:r>
            <a:r>
              <a:rPr sz="1150" spc="10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66646E"/>
                </a:solidFill>
                <a:latin typeface="Arial"/>
                <a:cs typeface="Arial"/>
              </a:rPr>
              <a:t>programs</a:t>
            </a:r>
            <a:endParaRPr sz="1150">
              <a:latin typeface="Arial"/>
              <a:cs typeface="Arial"/>
            </a:endParaRPr>
          </a:p>
          <a:p>
            <a:pPr marL="99060" indent="-86360" eaLnBrk="1" fontAlgn="auto" hangingPunct="1">
              <a:spcBef>
                <a:spcPts val="229"/>
              </a:spcBef>
              <a:spcAft>
                <a:spcPts val="0"/>
              </a:spcAft>
              <a:buClr>
                <a:srgbClr val="4B464F"/>
              </a:buClr>
              <a:buFont typeface="Arial"/>
              <a:buChar char="·"/>
              <a:tabLst>
                <a:tab pos="99695" algn="l"/>
              </a:tabLst>
              <a:defRPr/>
            </a:pPr>
            <a:r>
              <a:rPr sz="1150" spc="10" dirty="0">
                <a:solidFill>
                  <a:srgbClr val="66646E"/>
                </a:solidFill>
                <a:latin typeface="Arial"/>
                <a:cs typeface="Arial"/>
              </a:rPr>
              <a:t>Communit</a:t>
            </a:r>
            <a:r>
              <a:rPr sz="1150" spc="40" dirty="0">
                <a:solidFill>
                  <a:srgbClr val="66646E"/>
                </a:solidFill>
                <a:latin typeface="Arial"/>
                <a:cs typeface="Arial"/>
              </a:rPr>
              <a:t>y</a:t>
            </a:r>
            <a:r>
              <a:rPr sz="1150" spc="-15" dirty="0">
                <a:solidFill>
                  <a:srgbClr val="4B464F"/>
                </a:solidFill>
                <a:latin typeface="Arial"/>
                <a:cs typeface="Arial"/>
              </a:rPr>
              <a:t>-</a:t>
            </a:r>
            <a:r>
              <a:rPr sz="1150" spc="15" dirty="0">
                <a:solidFill>
                  <a:srgbClr val="66646E"/>
                </a:solidFill>
                <a:latin typeface="Arial"/>
                <a:cs typeface="Arial"/>
              </a:rPr>
              <a:t>driven</a:t>
            </a:r>
            <a:r>
              <a:rPr sz="1150" spc="-10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66646E"/>
                </a:solidFill>
                <a:latin typeface="Arial"/>
                <a:cs typeface="Arial"/>
              </a:rPr>
              <a:t>forest</a:t>
            </a:r>
            <a:r>
              <a:rPr sz="1150" spc="75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20" dirty="0">
                <a:solidFill>
                  <a:srgbClr val="66646E"/>
                </a:solidFill>
                <a:latin typeface="Arial"/>
                <a:cs typeface="Arial"/>
              </a:rPr>
              <a:t>protec</a:t>
            </a:r>
            <a:r>
              <a:rPr sz="1150" spc="45" dirty="0">
                <a:solidFill>
                  <a:srgbClr val="66646E"/>
                </a:solidFill>
                <a:latin typeface="Arial"/>
                <a:cs typeface="Arial"/>
              </a:rPr>
              <a:t>t</a:t>
            </a:r>
            <a:r>
              <a:rPr sz="1150" spc="-15" dirty="0">
                <a:solidFill>
                  <a:srgbClr val="697289"/>
                </a:solidFill>
                <a:latin typeface="Arial"/>
                <a:cs typeface="Arial"/>
              </a:rPr>
              <a:t>i</a:t>
            </a:r>
            <a:r>
              <a:rPr sz="1150" spc="30" dirty="0">
                <a:solidFill>
                  <a:srgbClr val="66646E"/>
                </a:solidFill>
                <a:latin typeface="Arial"/>
                <a:cs typeface="Arial"/>
              </a:rPr>
              <a:t>on</a:t>
            </a:r>
            <a:r>
              <a:rPr sz="1150" spc="10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4B464F"/>
                </a:solidFill>
                <a:latin typeface="Arial"/>
                <a:cs typeface="Arial"/>
              </a:rPr>
              <a:t>i</a:t>
            </a:r>
            <a:r>
              <a:rPr sz="1150" spc="-25" dirty="0">
                <a:solidFill>
                  <a:srgbClr val="66646E"/>
                </a:solidFill>
                <a:latin typeface="Arial"/>
                <a:cs typeface="Arial"/>
              </a:rPr>
              <a:t>n</a:t>
            </a:r>
            <a:r>
              <a:rPr sz="1150" spc="-15" dirty="0">
                <a:solidFill>
                  <a:srgbClr val="66646E"/>
                </a:solidFill>
                <a:latin typeface="Arial"/>
                <a:cs typeface="Arial"/>
              </a:rPr>
              <a:t>i</a:t>
            </a:r>
            <a:r>
              <a:rPr sz="1150" spc="85" dirty="0">
                <a:solidFill>
                  <a:srgbClr val="66646E"/>
                </a:solidFill>
                <a:latin typeface="Arial"/>
                <a:cs typeface="Arial"/>
              </a:rPr>
              <a:t>t</a:t>
            </a:r>
            <a:r>
              <a:rPr sz="1150" spc="10" dirty="0">
                <a:solidFill>
                  <a:srgbClr val="66646E"/>
                </a:solidFill>
                <a:latin typeface="Arial"/>
                <a:cs typeface="Arial"/>
              </a:rPr>
              <a:t>i</a:t>
            </a:r>
            <a:r>
              <a:rPr sz="1150" spc="50" dirty="0">
                <a:solidFill>
                  <a:srgbClr val="66646E"/>
                </a:solidFill>
                <a:latin typeface="Arial"/>
                <a:cs typeface="Arial"/>
              </a:rPr>
              <a:t>at</a:t>
            </a:r>
            <a:r>
              <a:rPr sz="1150" spc="-35" dirty="0">
                <a:solidFill>
                  <a:srgbClr val="66646E"/>
                </a:solidFill>
                <a:latin typeface="Arial"/>
                <a:cs typeface="Arial"/>
              </a:rPr>
              <a:t>i</a:t>
            </a:r>
            <a:r>
              <a:rPr sz="1150" spc="-30" dirty="0">
                <a:solidFill>
                  <a:srgbClr val="66646E"/>
                </a:solidFill>
                <a:latin typeface="Arial"/>
                <a:cs typeface="Arial"/>
              </a:rPr>
              <a:t>ves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1EFD9C3-7A12-0143-5DFE-F56E0AE5E8A3}"/>
              </a:ext>
            </a:extLst>
          </p:cNvPr>
          <p:cNvSpPr txBox="1"/>
          <p:nvPr/>
        </p:nvSpPr>
        <p:spPr>
          <a:xfrm>
            <a:off x="1225550" y="5499100"/>
            <a:ext cx="1276350" cy="171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150" spc="-10" dirty="0">
                <a:solidFill>
                  <a:srgbClr val="46698C"/>
                </a:solidFill>
                <a:latin typeface="Arial"/>
                <a:cs typeface="Arial"/>
              </a:rPr>
              <a:t>Coastal</a:t>
            </a:r>
            <a:r>
              <a:rPr sz="1150" spc="65" dirty="0">
                <a:solidFill>
                  <a:srgbClr val="46698C"/>
                </a:solidFill>
                <a:latin typeface="Arial"/>
                <a:cs typeface="Arial"/>
              </a:rPr>
              <a:t> </a:t>
            </a:r>
            <a:r>
              <a:rPr sz="1150" spc="35" dirty="0">
                <a:solidFill>
                  <a:srgbClr val="2F5B7C"/>
                </a:solidFill>
                <a:latin typeface="Arial"/>
                <a:cs typeface="Arial"/>
              </a:rPr>
              <a:t>Protect</a:t>
            </a:r>
            <a:r>
              <a:rPr sz="1150" spc="-35" dirty="0">
                <a:solidFill>
                  <a:srgbClr val="2F5B7C"/>
                </a:solidFill>
                <a:latin typeface="Arial"/>
                <a:cs typeface="Arial"/>
              </a:rPr>
              <a:t>i</a:t>
            </a:r>
            <a:r>
              <a:rPr sz="1150" spc="60" dirty="0">
                <a:solidFill>
                  <a:srgbClr val="2F5B7C"/>
                </a:solidFill>
                <a:latin typeface="Arial"/>
                <a:cs typeface="Arial"/>
              </a:rPr>
              <a:t>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E603F6D-AB91-5E8E-35FE-B99B38EEE338}"/>
              </a:ext>
            </a:extLst>
          </p:cNvPr>
          <p:cNvSpPr txBox="1"/>
          <p:nvPr/>
        </p:nvSpPr>
        <p:spPr>
          <a:xfrm>
            <a:off x="3471863" y="5499100"/>
            <a:ext cx="3016250" cy="588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06680" indent="-93980" eaLnBrk="1" fontAlgn="auto" hangingPunct="1">
              <a:spcBef>
                <a:spcPts val="0"/>
              </a:spcBef>
              <a:spcAft>
                <a:spcPts val="0"/>
              </a:spcAft>
              <a:buClr>
                <a:srgbClr val="4B464F"/>
              </a:buClr>
              <a:buFont typeface="Arial"/>
              <a:buChar char="•"/>
              <a:tabLst>
                <a:tab pos="107314" algn="l"/>
              </a:tabLst>
              <a:defRPr/>
            </a:pPr>
            <a:r>
              <a:rPr sz="1150" spc="-25" dirty="0">
                <a:solidFill>
                  <a:srgbClr val="66646E"/>
                </a:solidFill>
                <a:latin typeface="Arial"/>
                <a:cs typeface="Arial"/>
              </a:rPr>
              <a:t>B</a:t>
            </a:r>
            <a:r>
              <a:rPr sz="1150" spc="-35" dirty="0">
                <a:solidFill>
                  <a:srgbClr val="66646E"/>
                </a:solidFill>
                <a:latin typeface="Arial"/>
                <a:cs typeface="Arial"/>
              </a:rPr>
              <a:t>u</a:t>
            </a:r>
            <a:r>
              <a:rPr sz="1150" spc="50" dirty="0">
                <a:solidFill>
                  <a:srgbClr val="697289"/>
                </a:solidFill>
                <a:latin typeface="Arial"/>
                <a:cs typeface="Arial"/>
              </a:rPr>
              <a:t>i</a:t>
            </a:r>
            <a:r>
              <a:rPr sz="1150" spc="-15" dirty="0">
                <a:solidFill>
                  <a:srgbClr val="806E6B"/>
                </a:solidFill>
                <a:latin typeface="Arial"/>
                <a:cs typeface="Arial"/>
              </a:rPr>
              <a:t>l</a:t>
            </a:r>
            <a:r>
              <a:rPr sz="1150" spc="35" dirty="0">
                <a:solidFill>
                  <a:srgbClr val="66646E"/>
                </a:solidFill>
                <a:latin typeface="Arial"/>
                <a:cs typeface="Arial"/>
              </a:rPr>
              <a:t>d</a:t>
            </a:r>
            <a:r>
              <a:rPr sz="1150" spc="-70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-45" dirty="0">
                <a:solidFill>
                  <a:srgbClr val="66646E"/>
                </a:solidFill>
                <a:latin typeface="Arial"/>
                <a:cs typeface="Arial"/>
              </a:rPr>
              <a:t>sea</a:t>
            </a:r>
            <a:r>
              <a:rPr sz="1150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66646E"/>
                </a:solidFill>
                <a:latin typeface="Arial"/>
                <a:cs typeface="Arial"/>
              </a:rPr>
              <a:t>w</a:t>
            </a:r>
            <a:r>
              <a:rPr sz="1150" spc="80" dirty="0">
                <a:solidFill>
                  <a:srgbClr val="66646E"/>
                </a:solidFill>
                <a:latin typeface="Arial"/>
                <a:cs typeface="Arial"/>
              </a:rPr>
              <a:t>a</a:t>
            </a:r>
            <a:r>
              <a:rPr sz="1150" spc="-15" dirty="0">
                <a:solidFill>
                  <a:srgbClr val="4B464F"/>
                </a:solidFill>
                <a:latin typeface="Arial"/>
                <a:cs typeface="Arial"/>
              </a:rPr>
              <a:t>l</a:t>
            </a:r>
            <a:r>
              <a:rPr sz="1150" spc="-15" dirty="0">
                <a:solidFill>
                  <a:srgbClr val="66646E"/>
                </a:solidFill>
                <a:latin typeface="Arial"/>
                <a:cs typeface="Arial"/>
              </a:rPr>
              <a:t>ls</a:t>
            </a:r>
            <a:r>
              <a:rPr sz="1150" spc="-80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66646E"/>
                </a:solidFill>
                <a:latin typeface="Arial"/>
                <a:cs typeface="Arial"/>
              </a:rPr>
              <a:t>and</a:t>
            </a:r>
            <a:r>
              <a:rPr sz="1150" spc="20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66646E"/>
                </a:solidFill>
                <a:latin typeface="Arial"/>
                <a:cs typeface="Arial"/>
              </a:rPr>
              <a:t>restore</a:t>
            </a:r>
            <a:r>
              <a:rPr sz="1150" spc="-10" dirty="0">
                <a:solidFill>
                  <a:srgbClr val="66646E"/>
                </a:solidFill>
                <a:latin typeface="Arial"/>
                <a:cs typeface="Arial"/>
              </a:rPr>
              <a:t> mangroves</a:t>
            </a:r>
            <a:endParaRPr sz="1150">
              <a:latin typeface="Arial"/>
              <a:cs typeface="Arial"/>
            </a:endParaRPr>
          </a:p>
          <a:p>
            <a:pPr marL="99060" indent="-86360" eaLnBrk="1" fontAlgn="auto" hangingPunct="1">
              <a:spcBef>
                <a:spcPts val="229"/>
              </a:spcBef>
              <a:spcAft>
                <a:spcPts val="0"/>
              </a:spcAft>
              <a:buClr>
                <a:srgbClr val="4B464F"/>
              </a:buClr>
              <a:buFont typeface="Arial"/>
              <a:buChar char="•"/>
              <a:tabLst>
                <a:tab pos="99695" algn="l"/>
              </a:tabLst>
              <a:defRPr/>
            </a:pPr>
            <a:r>
              <a:rPr sz="1150" spc="-90" dirty="0">
                <a:solidFill>
                  <a:srgbClr val="66646E"/>
                </a:solidFill>
                <a:latin typeface="Arial"/>
                <a:cs typeface="Arial"/>
              </a:rPr>
              <a:t>C</a:t>
            </a:r>
            <a:r>
              <a:rPr sz="1150" spc="-15" dirty="0">
                <a:solidFill>
                  <a:srgbClr val="4B464F"/>
                </a:solidFill>
                <a:latin typeface="Arial"/>
                <a:cs typeface="Arial"/>
              </a:rPr>
              <a:t>l</a:t>
            </a:r>
            <a:r>
              <a:rPr sz="1150" spc="50" dirty="0">
                <a:solidFill>
                  <a:srgbClr val="66646E"/>
                </a:solidFill>
                <a:latin typeface="Arial"/>
                <a:cs typeface="Arial"/>
              </a:rPr>
              <a:t>i</a:t>
            </a:r>
            <a:r>
              <a:rPr sz="1150" spc="10" dirty="0">
                <a:solidFill>
                  <a:srgbClr val="66646E"/>
                </a:solidFill>
                <a:latin typeface="Arial"/>
                <a:cs typeface="Arial"/>
              </a:rPr>
              <a:t>mat</a:t>
            </a:r>
            <a:r>
              <a:rPr sz="1150" spc="-15" dirty="0">
                <a:solidFill>
                  <a:srgbClr val="66646E"/>
                </a:solidFill>
                <a:latin typeface="Arial"/>
                <a:cs typeface="Arial"/>
              </a:rPr>
              <a:t>e</a:t>
            </a:r>
            <a:r>
              <a:rPr sz="1150" spc="-15" dirty="0">
                <a:solidFill>
                  <a:srgbClr val="4B464F"/>
                </a:solidFill>
                <a:latin typeface="Arial"/>
                <a:cs typeface="Arial"/>
              </a:rPr>
              <a:t>-</a:t>
            </a:r>
            <a:r>
              <a:rPr sz="1150" spc="10" dirty="0">
                <a:solidFill>
                  <a:srgbClr val="66646E"/>
                </a:solidFill>
                <a:latin typeface="Arial"/>
                <a:cs typeface="Arial"/>
              </a:rPr>
              <a:t>smart</a:t>
            </a:r>
            <a:r>
              <a:rPr sz="1150" spc="5" dirty="0">
                <a:solidFill>
                  <a:srgbClr val="66646E"/>
                </a:solidFill>
                <a:latin typeface="Arial"/>
                <a:cs typeface="Arial"/>
              </a:rPr>
              <a:t> zo</a:t>
            </a:r>
            <a:r>
              <a:rPr sz="1150" spc="55" dirty="0">
                <a:solidFill>
                  <a:srgbClr val="66646E"/>
                </a:solidFill>
                <a:latin typeface="Arial"/>
                <a:cs typeface="Arial"/>
              </a:rPr>
              <a:t>n</a:t>
            </a:r>
            <a:r>
              <a:rPr sz="1150" spc="50" dirty="0">
                <a:solidFill>
                  <a:srgbClr val="697289"/>
                </a:solidFill>
                <a:latin typeface="Arial"/>
                <a:cs typeface="Arial"/>
              </a:rPr>
              <a:t>i</a:t>
            </a:r>
            <a:r>
              <a:rPr sz="1150" spc="15" dirty="0">
                <a:solidFill>
                  <a:srgbClr val="66646E"/>
                </a:solidFill>
                <a:latin typeface="Arial"/>
                <a:cs typeface="Arial"/>
              </a:rPr>
              <a:t>ng</a:t>
            </a:r>
            <a:r>
              <a:rPr sz="1150" spc="-90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66646E"/>
                </a:solidFill>
                <a:latin typeface="Arial"/>
                <a:cs typeface="Arial"/>
              </a:rPr>
              <a:t>p</a:t>
            </a:r>
            <a:r>
              <a:rPr sz="1150" spc="50" dirty="0">
                <a:solidFill>
                  <a:srgbClr val="66646E"/>
                </a:solidFill>
                <a:latin typeface="Arial"/>
                <a:cs typeface="Arial"/>
              </a:rPr>
              <a:t>o</a:t>
            </a:r>
            <a:r>
              <a:rPr sz="1150" spc="-15" dirty="0">
                <a:solidFill>
                  <a:srgbClr val="4B464F"/>
                </a:solidFill>
                <a:latin typeface="Arial"/>
                <a:cs typeface="Arial"/>
              </a:rPr>
              <a:t>l</a:t>
            </a:r>
            <a:r>
              <a:rPr sz="1150" spc="50" dirty="0">
                <a:solidFill>
                  <a:srgbClr val="66646E"/>
                </a:solidFill>
                <a:latin typeface="Arial"/>
                <a:cs typeface="Arial"/>
              </a:rPr>
              <a:t>i</a:t>
            </a:r>
            <a:r>
              <a:rPr sz="1150" spc="-30" dirty="0">
                <a:solidFill>
                  <a:srgbClr val="66646E"/>
                </a:solidFill>
                <a:latin typeface="Arial"/>
                <a:cs typeface="Arial"/>
              </a:rPr>
              <a:t>c</a:t>
            </a:r>
            <a:r>
              <a:rPr sz="1150" dirty="0">
                <a:solidFill>
                  <a:srgbClr val="66646E"/>
                </a:solidFill>
                <a:latin typeface="Arial"/>
                <a:cs typeface="Arial"/>
              </a:rPr>
              <a:t>i</a:t>
            </a:r>
            <a:r>
              <a:rPr sz="1150" spc="-50" dirty="0">
                <a:solidFill>
                  <a:srgbClr val="66646E"/>
                </a:solidFill>
                <a:latin typeface="Arial"/>
                <a:cs typeface="Arial"/>
              </a:rPr>
              <a:t>es</a:t>
            </a:r>
            <a:endParaRPr sz="1150">
              <a:latin typeface="Arial"/>
              <a:cs typeface="Arial"/>
            </a:endParaRPr>
          </a:p>
          <a:p>
            <a:pPr marL="106680" indent="-93980" eaLnBrk="1" fontAlgn="auto" hangingPunct="1">
              <a:spcBef>
                <a:spcPts val="295"/>
              </a:spcBef>
              <a:spcAft>
                <a:spcPts val="0"/>
              </a:spcAft>
              <a:buClr>
                <a:srgbClr val="4B464F"/>
              </a:buClr>
              <a:buFont typeface="Arial"/>
              <a:buChar char="•"/>
              <a:tabLst>
                <a:tab pos="107314" algn="l"/>
              </a:tabLst>
              <a:defRPr/>
            </a:pPr>
            <a:r>
              <a:rPr sz="1150" dirty="0">
                <a:solidFill>
                  <a:srgbClr val="66646E"/>
                </a:solidFill>
                <a:latin typeface="Arial"/>
                <a:cs typeface="Arial"/>
              </a:rPr>
              <a:t>Invest</a:t>
            </a:r>
            <a:r>
              <a:rPr sz="1150" spc="-65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50" dirty="0">
                <a:solidFill>
                  <a:srgbClr val="697289"/>
                </a:solidFill>
                <a:latin typeface="Arial"/>
                <a:cs typeface="Arial"/>
              </a:rPr>
              <a:t>i</a:t>
            </a:r>
            <a:r>
              <a:rPr sz="1150" spc="80" dirty="0">
                <a:solidFill>
                  <a:srgbClr val="66646E"/>
                </a:solidFill>
                <a:latin typeface="Arial"/>
                <a:cs typeface="Arial"/>
              </a:rPr>
              <a:t>n</a:t>
            </a:r>
            <a:r>
              <a:rPr sz="1150" spc="-114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66646E"/>
                </a:solidFill>
                <a:latin typeface="Arial"/>
                <a:cs typeface="Arial"/>
              </a:rPr>
              <a:t>re</a:t>
            </a:r>
            <a:r>
              <a:rPr sz="1150" spc="-20" dirty="0">
                <a:solidFill>
                  <a:srgbClr val="66646E"/>
                </a:solidFill>
                <a:latin typeface="Arial"/>
                <a:cs typeface="Arial"/>
              </a:rPr>
              <a:t>s</a:t>
            </a:r>
            <a:r>
              <a:rPr sz="1150" spc="50" dirty="0">
                <a:solidFill>
                  <a:srgbClr val="697289"/>
                </a:solidFill>
                <a:latin typeface="Arial"/>
                <a:cs typeface="Arial"/>
              </a:rPr>
              <a:t>i</a:t>
            </a:r>
            <a:r>
              <a:rPr sz="1150" spc="-15" dirty="0">
                <a:solidFill>
                  <a:srgbClr val="806E6B"/>
                </a:solidFill>
                <a:latin typeface="Arial"/>
                <a:cs typeface="Arial"/>
              </a:rPr>
              <a:t>l</a:t>
            </a:r>
            <a:r>
              <a:rPr sz="1150" spc="-15" dirty="0">
                <a:solidFill>
                  <a:srgbClr val="697289"/>
                </a:solidFill>
                <a:latin typeface="Arial"/>
                <a:cs typeface="Arial"/>
              </a:rPr>
              <a:t>i</a:t>
            </a:r>
            <a:r>
              <a:rPr sz="1150" spc="25" dirty="0">
                <a:solidFill>
                  <a:srgbClr val="66646E"/>
                </a:solidFill>
                <a:latin typeface="Arial"/>
                <a:cs typeface="Arial"/>
              </a:rPr>
              <a:t>ent</a:t>
            </a:r>
            <a:r>
              <a:rPr sz="1150" spc="35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66646E"/>
                </a:solidFill>
                <a:latin typeface="Arial"/>
                <a:cs typeface="Arial"/>
              </a:rPr>
              <a:t>hou</a:t>
            </a:r>
            <a:r>
              <a:rPr sz="1150" spc="-10" dirty="0">
                <a:solidFill>
                  <a:srgbClr val="66646E"/>
                </a:solidFill>
                <a:latin typeface="Arial"/>
                <a:cs typeface="Arial"/>
              </a:rPr>
              <a:t>s</a:t>
            </a:r>
            <a:r>
              <a:rPr sz="1150" spc="50" dirty="0">
                <a:solidFill>
                  <a:srgbClr val="697289"/>
                </a:solidFill>
                <a:latin typeface="Arial"/>
                <a:cs typeface="Arial"/>
              </a:rPr>
              <a:t>i</a:t>
            </a:r>
            <a:r>
              <a:rPr sz="1150" spc="15" dirty="0">
                <a:solidFill>
                  <a:srgbClr val="66646E"/>
                </a:solidFill>
                <a:latin typeface="Arial"/>
                <a:cs typeface="Arial"/>
              </a:rPr>
              <a:t>ng</a:t>
            </a:r>
            <a:r>
              <a:rPr sz="1150" spc="-150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30" dirty="0">
                <a:solidFill>
                  <a:srgbClr val="66646E"/>
                </a:solidFill>
                <a:latin typeface="Arial"/>
                <a:cs typeface="Arial"/>
              </a:rPr>
              <a:t>and</a:t>
            </a:r>
            <a:r>
              <a:rPr sz="1150" spc="20" dirty="0">
                <a:solidFill>
                  <a:srgbClr val="66646E"/>
                </a:solidFill>
                <a:latin typeface="Arial"/>
                <a:cs typeface="Arial"/>
              </a:rPr>
              <a:t> </a:t>
            </a:r>
            <a:r>
              <a:rPr sz="1150" spc="15" dirty="0">
                <a:solidFill>
                  <a:srgbClr val="66646E"/>
                </a:solidFill>
                <a:latin typeface="Arial"/>
                <a:cs typeface="Arial"/>
              </a:rPr>
              <a:t>infrastructure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2C3ADC8-424F-A2A7-8295-B279F6600B0A}"/>
              </a:ext>
            </a:extLst>
          </p:cNvPr>
          <p:cNvSpPr txBox="1"/>
          <p:nvPr/>
        </p:nvSpPr>
        <p:spPr>
          <a:xfrm>
            <a:off x="7050088" y="3429000"/>
            <a:ext cx="1978025" cy="3921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6000"/>
              </a:lnSpc>
            </a:pPr>
            <a:r>
              <a:rPr lang="en-US" altLang="en-US" sz="1100">
                <a:solidFill>
                  <a:srgbClr val="44B5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emissions growth and improved energy security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FD92DF37-9C7D-DB33-7F82-D0AE946CF6E4}"/>
              </a:ext>
            </a:extLst>
          </p:cNvPr>
          <p:cNvSpPr txBox="1"/>
          <p:nvPr/>
        </p:nvSpPr>
        <p:spPr>
          <a:xfrm>
            <a:off x="7050088" y="4562475"/>
            <a:ext cx="2363787" cy="3921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6000"/>
              </a:lnSpc>
            </a:pPr>
            <a:r>
              <a:rPr lang="en-US" altLang="en-US" sz="1100">
                <a:solidFill>
                  <a:srgbClr val="44B5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Restored natural carbon sinks and improved climate resilience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6A9AEB2-B94D-9DAE-E432-57BEEFC30210}"/>
              </a:ext>
            </a:extLst>
          </p:cNvPr>
          <p:cNvSpPr txBox="1"/>
          <p:nvPr/>
        </p:nvSpPr>
        <p:spPr>
          <a:xfrm>
            <a:off x="7050088" y="5491163"/>
            <a:ext cx="2249487" cy="5969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1000"/>
              </a:lnSpc>
            </a:pPr>
            <a:r>
              <a:rPr lang="en-US" altLang="en-US" sz="1100">
                <a:solidFill>
                  <a:srgbClr val="44B57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disaster risk and protection for vulnerable coastal populations</a:t>
            </a: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bject 2">
            <a:extLst>
              <a:ext uri="{FF2B5EF4-FFF2-40B4-BE49-F238E27FC236}">
                <a16:creationId xmlns:a16="http://schemas.microsoft.com/office/drawing/2014/main" id="{14B34173-A582-550C-846A-F86C4445BD1D}"/>
              </a:ext>
            </a:extLst>
          </p:cNvPr>
          <p:cNvSpPr>
            <a:spLocks/>
          </p:cNvSpPr>
          <p:nvPr/>
        </p:nvSpPr>
        <p:spPr bwMode="auto">
          <a:xfrm>
            <a:off x="0" y="1625600"/>
            <a:ext cx="10058400" cy="0"/>
          </a:xfrm>
          <a:custGeom>
            <a:avLst/>
            <a:gdLst>
              <a:gd name="T0" fmla="*/ 0 w 10058400"/>
              <a:gd name="T1" fmla="*/ 10058400 w 10058400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058400">
                <a:moveTo>
                  <a:pt x="0" y="0"/>
                </a:moveTo>
                <a:lnTo>
                  <a:pt x="10058400" y="0"/>
                </a:lnTo>
              </a:path>
            </a:pathLst>
          </a:custGeom>
          <a:noFill/>
          <a:ln w="70944">
            <a:solidFill>
              <a:srgbClr val="3B83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object 3">
            <a:extLst>
              <a:ext uri="{FF2B5EF4-FFF2-40B4-BE49-F238E27FC236}">
                <a16:creationId xmlns:a16="http://schemas.microsoft.com/office/drawing/2014/main" id="{812E8722-07EF-6F2C-7273-2962CD662548}"/>
              </a:ext>
            </a:extLst>
          </p:cNvPr>
          <p:cNvSpPr>
            <a:spLocks/>
          </p:cNvSpPr>
          <p:nvPr/>
        </p:nvSpPr>
        <p:spPr bwMode="auto">
          <a:xfrm>
            <a:off x="3175" y="1590675"/>
            <a:ext cx="0" cy="4591050"/>
          </a:xfrm>
          <a:custGeom>
            <a:avLst/>
            <a:gdLst>
              <a:gd name="T0" fmla="*/ 4590991 h 4591050"/>
              <a:gd name="T1" fmla="*/ 0 h 459105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591050">
                <a:moveTo>
                  <a:pt x="0" y="4590991"/>
                </a:moveTo>
                <a:lnTo>
                  <a:pt x="0" y="0"/>
                </a:lnTo>
              </a:path>
            </a:pathLst>
          </a:custGeom>
          <a:noFill/>
          <a:ln w="7882">
            <a:solidFill>
              <a:srgbClr val="4848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object 4">
            <a:extLst>
              <a:ext uri="{FF2B5EF4-FFF2-40B4-BE49-F238E27FC236}">
                <a16:creationId xmlns:a16="http://schemas.microsoft.com/office/drawing/2014/main" id="{BD9B07DE-21B3-C0D2-B12B-DED9DDFD4B36}"/>
              </a:ext>
            </a:extLst>
          </p:cNvPr>
          <p:cNvSpPr>
            <a:spLocks/>
          </p:cNvSpPr>
          <p:nvPr/>
        </p:nvSpPr>
        <p:spPr bwMode="auto">
          <a:xfrm>
            <a:off x="82550" y="1590675"/>
            <a:ext cx="0" cy="4591050"/>
          </a:xfrm>
          <a:custGeom>
            <a:avLst/>
            <a:gdLst>
              <a:gd name="T0" fmla="*/ 4590991 h 4591050"/>
              <a:gd name="T1" fmla="*/ 0 h 459105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591050">
                <a:moveTo>
                  <a:pt x="0" y="4590991"/>
                </a:moveTo>
                <a:lnTo>
                  <a:pt x="0" y="0"/>
                </a:lnTo>
              </a:path>
            </a:pathLst>
          </a:custGeom>
          <a:noFill/>
          <a:ln w="39413">
            <a:solidFill>
              <a:srgbClr val="70BF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7" name="object 5">
            <a:extLst>
              <a:ext uri="{FF2B5EF4-FFF2-40B4-BE49-F238E27FC236}">
                <a16:creationId xmlns:a16="http://schemas.microsoft.com/office/drawing/2014/main" id="{3D150CBA-19FE-1BE9-519C-04FCF64897EF}"/>
              </a:ext>
            </a:extLst>
          </p:cNvPr>
          <p:cNvSpPr>
            <a:spLocks/>
          </p:cNvSpPr>
          <p:nvPr/>
        </p:nvSpPr>
        <p:spPr bwMode="auto">
          <a:xfrm>
            <a:off x="10055225" y="1590675"/>
            <a:ext cx="0" cy="4591050"/>
          </a:xfrm>
          <a:custGeom>
            <a:avLst/>
            <a:gdLst>
              <a:gd name="T0" fmla="*/ 4590991 h 4591050"/>
              <a:gd name="T1" fmla="*/ 0 h 4591050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4591050">
                <a:moveTo>
                  <a:pt x="0" y="4590991"/>
                </a:moveTo>
                <a:lnTo>
                  <a:pt x="0" y="0"/>
                </a:lnTo>
              </a:path>
            </a:pathLst>
          </a:custGeom>
          <a:noFill/>
          <a:ln w="7882">
            <a:solidFill>
              <a:srgbClr val="48484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8" name="object 6">
            <a:extLst>
              <a:ext uri="{FF2B5EF4-FFF2-40B4-BE49-F238E27FC236}">
                <a16:creationId xmlns:a16="http://schemas.microsoft.com/office/drawing/2014/main" id="{FED6CA05-A3C4-9A9E-A054-2D9085B4C6F0}"/>
              </a:ext>
            </a:extLst>
          </p:cNvPr>
          <p:cNvSpPr>
            <a:spLocks/>
          </p:cNvSpPr>
          <p:nvPr/>
        </p:nvSpPr>
        <p:spPr bwMode="auto">
          <a:xfrm>
            <a:off x="4438650" y="2705100"/>
            <a:ext cx="1182688" cy="0"/>
          </a:xfrm>
          <a:custGeom>
            <a:avLst/>
            <a:gdLst>
              <a:gd name="T0" fmla="*/ 0 w 1183004"/>
              <a:gd name="T1" fmla="*/ 1182413 w 11830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183004">
                <a:moveTo>
                  <a:pt x="0" y="0"/>
                </a:moveTo>
                <a:lnTo>
                  <a:pt x="1182413" y="0"/>
                </a:lnTo>
              </a:path>
            </a:pathLst>
          </a:custGeom>
          <a:noFill/>
          <a:ln w="23648">
            <a:solidFill>
              <a:srgbClr val="48B8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57E1D8F-B0B1-FFD8-46C8-E3BD086328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pc="-75" dirty="0"/>
              <a:t>C</a:t>
            </a:r>
            <a:r>
              <a:rPr spc="80" dirty="0"/>
              <a:t>onc</a:t>
            </a:r>
            <a:r>
              <a:rPr spc="120" dirty="0"/>
              <a:t>l</a:t>
            </a:r>
            <a:r>
              <a:rPr spc="40" dirty="0"/>
              <a:t>u</a:t>
            </a:r>
            <a:r>
              <a:rPr spc="-10" dirty="0"/>
              <a:t>s</a:t>
            </a:r>
            <a:r>
              <a:rPr spc="-15" dirty="0"/>
              <a:t>i</a:t>
            </a:r>
            <a:r>
              <a:rPr spc="150" dirty="0"/>
              <a:t>on</a:t>
            </a:r>
            <a:r>
              <a:rPr spc="-40" dirty="0"/>
              <a:t> </a:t>
            </a:r>
            <a:r>
              <a:rPr sz="2100" spc="75" dirty="0"/>
              <a:t>&amp;</a:t>
            </a:r>
            <a:r>
              <a:rPr sz="2100" spc="55" dirty="0"/>
              <a:t> </a:t>
            </a:r>
            <a:r>
              <a:rPr spc="-15" dirty="0"/>
              <a:t>C</a:t>
            </a:r>
            <a:r>
              <a:rPr spc="75" dirty="0"/>
              <a:t>all</a:t>
            </a:r>
            <a:r>
              <a:rPr spc="-85" dirty="0"/>
              <a:t> </a:t>
            </a:r>
            <a:r>
              <a:rPr spc="114" dirty="0"/>
              <a:t>to</a:t>
            </a:r>
            <a:r>
              <a:rPr spc="-25" dirty="0"/>
              <a:t> </a:t>
            </a:r>
            <a:r>
              <a:rPr spc="105" dirty="0"/>
              <a:t>Act</a:t>
            </a:r>
            <a:r>
              <a:rPr spc="95" dirty="0"/>
              <a:t>i</a:t>
            </a:r>
            <a:r>
              <a:rPr spc="150" dirty="0"/>
              <a:t>on</a:t>
            </a:r>
            <a:endParaRPr sz="210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52A031-2425-7DE4-9ED7-96B28C1BDBAB}"/>
              </a:ext>
            </a:extLst>
          </p:cNvPr>
          <p:cNvSpPr txBox="1"/>
          <p:nvPr/>
        </p:nvSpPr>
        <p:spPr>
          <a:xfrm>
            <a:off x="617538" y="3090863"/>
            <a:ext cx="8485187" cy="16351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100">
                <a:solidFill>
                  <a:srgbClr val="34B1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1500">
                <a:solidFill>
                  <a:srgbClr val="595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Climate change is a global crisis requiring urgent action.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50"/>
              </a:spcBef>
            </a:pP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500" u="sng">
                <a:solidFill>
                  <a:srgbClr val="595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altLang="en-US" sz="1500">
                <a:solidFill>
                  <a:srgbClr val="595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shows clear links between emissions, energy, forests, and climate risks.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8"/>
              </a:spcBef>
            </a:pPr>
            <a:endParaRPr lang="en-US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9000"/>
              </a:lnSpc>
            </a:pPr>
            <a:r>
              <a:rPr lang="en-US" altLang="en-US" sz="1700" b="1" i="1">
                <a:solidFill>
                  <a:srgbClr val="34B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t9  </a:t>
            </a:r>
            <a:r>
              <a:rPr lang="en-US" altLang="en-US" sz="1500">
                <a:solidFill>
                  <a:srgbClr val="595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lang="en-US" altLang="en-US" sz="1500">
                <a:solidFill>
                  <a:srgbClr val="775B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altLang="en-US" sz="1500">
                <a:solidFill>
                  <a:srgbClr val="595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 interventions in renewable energy, conservation, coastal protection,and preparedness can bu</a:t>
            </a:r>
            <a:r>
              <a:rPr lang="en-US" altLang="en-US" sz="1500">
                <a:solidFill>
                  <a:srgbClr val="775B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lang="en-US" altLang="en-US" sz="1500">
                <a:solidFill>
                  <a:srgbClr val="595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a res</a:t>
            </a:r>
            <a:r>
              <a:rPr lang="en-US" altLang="en-US" sz="1500">
                <a:solidFill>
                  <a:srgbClr val="775B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ili</a:t>
            </a:r>
            <a:r>
              <a:rPr lang="en-US" altLang="en-US" sz="1500">
                <a:solidFill>
                  <a:srgbClr val="595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 and sustainable future.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41" name="object 9">
            <a:extLst>
              <a:ext uri="{FF2B5EF4-FFF2-40B4-BE49-F238E27FC236}">
                <a16:creationId xmlns:a16="http://schemas.microsoft.com/office/drawing/2014/main" id="{B857CC5A-49FD-17A6-4B2F-D23F216DE847}"/>
              </a:ext>
            </a:extLst>
          </p:cNvPr>
          <p:cNvSpPr>
            <a:spLocks/>
          </p:cNvSpPr>
          <p:nvPr/>
        </p:nvSpPr>
        <p:spPr bwMode="auto">
          <a:xfrm>
            <a:off x="3141663" y="5335588"/>
            <a:ext cx="3817937" cy="242887"/>
          </a:xfrm>
          <a:custGeom>
            <a:avLst/>
            <a:gdLst>
              <a:gd name="T0" fmla="*/ 0 w 3818254"/>
              <a:gd name="T1" fmla="*/ 0 h 242570"/>
              <a:gd name="T2" fmla="*/ 3817908 w 3818254"/>
              <a:gd name="T3" fmla="*/ 0 h 242570"/>
              <a:gd name="T4" fmla="*/ 3817908 w 3818254"/>
              <a:gd name="T5" fmla="*/ 242565 h 242570"/>
              <a:gd name="T6" fmla="*/ 0 w 3818254"/>
              <a:gd name="T7" fmla="*/ 242565 h 242570"/>
              <a:gd name="T8" fmla="*/ 0 w 3818254"/>
              <a:gd name="T9" fmla="*/ 0 h 24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8254" h="242570">
                <a:moveTo>
                  <a:pt x="0" y="0"/>
                </a:moveTo>
                <a:lnTo>
                  <a:pt x="3817908" y="0"/>
                </a:lnTo>
                <a:lnTo>
                  <a:pt x="3817908" y="242565"/>
                </a:lnTo>
                <a:lnTo>
                  <a:pt x="0" y="242565"/>
                </a:lnTo>
                <a:lnTo>
                  <a:pt x="0" y="0"/>
                </a:lnTo>
                <a:close/>
              </a:path>
            </a:pathLst>
          </a:custGeom>
          <a:solidFill>
            <a:srgbClr val="3B8A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AC022E1-345D-1551-8A7C-F6F863C25362}"/>
              </a:ext>
            </a:extLst>
          </p:cNvPr>
          <p:cNvSpPr txBox="1"/>
          <p:nvPr/>
        </p:nvSpPr>
        <p:spPr>
          <a:xfrm>
            <a:off x="3132138" y="5364163"/>
            <a:ext cx="3854450" cy="203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400" spc="-60" dirty="0">
                <a:solidFill>
                  <a:srgbClr val="F4F9FB"/>
                </a:solidFill>
                <a:latin typeface="Arial"/>
                <a:cs typeface="Arial"/>
              </a:rPr>
              <a:t>T</a:t>
            </a:r>
            <a:r>
              <a:rPr sz="1400" spc="95" dirty="0">
                <a:solidFill>
                  <a:srgbClr val="F4F9FB"/>
                </a:solidFill>
                <a:latin typeface="Arial"/>
                <a:cs typeface="Arial"/>
              </a:rPr>
              <a:t>ogether,</a:t>
            </a:r>
            <a:r>
              <a:rPr sz="1400" spc="-80" dirty="0">
                <a:solidFill>
                  <a:srgbClr val="F4F9FB"/>
                </a:solidFill>
                <a:latin typeface="Arial"/>
                <a:cs typeface="Arial"/>
              </a:rPr>
              <a:t> </a:t>
            </a:r>
            <a:r>
              <a:rPr sz="1400" spc="150" dirty="0">
                <a:solidFill>
                  <a:srgbClr val="F4F9FB"/>
                </a:solidFill>
                <a:latin typeface="Arial"/>
                <a:cs typeface="Arial"/>
              </a:rPr>
              <a:t>we</a:t>
            </a:r>
            <a:r>
              <a:rPr sz="1400" dirty="0">
                <a:solidFill>
                  <a:srgbClr val="F4F9FB"/>
                </a:solidFill>
                <a:latin typeface="Arial"/>
                <a:cs typeface="Arial"/>
              </a:rPr>
              <a:t> </a:t>
            </a:r>
            <a:r>
              <a:rPr sz="1400" spc="95" dirty="0">
                <a:solidFill>
                  <a:srgbClr val="F4F9FB"/>
                </a:solidFill>
                <a:latin typeface="Arial"/>
                <a:cs typeface="Arial"/>
              </a:rPr>
              <a:t>can</a:t>
            </a:r>
            <a:r>
              <a:rPr sz="1400" spc="-85" dirty="0">
                <a:solidFill>
                  <a:srgbClr val="F4F9FB"/>
                </a:solidFill>
                <a:latin typeface="Arial"/>
                <a:cs typeface="Arial"/>
              </a:rPr>
              <a:t> </a:t>
            </a:r>
            <a:r>
              <a:rPr sz="1400" spc="140" dirty="0">
                <a:solidFill>
                  <a:srgbClr val="F4F9FB"/>
                </a:solidFill>
                <a:latin typeface="Arial"/>
                <a:cs typeface="Arial"/>
              </a:rPr>
              <a:t>turn</a:t>
            </a:r>
            <a:r>
              <a:rPr sz="1400" spc="70" dirty="0">
                <a:solidFill>
                  <a:srgbClr val="F4F9FB"/>
                </a:solidFill>
                <a:latin typeface="Arial"/>
                <a:cs typeface="Arial"/>
              </a:rPr>
              <a:t> </a:t>
            </a:r>
            <a:r>
              <a:rPr sz="1400" spc="120" dirty="0">
                <a:solidFill>
                  <a:srgbClr val="F4F9FB"/>
                </a:solidFill>
                <a:latin typeface="Arial"/>
                <a:cs typeface="Arial"/>
              </a:rPr>
              <a:t>i</a:t>
            </a:r>
            <a:r>
              <a:rPr sz="1400" spc="25" dirty="0">
                <a:solidFill>
                  <a:srgbClr val="F4F9FB"/>
                </a:solidFill>
                <a:latin typeface="Arial"/>
                <a:cs typeface="Arial"/>
              </a:rPr>
              <a:t>n</a:t>
            </a:r>
            <a:r>
              <a:rPr sz="1400" spc="130" dirty="0">
                <a:solidFill>
                  <a:srgbClr val="F4F9FB"/>
                </a:solidFill>
                <a:latin typeface="Arial"/>
                <a:cs typeface="Arial"/>
              </a:rPr>
              <a:t>s</a:t>
            </a:r>
            <a:r>
              <a:rPr sz="1400" spc="-35" dirty="0">
                <a:solidFill>
                  <a:srgbClr val="F4F9FB"/>
                </a:solidFill>
                <a:latin typeface="Arial"/>
                <a:cs typeface="Arial"/>
              </a:rPr>
              <a:t>i</a:t>
            </a:r>
            <a:r>
              <a:rPr sz="1400" spc="125" dirty="0">
                <a:solidFill>
                  <a:srgbClr val="F4F9FB"/>
                </a:solidFill>
                <a:latin typeface="Arial"/>
                <a:cs typeface="Arial"/>
              </a:rPr>
              <a:t>ghts</a:t>
            </a:r>
            <a:r>
              <a:rPr sz="1400" spc="35" dirty="0">
                <a:solidFill>
                  <a:srgbClr val="F4F9FB"/>
                </a:solidFill>
                <a:latin typeface="Arial"/>
                <a:cs typeface="Arial"/>
              </a:rPr>
              <a:t> </a:t>
            </a:r>
            <a:r>
              <a:rPr sz="1400" spc="60" dirty="0">
                <a:solidFill>
                  <a:srgbClr val="F4F9FB"/>
                </a:solidFill>
                <a:latin typeface="Arial"/>
                <a:cs typeface="Arial"/>
              </a:rPr>
              <a:t>i</a:t>
            </a:r>
            <a:r>
              <a:rPr sz="1400" spc="135" dirty="0">
                <a:solidFill>
                  <a:srgbClr val="F4F9FB"/>
                </a:solidFill>
                <a:latin typeface="Arial"/>
                <a:cs typeface="Arial"/>
              </a:rPr>
              <a:t>nto</a:t>
            </a:r>
            <a:r>
              <a:rPr sz="1400" spc="-35" dirty="0">
                <a:solidFill>
                  <a:srgbClr val="F4F9FB"/>
                </a:solidFill>
                <a:latin typeface="Arial"/>
                <a:cs typeface="Arial"/>
              </a:rPr>
              <a:t> </a:t>
            </a:r>
            <a:r>
              <a:rPr sz="1400" spc="114" dirty="0">
                <a:solidFill>
                  <a:srgbClr val="F4F9FB"/>
                </a:solidFill>
                <a:latin typeface="Arial"/>
                <a:cs typeface="Arial"/>
              </a:rPr>
              <a:t>act</a:t>
            </a:r>
            <a:r>
              <a:rPr sz="1400" spc="-15" dirty="0">
                <a:solidFill>
                  <a:srgbClr val="F4F9FB"/>
                </a:solidFill>
                <a:latin typeface="Arial"/>
                <a:cs typeface="Arial"/>
              </a:rPr>
              <a:t>i</a:t>
            </a:r>
            <a:r>
              <a:rPr sz="1400" spc="130" dirty="0">
                <a:solidFill>
                  <a:srgbClr val="F4F9FB"/>
                </a:solidFill>
                <a:latin typeface="Arial"/>
                <a:cs typeface="Arial"/>
              </a:rPr>
              <a:t>o</a:t>
            </a:r>
            <a:r>
              <a:rPr sz="1400" spc="105" dirty="0">
                <a:solidFill>
                  <a:srgbClr val="F4F9FB"/>
                </a:solidFill>
                <a:latin typeface="Arial"/>
                <a:cs typeface="Arial"/>
              </a:rPr>
              <a:t>n</a:t>
            </a:r>
            <a:r>
              <a:rPr sz="1400" spc="459" dirty="0">
                <a:solidFill>
                  <a:srgbClr val="F4F9FB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Words>904</Words>
  <Application>Microsoft Office PowerPoint</Application>
  <PresentationFormat>Custom</PresentationFormat>
  <Paragraphs>180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8</cp:revision>
  <dcterms:created xsi:type="dcterms:W3CDTF">2025-10-02T11:53:58Z</dcterms:created>
  <dcterms:modified xsi:type="dcterms:W3CDTF">2025-10-02T10:12:41Z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2025-10-02T00:00:00Z</vt:filetime>
  </property>
  <property fmtid="{D5CDD505-2E9C-101B-9397-08002B2CF9AE}" pid="3" name="LastSaved">
    <vt:filetime>2025-10-02T00:00:00Z</vt:filetime>
  </property>
</Properties>
</file>