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6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8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9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6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3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6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84001-E6CC-48CC-B3E4-5B442BAECEF8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5F4A-3579-4AE9-855C-FE9219C2E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37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Traffic Light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도소혜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이록경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72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5884"/>
            <a:ext cx="10515600" cy="62345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교차로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군데 랜덤으로 차량 대수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시작하면 </a:t>
            </a:r>
            <a:r>
              <a:rPr lang="en-US" altLang="ko-KR" dirty="0" smtClean="0"/>
              <a:t>A,C</a:t>
            </a:r>
            <a:r>
              <a:rPr lang="ko-KR" altLang="en-US" dirty="0" smtClean="0"/>
              <a:t>교차로에 </a:t>
            </a:r>
            <a:r>
              <a:rPr lang="ko-KR" altLang="en-US" dirty="0" err="1" smtClean="0"/>
              <a:t>초록불</a:t>
            </a:r>
            <a:r>
              <a:rPr lang="en-US" altLang="ko-KR" dirty="0" smtClean="0"/>
              <a:t>, B,D </a:t>
            </a:r>
            <a:r>
              <a:rPr lang="ko-KR" altLang="en-US" dirty="0" smtClean="0"/>
              <a:t>교차로에 </a:t>
            </a:r>
            <a:r>
              <a:rPr lang="ko-KR" altLang="en-US" dirty="0" err="1" smtClean="0"/>
              <a:t>빨간불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Min 10sc, max 30sc, 1 car 3sc, yellow light 3sc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(A/C),(B/D)car unit random (min 0, max 10)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교차로 시간은 </a:t>
            </a:r>
            <a:r>
              <a:rPr lang="en-US" altLang="ko-KR" dirty="0" smtClean="0"/>
              <a:t>(A/C)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max , “ (B/D) max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Light </a:t>
            </a:r>
            <a:r>
              <a:rPr lang="ko-KR" altLang="en-US" dirty="0" smtClean="0"/>
              <a:t>순서 빨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RandomF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RandomS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병목현상 </a:t>
            </a:r>
            <a:r>
              <a:rPr lang="en-US" altLang="ko-KR" dirty="0" smtClean="0"/>
              <a:t>=&gt; min speed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If((A/C), (B/D)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car&gt;10){If (A/C), (B/D)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street car 0  other street light 10 </a:t>
            </a:r>
            <a:r>
              <a:rPr lang="en-US" altLang="ko-KR" dirty="0" err="1" smtClean="0"/>
              <a:t>sc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‘’ 			car 1 =&gt;  ‘’ 		       6 </a:t>
            </a:r>
            <a:r>
              <a:rPr lang="en-US" altLang="ko-KR" dirty="0" err="1" smtClean="0"/>
              <a:t>sc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‘’ 			car 2 =&gt; ‘’ 		       3 </a:t>
            </a:r>
            <a:r>
              <a:rPr lang="en-US" altLang="ko-KR" dirty="0" err="1" smtClean="0"/>
              <a:t>sc</a:t>
            </a:r>
            <a:r>
              <a:rPr lang="en-US" altLang="ko-KR" dirty="0" smtClean="0"/>
              <a:t>}}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941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Pseudo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808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107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Traffic Light</vt:lpstr>
      <vt:lpstr>PowerPoint 프레젠테이션</vt:lpstr>
      <vt:lpstr>Pseudo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</dc:title>
  <dc:creator>YJ</dc:creator>
  <cp:lastModifiedBy>YJ</cp:lastModifiedBy>
  <cp:revision>6</cp:revision>
  <dcterms:created xsi:type="dcterms:W3CDTF">2021-08-03T01:05:39Z</dcterms:created>
  <dcterms:modified xsi:type="dcterms:W3CDTF">2021-08-03T02:47:20Z</dcterms:modified>
</cp:coreProperties>
</file>