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2D0F-8FE7-89DC-6E32-5A44BB16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4713-A8D3-D339-E285-FEE7E56F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759D-9956-8895-E2C2-24AC43A8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E5AF-5143-0ACB-E1E0-0AA81368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8637-A2DF-3BDA-9815-571B632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16A4-06CF-D15D-FCCB-B543AD2F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75B80-4363-9E48-C120-BE0D16EC4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ACAF-2E93-1C41-DC2A-842EA0B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B757-0139-33AD-5ED4-6DB9109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F6CE-4D07-6527-4661-C9AF9F9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FD768-64DC-B5C8-DA26-6D1ADE922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C5BEA-D779-566A-3F09-D217B883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278C-D18E-9179-1599-43D86A7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2FAB-12A1-B7DB-57B5-0F23ECD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BF8E-9824-0CBA-FDA6-856DC61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8E7F-2F39-64D0-924B-47F8F0D1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0982-634C-F324-D986-0C2A7B0B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2A51-2BF6-A694-9192-4E2ABE22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FE2D-E819-3531-79FB-FC9204B3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4356-C146-7A92-16FD-F1346CB0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23B5-F1C8-2637-787A-ABAFB7A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CF26-F078-24C8-EE7C-A079DE0F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01DF-063E-B54B-D7E0-883694A5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F4A9-EBBF-981C-6380-F4F3D6B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2F82-9DE1-B22E-E8C0-2893C0A2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6439-C48F-263B-E253-8990279C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D646-FD87-D502-B090-ED715F59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1CEB-9B51-AB74-5F6C-DBF63233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9A71D-667C-FCC0-953D-A1D33C88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ACFD-0B68-DC4A-4CEA-3C5E53DD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7F76-C202-B73E-A98D-DD48E5A4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1F23-1406-E52B-12DC-E1FC19DD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75678-F8DA-8EF6-328F-F2712830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06EA-53DB-BCC1-323B-826A0669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EDA70-5308-A22B-8570-BDEBB0B87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6C693-24E5-A4E6-3D82-04EE454E5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4EDB8-EF1F-95CB-1CD6-DD56E450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9AA55-AECB-E83D-E22C-9CEFEE22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B64-A25D-BADD-3EBC-4558148D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C115-6975-2787-DE98-A2F9860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2D2A8-825C-9660-E87B-6006B21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49458-7739-2FB1-04CC-BD367DF2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962D-9818-C6CC-6425-FD93C30F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7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C894D-7651-7326-FF7E-BB5D77C5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33706-94CA-5F8C-1698-7C57E1E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E09DD-2C1F-1272-E28C-D47283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125-298C-545C-A419-4228967A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CF8C-3E7F-DE2F-3E11-8682602A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3D12-B8CE-0E03-3869-6370F8E9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8B4D3-D53B-C715-F110-45F2DB7B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26C62-2370-5DCB-5FC4-F4FB213F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526B2-E504-75CF-B2E4-9777EBAF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7FA0-08A4-C7F5-194A-DA4D5D59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0D581-B5C6-BC87-3440-7685D2A87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AB8F-BDE0-6903-6449-9BA4331B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6F40-7B06-0071-C39B-EE11DF5C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7EF-E48A-4A61-2152-43616EC2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56D8-1EE2-9E34-77A8-3B15B97B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9B43A-8152-071D-7AB7-9126512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1D7D-460C-58D7-24C9-810C3B35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B2B0-7BD9-328B-A769-D41F0851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24F3-B77E-4324-AFD5-28B5B455B69C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6DA2-6AE3-F3DB-9003-9AD9000E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1A5-663A-F104-CFAB-349FBFCF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2215-EDA6-45AA-A3CD-FF9A6B35F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D50E-7EFE-C571-9E60-20994863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1" y="0"/>
            <a:ext cx="11683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6FDEF-9904-5CF0-0CDE-58347AAA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4" y="0"/>
            <a:ext cx="11652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9A05F-C06E-0215-6830-92BEA614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4" y="0"/>
            <a:ext cx="1169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169C4-9132-8062-5882-425CD038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2" y="0"/>
            <a:ext cx="11755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B7AC4-82E0-5EC7-2BA5-0A4CEE3C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" y="0"/>
            <a:ext cx="11685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chau</dc:creator>
  <cp:lastModifiedBy>sam chau</cp:lastModifiedBy>
  <cp:revision>1</cp:revision>
  <dcterms:created xsi:type="dcterms:W3CDTF">2022-09-28T21:38:54Z</dcterms:created>
  <dcterms:modified xsi:type="dcterms:W3CDTF">2022-09-28T21:42:13Z</dcterms:modified>
</cp:coreProperties>
</file>