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1" r:id="rId3"/>
    <p:sldId id="260" r:id="rId4"/>
    <p:sldId id="257" r:id="rId5"/>
    <p:sldId id="258" r:id="rId6"/>
    <p:sldId id="259" r:id="rId7"/>
    <p:sldId id="262" r:id="rId8"/>
    <p:sldId id="267" r:id="rId9"/>
    <p:sldId id="266" r:id="rId10"/>
    <p:sldId id="263" r:id="rId11"/>
    <p:sldId id="264" r:id="rId12"/>
    <p:sldId id="268" r:id="rId13"/>
    <p:sldId id="272" r:id="rId14"/>
    <p:sldId id="269" r:id="rId15"/>
    <p:sldId id="270" r:id="rId16"/>
    <p:sldId id="271" r:id="rId17"/>
    <p:sldId id="2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9117" autoAdjust="0"/>
  </p:normalViewPr>
  <p:slideViewPr>
    <p:cSldViewPr snapToGrid="0">
      <p:cViewPr varScale="1">
        <p:scale>
          <a:sx n="91" d="100"/>
          <a:sy n="91" d="100"/>
        </p:scale>
        <p:origin x="243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BEAE6-7F5E-44C7-AA01-D551108D503B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394F0E-C712-487E-B1FC-CE9069FFB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41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Atmel Include: C:\Program Files (x86)\Atmel\Studio\7.0\toolchain\avr8\avr8-gnu-toolchain\avr\include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394F0E-C712-487E-B1FC-CE9069FFBDE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07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2C910-1921-438E-9186-424049D53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84A98C-E096-4C7B-9B23-B84F388550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3CD37-03D5-4DD8-9D01-24E48A2DD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6CA67-F505-4C48-AD4A-1EC18FAC153A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688A5-8CB9-4720-93CD-F0DC14DBC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D702A-141E-44B3-B877-254EF8414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0034-65F3-47B6-B01C-4A7E985A6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93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B96A1-F80E-48B8-8F81-1F73546E5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FD621E-ABD1-46A5-8A99-2EBBC83B6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55744-7370-4418-B664-7D4F28612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6CA67-F505-4C48-AD4A-1EC18FAC153A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CD398-C0E3-4808-AF6F-CF2E130C8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839D9-8ABE-41C1-A38F-D6B4D9040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0034-65F3-47B6-B01C-4A7E985A6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58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8C9BF9-DA0B-4F79-BFAA-0B2CEC70DE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A386F-E43D-4631-8C26-BD8CA8801D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74D55-B77B-438A-BBB9-D967C516C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6CA67-F505-4C48-AD4A-1EC18FAC153A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060FD-7B96-4D2D-9FB0-0309F5310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5E495-F2A0-45F4-817C-365C00604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0034-65F3-47B6-B01C-4A7E985A6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00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47D00-091F-4097-9F7F-F509676EF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7D57E-CA1C-4AC8-8B72-3DE466AC0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8A54B-C674-493F-A15E-2BD12D3FE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6CA67-F505-4C48-AD4A-1EC18FAC153A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3801E-0E3B-4EEC-BBFA-6751CD412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B8A3B-6DFC-4492-A3FC-612B7831E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0034-65F3-47B6-B01C-4A7E985A6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61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8C9A-ADDE-4319-9C16-52BF504A9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DD76B-881A-425E-8354-3D5CBEC6D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742D7-5CEB-48AB-AAE6-AC8AEA610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6CA67-F505-4C48-AD4A-1EC18FAC153A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F923E-01C4-4F07-8553-88CBD9F78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9E421-6C74-4970-A6F0-77393E59D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0034-65F3-47B6-B01C-4A7E985A6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52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E6C42-43E8-4762-85DE-1E8F7BC98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E574C-D737-4BD8-9F48-F4FE5B92A4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9C576D-82A8-4D59-BC28-C2D826333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93846-5940-4ECF-ACBA-D8FFC124C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6CA67-F505-4C48-AD4A-1EC18FAC153A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23C10-840B-43BC-8D24-1973B70B6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D6C65-DE1A-4CFA-9621-3A4B79319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0034-65F3-47B6-B01C-4A7E985A6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99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C9EEF-C7B8-412B-899A-4E056B2CC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259F0-6606-4F12-848A-CE021E9B3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1499A1-2279-49F3-95E2-C0D9BCEB3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CD97E0-26A1-41C0-9A65-21896F24EB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D92AF2-AB8B-4B25-8F0D-9FA06118AC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11ADDD-A1D6-42E5-BEE1-B9943B2F8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6CA67-F505-4C48-AD4A-1EC18FAC153A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8BBA9F-1221-494D-BDE0-57423B5F3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1346A0-CC14-44E2-9500-B27D7CA5A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0034-65F3-47B6-B01C-4A7E985A6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15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A1C1E-4FFB-4E2D-964C-C920B6ECB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BBCA09-6C00-4C35-AF14-8F74E7F40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6CA67-F505-4C48-AD4A-1EC18FAC153A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E0FF5E-0240-473B-BCC9-60C9B1235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4B939D-B5DF-4C08-A28E-223C52C91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0034-65F3-47B6-B01C-4A7E985A6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437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0B19A2-055E-4B9F-93CF-9A66DA30E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6CA67-F505-4C48-AD4A-1EC18FAC153A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93B749-DFA1-4551-8F72-03A582A7B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122CEB-5B9E-4B0D-9D80-EDDD1529F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0034-65F3-47B6-B01C-4A7E985A6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453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65090-44BC-421B-8A6D-6722E1888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8C182-08DA-4068-A733-DB624626D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16DAEF-1869-4DDA-ACF6-20C704467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8AC5DE-CEA0-406C-86B5-E41BDFCF0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6CA67-F505-4C48-AD4A-1EC18FAC153A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A43C03-D5BE-4D83-B9AE-97AF8A914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33318-6893-4EBD-9C46-579DC199F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0034-65F3-47B6-B01C-4A7E985A6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827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5DE47-356D-48A5-896B-E963E4866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31C29F-BE58-4EE6-A485-935E834113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5CF93-943E-4CD2-9F4E-B4B90552C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8DFDE-F599-4A0A-96A1-BC78C8350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6CA67-F505-4C48-AD4A-1EC18FAC153A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45604-6CEF-46E9-8374-9392EA784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ED23FF-A0BF-4453-86EC-EAA5BB45A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50034-65F3-47B6-B01C-4A7E985A6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418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C30B74-BDF1-4692-9FD9-5FFF60A52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1B81F-E872-4036-894B-5FECD6909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8903F-42A4-4913-A109-17AD079BF7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6CA67-F505-4C48-AD4A-1EC18FAC153A}" type="datetimeFigureOut">
              <a:rPr lang="en-US" smtClean="0"/>
              <a:t>9/1/2019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4EC4B-A925-48EA-9538-9F8BA915EE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1A16F-4BE6-4B0F-A759-45844B1DBC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50034-65F3-47B6-B01C-4A7E985A6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47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ust-embedded.github.io/book/intro/index.html" TargetMode="External"/><Relationship Id="rId2" Type="http://schemas.openxmlformats.org/officeDocument/2006/relationships/hyperlink" Target="https://doc.rust-lang.org/book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ust-lang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226FE-EBBA-4FCB-B447-A12393CCF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Making the Case for Rust</a:t>
            </a:r>
            <a:br>
              <a:rPr lang="en-US" dirty="0"/>
            </a:br>
            <a:r>
              <a:rPr lang="en-US" dirty="0"/>
              <a:t>in Embedded Development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3D606AB-28AD-46BE-BE1E-67E9C94F2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471" y="3509963"/>
            <a:ext cx="3190680" cy="319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290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573C2-CF2A-4D6B-95EE-098267EC5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D3879-726E-4CE9-BF40-AFA3E2713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 in package manager</a:t>
            </a:r>
          </a:p>
          <a:p>
            <a:r>
              <a:rPr lang="en-US" dirty="0"/>
              <a:t>Creates for embedded dev</a:t>
            </a:r>
          </a:p>
          <a:p>
            <a:pPr lvl="1"/>
            <a:r>
              <a:rPr lang="en-US" dirty="0"/>
              <a:t>For specific board</a:t>
            </a:r>
          </a:p>
          <a:p>
            <a:pPr lvl="1"/>
            <a:r>
              <a:rPr lang="en-US" dirty="0"/>
              <a:t>Peripherals like serial port</a:t>
            </a:r>
          </a:p>
          <a:p>
            <a:pPr lvl="1"/>
            <a:r>
              <a:rPr lang="en-US" dirty="0"/>
              <a:t>Just like a library from the manufacturer in C/C++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545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F49E9-698D-4B86-96C2-92EB4CD71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Immutability by Default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9D5E1-FD0D-4FDB-A0A4-1C2CEFDE4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variable is immutable</a:t>
            </a:r>
          </a:p>
          <a:p>
            <a:r>
              <a:rPr lang="en-US" dirty="0"/>
              <a:t>Use keyword `</a:t>
            </a:r>
            <a:r>
              <a:rPr lang="en-US" dirty="0" err="1"/>
              <a:t>mut</a:t>
            </a:r>
            <a:r>
              <a:rPr lang="en-US" dirty="0"/>
              <a:t>` to mark is mutable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C6A643-18D0-47A4-8BE7-F99FAF636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943" y="3341472"/>
            <a:ext cx="6889467" cy="214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319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39A4C-54FB-48CC-B26E-BCFF7EAFF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Interrupts and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FC10F-3A73-4F10-9FBA-D728D037B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#[interrupt] and #[exception] attributes</a:t>
            </a:r>
          </a:p>
          <a:p>
            <a:r>
              <a:rPr lang="en-US" dirty="0"/>
              <a:t>Board specific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6D8DC5-3ED5-4175-BDE0-DCF94CD0B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83" y="4018384"/>
            <a:ext cx="9284848" cy="215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866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C007C-097D-4B50-8900-886A8F1C3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798A9-DF5C-4739-9E12-8FDEB5DE6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09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A2F42-0EC9-4176-9B80-6C9B06BF2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C Developers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42E2E-B498-47E7-B86B-E75ABC347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iterators where possible</a:t>
            </a:r>
          </a:p>
          <a:p>
            <a:pPr lvl="1"/>
            <a:r>
              <a:rPr lang="en-US" dirty="0"/>
              <a:t>Every index is bounds checked, so performance is slower</a:t>
            </a:r>
          </a:p>
          <a:p>
            <a:r>
              <a:rPr lang="en-US" dirty="0"/>
              <a:t>Use references everywhere you can</a:t>
            </a:r>
          </a:p>
          <a:p>
            <a:pPr lvl="1"/>
            <a:r>
              <a:rPr lang="en-US" dirty="0"/>
              <a:t>Pointers are considered unsafe</a:t>
            </a:r>
          </a:p>
          <a:p>
            <a:r>
              <a:rPr lang="en-US" dirty="0"/>
              <a:t>Instead of using `volatile` keyword use </a:t>
            </a:r>
            <a:r>
              <a:rPr lang="en-US" dirty="0" err="1"/>
              <a:t>read_volatile</a:t>
            </a:r>
            <a:r>
              <a:rPr lang="en-US" dirty="0"/>
              <a:t>() and </a:t>
            </a:r>
            <a:r>
              <a:rPr lang="en-US" dirty="0" err="1"/>
              <a:t>write_volatile</a:t>
            </a:r>
            <a:r>
              <a:rPr lang="en-US" dirty="0"/>
              <a:t> methods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906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30E42-102B-47DF-BF49-D7600649E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85FA4-CDD8-4D93-ADA4-DEB464F57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reference C code through Rust</a:t>
            </a:r>
          </a:p>
          <a:p>
            <a:r>
              <a:rPr lang="en-US" dirty="0"/>
              <a:t>Setup the interface manually or use `</a:t>
            </a:r>
            <a:r>
              <a:rPr lang="en-US" dirty="0" err="1"/>
              <a:t>bindgen</a:t>
            </a:r>
            <a:r>
              <a:rPr lang="en-US" dirty="0"/>
              <a:t>` tool to generate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97513E-CDEC-4766-91F7-EF896F0F7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36620"/>
            <a:ext cx="4710404" cy="350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623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00D82-A889-411B-98D6-61B26E45B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18F0D-4C59-434C-B630-957EC324C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87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25872-1BED-49CF-BBD1-CBE92C541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9A98E-9ED7-4639-BAA9-EB265C55B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016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67303-6D18-494A-925F-866CCD9F9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IoT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BEC74-7895-4F7C-B694-547AED111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41902"/>
            <a:ext cx="4536234" cy="1402767"/>
          </a:xfrm>
        </p:spPr>
        <p:txBody>
          <a:bodyPr>
            <a:normAutofit/>
          </a:bodyPr>
          <a:lstStyle/>
          <a:p>
            <a:r>
              <a:rPr lang="en-US" dirty="0"/>
              <a:t>Full PC</a:t>
            </a:r>
          </a:p>
          <a:p>
            <a:pPr lvl="1"/>
            <a:r>
              <a:rPr lang="en-US" dirty="0"/>
              <a:t>2 GHz Quad-Core 64-bit CPU</a:t>
            </a:r>
          </a:p>
          <a:p>
            <a:pPr lvl="1"/>
            <a:r>
              <a:rPr lang="en-US" dirty="0"/>
              <a:t>8 GB RAM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94F3B54-864A-44D2-A965-3B70F97B0CE5}"/>
              </a:ext>
            </a:extLst>
          </p:cNvPr>
          <p:cNvSpPr txBox="1">
            <a:spLocks/>
          </p:cNvSpPr>
          <p:nvPr/>
        </p:nvSpPr>
        <p:spPr>
          <a:xfrm>
            <a:off x="838198" y="3171614"/>
            <a:ext cx="4536234" cy="14027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Raspberry Pi</a:t>
            </a:r>
          </a:p>
          <a:p>
            <a:pPr lvl="1"/>
            <a:r>
              <a:rPr lang="en-US" dirty="0"/>
              <a:t>1.5 GHz Quad-Core 64-bit CPU</a:t>
            </a:r>
          </a:p>
          <a:p>
            <a:pPr lvl="1"/>
            <a:r>
              <a:rPr lang="en-US" dirty="0"/>
              <a:t>1 to 4 GB RAM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3B9404-F310-4AFA-B7B0-FF003EABB871}"/>
              </a:ext>
            </a:extLst>
          </p:cNvPr>
          <p:cNvSpPr txBox="1">
            <a:spLocks/>
          </p:cNvSpPr>
          <p:nvPr/>
        </p:nvSpPr>
        <p:spPr>
          <a:xfrm>
            <a:off x="838198" y="4801327"/>
            <a:ext cx="4536234" cy="1402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MCU (Arduino)</a:t>
            </a:r>
          </a:p>
          <a:p>
            <a:pPr lvl="1"/>
            <a:r>
              <a:rPr lang="en-US" dirty="0"/>
              <a:t>16 MHz Single-Core 8-bit CPU</a:t>
            </a:r>
          </a:p>
          <a:p>
            <a:pPr lvl="1"/>
            <a:r>
              <a:rPr lang="en-US" dirty="0"/>
              <a:t>2 KB RAM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9E95D9-8D28-4D12-BF97-2E0D62ED7F56}"/>
              </a:ext>
            </a:extLst>
          </p:cNvPr>
          <p:cNvSpPr/>
          <p:nvPr/>
        </p:nvSpPr>
        <p:spPr>
          <a:xfrm>
            <a:off x="838198" y="4758230"/>
            <a:ext cx="4648202" cy="1445864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7C056C1-F9E3-4513-B424-C31B5E14D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570" y="1588496"/>
            <a:ext cx="4779223" cy="3166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BCBAC2A-D8FA-4FD6-A47E-06BA18456944}"/>
              </a:ext>
            </a:extLst>
          </p:cNvPr>
          <p:cNvSpPr txBox="1">
            <a:spLocks/>
          </p:cNvSpPr>
          <p:nvPr/>
        </p:nvSpPr>
        <p:spPr>
          <a:xfrm>
            <a:off x="6817566" y="4845007"/>
            <a:ext cx="4536234" cy="14027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STM32F303VC</a:t>
            </a:r>
          </a:p>
          <a:p>
            <a:pPr lvl="1"/>
            <a:r>
              <a:rPr lang="en-US" dirty="0"/>
              <a:t>72 MHz Single-Core 32-bit CPU</a:t>
            </a:r>
          </a:p>
          <a:p>
            <a:pPr lvl="1"/>
            <a:r>
              <a:rPr lang="en-US" dirty="0"/>
              <a:t>40 KB SRAM</a:t>
            </a:r>
          </a:p>
        </p:txBody>
      </p:sp>
    </p:spTree>
    <p:extLst>
      <p:ext uri="{BB962C8B-B14F-4D97-AF65-F5344CB8AC3E}">
        <p14:creationId xmlns:p14="http://schemas.microsoft.com/office/powerpoint/2010/main" val="140776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51F4F-49EA-4521-830A-50B931F48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talk about C/C++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97433-4AD9-40C0-85E5-A5B079F47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 for Speed</a:t>
            </a:r>
          </a:p>
          <a:p>
            <a:r>
              <a:rPr lang="en-US" dirty="0"/>
              <a:t>Not memory safe</a:t>
            </a:r>
          </a:p>
          <a:p>
            <a:pPr lvl="1"/>
            <a:r>
              <a:rPr lang="en-US" dirty="0" err="1"/>
              <a:t>Gotta</a:t>
            </a:r>
            <a:r>
              <a:rPr lang="en-US"/>
              <a:t> love them pointers</a:t>
            </a:r>
            <a:endParaRPr lang="en-US" dirty="0"/>
          </a:p>
          <a:p>
            <a:r>
              <a:rPr lang="en-US" dirty="0"/>
              <a:t>Building</a:t>
            </a:r>
          </a:p>
          <a:p>
            <a:pPr lvl="1"/>
            <a:r>
              <a:rPr lang="en-US" dirty="0"/>
              <a:t>CMake Script</a:t>
            </a:r>
          </a:p>
          <a:p>
            <a:pPr lvl="1"/>
            <a:r>
              <a:rPr lang="en-US" dirty="0"/>
              <a:t>Have fun setting it up</a:t>
            </a:r>
          </a:p>
          <a:p>
            <a:r>
              <a:rPr lang="en-US" dirty="0"/>
              <a:t>Unit Testing</a:t>
            </a:r>
          </a:p>
          <a:p>
            <a:pPr lvl="1"/>
            <a:r>
              <a:rPr lang="en-US" dirty="0"/>
              <a:t>Handful of options</a:t>
            </a:r>
          </a:p>
          <a:p>
            <a:pPr lvl="1"/>
            <a:r>
              <a:rPr lang="en-US" dirty="0"/>
              <a:t>Have fun setting it 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77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E588E-2A3E-40A1-8B63-EB2732B5D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Rust?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467E1-8794-48E3-8782-BAF2AB5BD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based syntax</a:t>
            </a:r>
          </a:p>
          <a:p>
            <a:r>
              <a:rPr lang="en-US" dirty="0"/>
              <a:t>Performance comparable to C++</a:t>
            </a:r>
          </a:p>
          <a:p>
            <a:r>
              <a:rPr lang="en-US" dirty="0"/>
              <a:t>Created by Mozilla</a:t>
            </a:r>
          </a:p>
          <a:p>
            <a:r>
              <a:rPr lang="en-US" dirty="0"/>
              <a:t>“Most loved programming language“ in Stack Overflow’s Developer Survey 2016-2019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615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BD226-E041-4079-8DC7-DDA72477C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Rust?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E0BD2-0042-44C9-8332-D4D4AE19C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Docs</a:t>
            </a:r>
          </a:p>
          <a:p>
            <a:pPr lvl="1"/>
            <a:r>
              <a:rPr lang="en-US" dirty="0"/>
              <a:t>Good Docs</a:t>
            </a:r>
          </a:p>
          <a:p>
            <a:r>
              <a:rPr lang="en-US" dirty="0"/>
              <a:t>Memory Safety</a:t>
            </a:r>
          </a:p>
          <a:p>
            <a:r>
              <a:rPr lang="en-US" dirty="0"/>
              <a:t>Performance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636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8A360-5809-4304-ADFF-05BBC2ECD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Books!!! and other docs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01CBE-0B86-48F5-B183-B9A8C8DE2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Rust Book: </a:t>
            </a:r>
            <a:r>
              <a:rPr lang="en-US" dirty="0">
                <a:hlinkClick r:id="rId2"/>
              </a:rPr>
              <a:t>https://doc.rust-lang.org/book/</a:t>
            </a:r>
            <a:endParaRPr lang="en-US" dirty="0"/>
          </a:p>
          <a:p>
            <a:r>
              <a:rPr lang="en-US" dirty="0"/>
              <a:t>Embedded Rust Book: </a:t>
            </a:r>
            <a:r>
              <a:rPr lang="en-US" dirty="0">
                <a:hlinkClick r:id="rId3"/>
              </a:rPr>
              <a:t>https://rust-embedded.github.io/book/intro/index.html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428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1052D-B90E-4951-A48D-DA0E50370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D4FB4-5A4C-4226-8499-E5C406485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Navigate to: </a:t>
            </a:r>
            <a:r>
              <a:rPr lang="en-US" dirty="0">
                <a:hlinkClick r:id="rId2"/>
              </a:rPr>
              <a:t>https://www.rust-lang.org/</a:t>
            </a:r>
            <a:endParaRPr lang="en-US" dirty="0"/>
          </a:p>
          <a:p>
            <a:r>
              <a:rPr lang="en-US" dirty="0"/>
              <a:t>Follow Instructions to install</a:t>
            </a:r>
          </a:p>
          <a:p>
            <a:r>
              <a:rPr lang="en-US" dirty="0"/>
              <a:t>Use CLI: `cargo new </a:t>
            </a:r>
            <a:r>
              <a:rPr lang="en-US" dirty="0" err="1"/>
              <a:t>hello_world</a:t>
            </a:r>
            <a:r>
              <a:rPr lang="en-US" dirty="0"/>
              <a:t>`</a:t>
            </a:r>
          </a:p>
          <a:p>
            <a:r>
              <a:rPr lang="en-US" dirty="0"/>
              <a:t>Navigate to </a:t>
            </a:r>
            <a:r>
              <a:rPr lang="en-US" dirty="0" err="1"/>
              <a:t>hello_world</a:t>
            </a:r>
            <a:r>
              <a:rPr lang="en-US" dirty="0"/>
              <a:t> folder</a:t>
            </a:r>
          </a:p>
          <a:p>
            <a:r>
              <a:rPr lang="en-US" dirty="0"/>
              <a:t>Use CLI: `cargo run </a:t>
            </a:r>
            <a:r>
              <a:rPr lang="en-US" dirty="0" err="1"/>
              <a:t>hello_world</a:t>
            </a:r>
            <a:r>
              <a:rPr lang="en-US" dirty="0"/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1163067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2DE0A-72C0-4E6C-B546-2CE22D7D6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Embedded “Standard Library”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CC8C0-D171-4B9C-90C8-5F6F6852A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Embedded devices are small</a:t>
            </a:r>
          </a:p>
          <a:p>
            <a:r>
              <a:rPr lang="en-US" dirty="0"/>
              <a:t>Alternative: </a:t>
            </a:r>
            <a:r>
              <a:rPr lang="en-US" dirty="0" err="1"/>
              <a:t>no_std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BD517B-A24C-4FEA-9437-CB98DD6DB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552" y="2701741"/>
            <a:ext cx="7831893" cy="393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116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F1325-4C51-4C8F-8423-8E2B25775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41C8E-60BE-449F-B6B1-1EA358A5B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for managing app stuff</a:t>
            </a:r>
          </a:p>
          <a:p>
            <a:r>
              <a:rPr lang="en-US" dirty="0"/>
              <a:t>Build/new/download package/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557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1955</TotalTime>
  <Words>384</Words>
  <Application>Microsoft Office PowerPoint</Application>
  <PresentationFormat>Widescreen</PresentationFormat>
  <Paragraphs>74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Making the Case for Rust in Embedded Development</vt:lpstr>
      <vt:lpstr>Levels of IoT Devices</vt:lpstr>
      <vt:lpstr>Let’s talk about C/C++</vt:lpstr>
      <vt:lpstr>What is Rust?</vt:lpstr>
      <vt:lpstr>Why Rust?</vt:lpstr>
      <vt:lpstr>Books!!! and other docs</vt:lpstr>
      <vt:lpstr>Getting Started</vt:lpstr>
      <vt:lpstr>No Embedded “Standard Library”</vt:lpstr>
      <vt:lpstr>Cargo</vt:lpstr>
      <vt:lpstr>Crates</vt:lpstr>
      <vt:lpstr>Immutability by Default</vt:lpstr>
      <vt:lpstr>Interrupts and Exceptions</vt:lpstr>
      <vt:lpstr>Collections</vt:lpstr>
      <vt:lpstr>For C Developers</vt:lpstr>
      <vt:lpstr>Using C Code</vt:lpstr>
      <vt:lpstr>Unit Testing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 Rodriguez</dc:creator>
  <cp:lastModifiedBy>Al Rodriguez</cp:lastModifiedBy>
  <cp:revision>71</cp:revision>
  <dcterms:created xsi:type="dcterms:W3CDTF">2019-08-27T23:38:10Z</dcterms:created>
  <dcterms:modified xsi:type="dcterms:W3CDTF">2019-09-03T01:02:36Z</dcterms:modified>
</cp:coreProperties>
</file>