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Quad-Core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Making the Case for Rust in Embedded Development</vt:lpstr>
      <vt:lpstr>Styles of IoT Devices</vt:lpstr>
      <vt:lpstr>Let’s talk about C/C++</vt:lpstr>
      <vt:lpstr>What is Rust?</vt:lpstr>
      <vt:lpstr>Why Rust?</vt:lpstr>
      <vt:lpstr>Books!!! and other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25</cp:revision>
  <dcterms:created xsi:type="dcterms:W3CDTF">2019-08-27T23:38:10Z</dcterms:created>
  <dcterms:modified xsi:type="dcterms:W3CDTF">2019-08-28T02:30:22Z</dcterms:modified>
</cp:coreProperties>
</file>