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300" r:id="rId5"/>
    <p:sldId id="261" r:id="rId6"/>
    <p:sldId id="303" r:id="rId7"/>
    <p:sldId id="266" r:id="rId8"/>
    <p:sldId id="267" r:id="rId9"/>
    <p:sldId id="270" r:id="rId10"/>
    <p:sldId id="268" r:id="rId11"/>
    <p:sldId id="271" r:id="rId12"/>
    <p:sldId id="262" r:id="rId13"/>
    <p:sldId id="273" r:id="rId14"/>
    <p:sldId id="263" r:id="rId15"/>
    <p:sldId id="272" r:id="rId16"/>
    <p:sldId id="278" r:id="rId17"/>
    <p:sldId id="258" r:id="rId18"/>
    <p:sldId id="302" r:id="rId19"/>
    <p:sldId id="279" r:id="rId20"/>
    <p:sldId id="259" r:id="rId21"/>
    <p:sldId id="277" r:id="rId22"/>
    <p:sldId id="274" r:id="rId23"/>
    <p:sldId id="275" r:id="rId24"/>
    <p:sldId id="276" r:id="rId25"/>
    <p:sldId id="287" r:id="rId26"/>
    <p:sldId id="280" r:id="rId27"/>
    <p:sldId id="284" r:id="rId28"/>
    <p:sldId id="288" r:id="rId29"/>
    <p:sldId id="285" r:id="rId30"/>
    <p:sldId id="281" r:id="rId31"/>
    <p:sldId id="286" r:id="rId32"/>
    <p:sldId id="282" r:id="rId33"/>
    <p:sldId id="283" r:id="rId34"/>
    <p:sldId id="289" r:id="rId35"/>
    <p:sldId id="260" r:id="rId36"/>
    <p:sldId id="290" r:id="rId37"/>
    <p:sldId id="291" r:id="rId38"/>
    <p:sldId id="292" r:id="rId39"/>
    <p:sldId id="294" r:id="rId40"/>
    <p:sldId id="295" r:id="rId41"/>
    <p:sldId id="298" r:id="rId42"/>
    <p:sldId id="2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hyperlink" Target="https://www.nuget.org/downloads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microsoft.com/en-us/cpp/vcpkg?view=vs-2017" TargetMode="External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3" Type="http://schemas.openxmlformats.org/officeDocument/2006/relationships/image" Target="../media/image51.svg"/><Relationship Id="rId7" Type="http://schemas.openxmlformats.org/officeDocument/2006/relationships/image" Target="../media/image55.sv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hyperlink" Target="https://docs.microsoft.com/en-us/nuget/create-packages/sign-a-package" TargetMode="Externa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5" Type="http://schemas.openxmlformats.org/officeDocument/2006/relationships/image" Target="../media/image53.sv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sv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svg"/><Relationship Id="rId7" Type="http://schemas.openxmlformats.org/officeDocument/2006/relationships/image" Target="../media/image67.svg"/><Relationship Id="rId2" Type="http://schemas.openxmlformats.org/officeDocument/2006/relationships/image" Target="../media/image62.png"/><Relationship Id="rId1" Type="http://schemas.openxmlformats.org/officeDocument/2006/relationships/hyperlink" Target="http://fsprojects.github.io/Paket/" TargetMode="External"/><Relationship Id="rId6" Type="http://schemas.openxmlformats.org/officeDocument/2006/relationships/image" Target="../media/image66.png"/><Relationship Id="rId5" Type="http://schemas.openxmlformats.org/officeDocument/2006/relationships/image" Target="../media/image65.svg"/><Relationship Id="rId4" Type="http://schemas.openxmlformats.org/officeDocument/2006/relationships/image" Target="../media/image64.png"/><Relationship Id="rId9" Type="http://schemas.openxmlformats.org/officeDocument/2006/relationships/image" Target="../media/image69.svg"/></Relationships>
</file>

<file path=ppt/diagrams/_rels/data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61.svg"/><Relationship Id="rId3" Type="http://schemas.openxmlformats.org/officeDocument/2006/relationships/image" Target="../media/image71.svg"/><Relationship Id="rId7" Type="http://schemas.openxmlformats.org/officeDocument/2006/relationships/image" Target="../media/image75.svg"/><Relationship Id="rId12" Type="http://schemas.openxmlformats.org/officeDocument/2006/relationships/image" Target="../media/image60.png"/><Relationship Id="rId2" Type="http://schemas.openxmlformats.org/officeDocument/2006/relationships/image" Target="../media/image70.png"/><Relationship Id="rId1" Type="http://schemas.openxmlformats.org/officeDocument/2006/relationships/hyperlink" Target="https://chocolatey.org/" TargetMode="External"/><Relationship Id="rId6" Type="http://schemas.openxmlformats.org/officeDocument/2006/relationships/image" Target="../media/image74.png"/><Relationship Id="rId11" Type="http://schemas.openxmlformats.org/officeDocument/2006/relationships/image" Target="../media/image79.svg"/><Relationship Id="rId5" Type="http://schemas.openxmlformats.org/officeDocument/2006/relationships/image" Target="../media/image73.sv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uget.org/" TargetMode="External"/><Relationship Id="rId2" Type="http://schemas.openxmlformats.org/officeDocument/2006/relationships/hyperlink" Target="https://github.com/NuGet/Announcements" TargetMode="External"/><Relationship Id="rId1" Type="http://schemas.openxmlformats.org/officeDocument/2006/relationships/hyperlink" Target="NuGet.org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hyperlink" Target="https://github.com/dotnet/sourcelink" TargetMode="Externa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nuget.org/downloads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microsoft.com/en-us/cpp/vcpkg?view=vs-2017" TargetMode="External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13" Type="http://schemas.openxmlformats.org/officeDocument/2006/relationships/hyperlink" Target="https://docs.microsoft.com/en-us/nuget/create-packages/sign-a-package" TargetMode="External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sv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svg"/><Relationship Id="rId4" Type="http://schemas.openxmlformats.org/officeDocument/2006/relationships/image" Target="../media/image53.svg"/><Relationship Id="rId9" Type="http://schemas.openxmlformats.org/officeDocument/2006/relationships/image" Target="../media/image58.pn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Relationship Id="rId9" Type="http://schemas.openxmlformats.org/officeDocument/2006/relationships/hyperlink" Target="http://fsprojects.github.io/Paket/" TargetMode="External"/></Relationships>
</file>

<file path=ppt/diagrams/_rels/drawing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13" Type="http://schemas.openxmlformats.org/officeDocument/2006/relationships/hyperlink" Target="https://chocolatey.org/" TargetMode="External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61.svg"/><Relationship Id="rId2" Type="http://schemas.openxmlformats.org/officeDocument/2006/relationships/image" Target="../media/image71.svg"/><Relationship Id="rId1" Type="http://schemas.openxmlformats.org/officeDocument/2006/relationships/image" Target="../media/image70.png"/><Relationship Id="rId6" Type="http://schemas.openxmlformats.org/officeDocument/2006/relationships/image" Target="../media/image75.svg"/><Relationship Id="rId11" Type="http://schemas.openxmlformats.org/officeDocument/2006/relationships/image" Target="../media/image60.png"/><Relationship Id="rId5" Type="http://schemas.openxmlformats.org/officeDocument/2006/relationships/image" Target="../media/image74.png"/><Relationship Id="rId10" Type="http://schemas.openxmlformats.org/officeDocument/2006/relationships/image" Target="../media/image79.svg"/><Relationship Id="rId4" Type="http://schemas.openxmlformats.org/officeDocument/2006/relationships/image" Target="../media/image73.svg"/><Relationship Id="rId9" Type="http://schemas.openxmlformats.org/officeDocument/2006/relationships/image" Target="../media/image78.pn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uget.org/" TargetMode="External"/><Relationship Id="rId2" Type="http://schemas.openxmlformats.org/officeDocument/2006/relationships/hyperlink" Target="https://github.com/NuGet/Announcements" TargetMode="External"/><Relationship Id="rId1" Type="http://schemas.openxmlformats.org/officeDocument/2006/relationships/hyperlink" Target="NuGet.org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hyperlink" Target="https://github.com/dotnet/sourcelink" TargetMode="External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74501D-B985-4036-958F-48D193CBFDFC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B78438D-FA51-44E4-8075-3FF1FCBAB5F0}">
      <dgm:prSet/>
      <dgm:spPr/>
      <dgm:t>
        <a:bodyPr/>
        <a:lstStyle/>
        <a:p>
          <a:r>
            <a:rPr lang="en-US"/>
            <a:t>Different clients</a:t>
          </a:r>
        </a:p>
      </dgm:t>
    </dgm:pt>
    <dgm:pt modelId="{07C50AFD-15ED-4AA0-88AD-C70A80A84C36}" type="parTrans" cxnId="{F5E1BB01-DF93-45E9-B9E7-EF18933D2B6D}">
      <dgm:prSet/>
      <dgm:spPr/>
      <dgm:t>
        <a:bodyPr/>
        <a:lstStyle/>
        <a:p>
          <a:endParaRPr lang="en-US"/>
        </a:p>
      </dgm:t>
    </dgm:pt>
    <dgm:pt modelId="{7F3C28C3-A423-4093-B1FE-6F459074E5BD}" type="sibTrans" cxnId="{F5E1BB01-DF93-45E9-B9E7-EF18933D2B6D}">
      <dgm:prSet/>
      <dgm:spPr/>
      <dgm:t>
        <a:bodyPr/>
        <a:lstStyle/>
        <a:p>
          <a:endParaRPr lang="en-US"/>
        </a:p>
      </dgm:t>
    </dgm:pt>
    <dgm:pt modelId="{38BE00F7-1BFA-4255-B93D-C84F4D3F2002}">
      <dgm:prSet/>
      <dgm:spPr/>
      <dgm:t>
        <a:bodyPr/>
        <a:lstStyle/>
        <a:p>
          <a:r>
            <a:rPr lang="en-US"/>
            <a:t>Command Line and Visual Studio</a:t>
          </a:r>
        </a:p>
      </dgm:t>
    </dgm:pt>
    <dgm:pt modelId="{B99E3AE2-AF05-44B5-83BB-A406E37B5A00}" type="parTrans" cxnId="{12839FF0-54BA-4235-9C6D-79877787B9DE}">
      <dgm:prSet/>
      <dgm:spPr/>
      <dgm:t>
        <a:bodyPr/>
        <a:lstStyle/>
        <a:p>
          <a:endParaRPr lang="en-US"/>
        </a:p>
      </dgm:t>
    </dgm:pt>
    <dgm:pt modelId="{7021D8A0-FBE8-4B17-883F-445855C721C7}" type="sibTrans" cxnId="{12839FF0-54BA-4235-9C6D-79877787B9DE}">
      <dgm:prSet/>
      <dgm:spPr/>
      <dgm:t>
        <a:bodyPr/>
        <a:lstStyle/>
        <a:p>
          <a:endParaRPr lang="en-US"/>
        </a:p>
      </dgm:t>
    </dgm:pt>
    <dgm:pt modelId="{81541393-946E-4331-BFF0-36716CD263BF}">
      <dgm:prSet/>
      <dgm:spPr/>
      <dgm:t>
        <a:bodyPr/>
        <a:lstStyle/>
        <a:p>
          <a:r>
            <a:rPr lang="en-US"/>
            <a:t>Consider adding to PATH</a:t>
          </a:r>
        </a:p>
      </dgm:t>
    </dgm:pt>
    <dgm:pt modelId="{27CFC2E0-F3F4-4A52-BF2F-509D1B748421}" type="parTrans" cxnId="{07D06C4C-89BC-4B12-BEF4-251ABB834C23}">
      <dgm:prSet/>
      <dgm:spPr/>
      <dgm:t>
        <a:bodyPr/>
        <a:lstStyle/>
        <a:p>
          <a:endParaRPr lang="en-US"/>
        </a:p>
      </dgm:t>
    </dgm:pt>
    <dgm:pt modelId="{0736871B-2E0A-4F9C-8CDC-F01F6657143E}" type="sibTrans" cxnId="{07D06C4C-89BC-4B12-BEF4-251ABB834C23}">
      <dgm:prSet/>
      <dgm:spPr/>
      <dgm:t>
        <a:bodyPr/>
        <a:lstStyle/>
        <a:p>
          <a:endParaRPr lang="en-US"/>
        </a:p>
      </dgm:t>
    </dgm:pt>
    <dgm:pt modelId="{CB6D40E8-D6D8-4E6E-AF84-8CDC815CAA9D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https://www.nuget.org/downloads</a:t>
          </a:r>
          <a:endParaRPr lang="en-US"/>
        </a:p>
      </dgm:t>
    </dgm:pt>
    <dgm:pt modelId="{CFA10E41-680F-426D-92FD-C0FB1CABB8E7}" type="parTrans" cxnId="{1B36DB02-071A-41D0-A3B4-698E599D204C}">
      <dgm:prSet/>
      <dgm:spPr/>
      <dgm:t>
        <a:bodyPr/>
        <a:lstStyle/>
        <a:p>
          <a:endParaRPr lang="en-US"/>
        </a:p>
      </dgm:t>
    </dgm:pt>
    <dgm:pt modelId="{D47E0B68-C6A7-487B-9AC1-06EDA37EA3DB}" type="sibTrans" cxnId="{1B36DB02-071A-41D0-A3B4-698E599D204C}">
      <dgm:prSet/>
      <dgm:spPr/>
      <dgm:t>
        <a:bodyPr/>
        <a:lstStyle/>
        <a:p>
          <a:endParaRPr lang="en-US"/>
        </a:p>
      </dgm:t>
    </dgm:pt>
    <dgm:pt modelId="{5D19BFC0-CFD2-4F48-8777-404B314B5356}" type="pres">
      <dgm:prSet presAssocID="{BF74501D-B985-4036-958F-48D193CBFDFC}" presName="root" presStyleCnt="0">
        <dgm:presLayoutVars>
          <dgm:dir/>
          <dgm:resizeHandles val="exact"/>
        </dgm:presLayoutVars>
      </dgm:prSet>
      <dgm:spPr/>
    </dgm:pt>
    <dgm:pt modelId="{F2656DC9-BF40-4B49-9721-86CAEBCA403E}" type="pres">
      <dgm:prSet presAssocID="{EB78438D-FA51-44E4-8075-3FF1FCBAB5F0}" presName="compNode" presStyleCnt="0"/>
      <dgm:spPr/>
    </dgm:pt>
    <dgm:pt modelId="{7ED396F4-E392-42B0-B229-2A17BF12569F}" type="pres">
      <dgm:prSet presAssocID="{EB78438D-FA51-44E4-8075-3FF1FCBAB5F0}" presName="bgRect" presStyleLbl="bgShp" presStyleIdx="0" presStyleCnt="3"/>
      <dgm:spPr/>
    </dgm:pt>
    <dgm:pt modelId="{C7E5A210-DC9B-4AA2-82A6-C7D6FC7D4D22}" type="pres">
      <dgm:prSet presAssocID="{EB78438D-FA51-44E4-8075-3FF1FCBAB5F0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4BC8CBB-833F-46D9-9623-B90E7C345ECE}" type="pres">
      <dgm:prSet presAssocID="{EB78438D-FA51-44E4-8075-3FF1FCBAB5F0}" presName="spaceRect" presStyleCnt="0"/>
      <dgm:spPr/>
    </dgm:pt>
    <dgm:pt modelId="{90A8BA14-B815-4411-8EAA-220C28AF1726}" type="pres">
      <dgm:prSet presAssocID="{EB78438D-FA51-44E4-8075-3FF1FCBAB5F0}" presName="parTx" presStyleLbl="revTx" presStyleIdx="0" presStyleCnt="4">
        <dgm:presLayoutVars>
          <dgm:chMax val="0"/>
          <dgm:chPref val="0"/>
        </dgm:presLayoutVars>
      </dgm:prSet>
      <dgm:spPr/>
    </dgm:pt>
    <dgm:pt modelId="{D2F5E279-74D7-4D38-AD1F-18D4CA1F934D}" type="pres">
      <dgm:prSet presAssocID="{EB78438D-FA51-44E4-8075-3FF1FCBAB5F0}" presName="desTx" presStyleLbl="revTx" presStyleIdx="1" presStyleCnt="4">
        <dgm:presLayoutVars/>
      </dgm:prSet>
      <dgm:spPr/>
    </dgm:pt>
    <dgm:pt modelId="{BDF466F4-8212-4C9B-AA03-A704C34B2164}" type="pres">
      <dgm:prSet presAssocID="{7F3C28C3-A423-4093-B1FE-6F459074E5BD}" presName="sibTrans" presStyleCnt="0"/>
      <dgm:spPr/>
    </dgm:pt>
    <dgm:pt modelId="{B7E99A86-4BE9-422E-A478-1A78E9570406}" type="pres">
      <dgm:prSet presAssocID="{81541393-946E-4331-BFF0-36716CD263BF}" presName="compNode" presStyleCnt="0"/>
      <dgm:spPr/>
    </dgm:pt>
    <dgm:pt modelId="{3A0B5427-ED7D-417B-9BB4-4BDFDF3F682B}" type="pres">
      <dgm:prSet presAssocID="{81541393-946E-4331-BFF0-36716CD263BF}" presName="bgRect" presStyleLbl="bgShp" presStyleIdx="1" presStyleCnt="3"/>
      <dgm:spPr/>
    </dgm:pt>
    <dgm:pt modelId="{539D3DD6-C5DE-4179-B98F-6A407637C899}" type="pres">
      <dgm:prSet presAssocID="{81541393-946E-4331-BFF0-36716CD263BF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8673D06-AF10-4D71-A491-C2D3DB4CE839}" type="pres">
      <dgm:prSet presAssocID="{81541393-946E-4331-BFF0-36716CD263BF}" presName="spaceRect" presStyleCnt="0"/>
      <dgm:spPr/>
    </dgm:pt>
    <dgm:pt modelId="{C35CED6C-7B32-4D8C-8881-DA7808DAC9E2}" type="pres">
      <dgm:prSet presAssocID="{81541393-946E-4331-BFF0-36716CD263BF}" presName="parTx" presStyleLbl="revTx" presStyleIdx="2" presStyleCnt="4">
        <dgm:presLayoutVars>
          <dgm:chMax val="0"/>
          <dgm:chPref val="0"/>
        </dgm:presLayoutVars>
      </dgm:prSet>
      <dgm:spPr/>
    </dgm:pt>
    <dgm:pt modelId="{84C27158-5809-4B6F-8E56-D6687440AD6D}" type="pres">
      <dgm:prSet presAssocID="{0736871B-2E0A-4F9C-8CDC-F01F6657143E}" presName="sibTrans" presStyleCnt="0"/>
      <dgm:spPr/>
    </dgm:pt>
    <dgm:pt modelId="{7560FB2E-188F-4D15-B34E-C7C24FDD2D48}" type="pres">
      <dgm:prSet presAssocID="{CB6D40E8-D6D8-4E6E-AF84-8CDC815CAA9D}" presName="compNode" presStyleCnt="0"/>
      <dgm:spPr/>
    </dgm:pt>
    <dgm:pt modelId="{3CB86635-4C9F-43F2-B044-111F282BE2CC}" type="pres">
      <dgm:prSet presAssocID="{CB6D40E8-D6D8-4E6E-AF84-8CDC815CAA9D}" presName="bgRect" presStyleLbl="bgShp" presStyleIdx="2" presStyleCnt="3"/>
      <dgm:spPr/>
    </dgm:pt>
    <dgm:pt modelId="{02787AC9-1BCF-41F2-870C-5E9892C44C52}" type="pres">
      <dgm:prSet presAssocID="{CB6D40E8-D6D8-4E6E-AF84-8CDC815CAA9D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03D4644-A4EC-4445-8B9C-9A4CF36062DE}" type="pres">
      <dgm:prSet presAssocID="{CB6D40E8-D6D8-4E6E-AF84-8CDC815CAA9D}" presName="spaceRect" presStyleCnt="0"/>
      <dgm:spPr/>
    </dgm:pt>
    <dgm:pt modelId="{EFC3115C-3D2B-4665-B5B6-24B45A2FE40F}" type="pres">
      <dgm:prSet presAssocID="{CB6D40E8-D6D8-4E6E-AF84-8CDC815CAA9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5E1BB01-DF93-45E9-B9E7-EF18933D2B6D}" srcId="{BF74501D-B985-4036-958F-48D193CBFDFC}" destId="{EB78438D-FA51-44E4-8075-3FF1FCBAB5F0}" srcOrd="0" destOrd="0" parTransId="{07C50AFD-15ED-4AA0-88AD-C70A80A84C36}" sibTransId="{7F3C28C3-A423-4093-B1FE-6F459074E5BD}"/>
    <dgm:cxn modelId="{1B36DB02-071A-41D0-A3B4-698E599D204C}" srcId="{BF74501D-B985-4036-958F-48D193CBFDFC}" destId="{CB6D40E8-D6D8-4E6E-AF84-8CDC815CAA9D}" srcOrd="2" destOrd="0" parTransId="{CFA10E41-680F-426D-92FD-C0FB1CABB8E7}" sibTransId="{D47E0B68-C6A7-487B-9AC1-06EDA37EA3DB}"/>
    <dgm:cxn modelId="{8925C01C-2498-42A2-A29D-44631B811BB4}" type="presOf" srcId="{CB6D40E8-D6D8-4E6E-AF84-8CDC815CAA9D}" destId="{EFC3115C-3D2B-4665-B5B6-24B45A2FE40F}" srcOrd="0" destOrd="0" presId="urn:microsoft.com/office/officeart/2018/2/layout/IconVerticalSolidList"/>
    <dgm:cxn modelId="{8B0FA468-20B5-4BE0-BA8A-E55B47E905EA}" type="presOf" srcId="{38BE00F7-1BFA-4255-B93D-C84F4D3F2002}" destId="{D2F5E279-74D7-4D38-AD1F-18D4CA1F934D}" srcOrd="0" destOrd="0" presId="urn:microsoft.com/office/officeart/2018/2/layout/IconVerticalSolidList"/>
    <dgm:cxn modelId="{07D06C4C-89BC-4B12-BEF4-251ABB834C23}" srcId="{BF74501D-B985-4036-958F-48D193CBFDFC}" destId="{81541393-946E-4331-BFF0-36716CD263BF}" srcOrd="1" destOrd="0" parTransId="{27CFC2E0-F3F4-4A52-BF2F-509D1B748421}" sibTransId="{0736871B-2E0A-4F9C-8CDC-F01F6657143E}"/>
    <dgm:cxn modelId="{3734B2B3-92A7-43F8-8BE8-407FC652FE4B}" type="presOf" srcId="{EB78438D-FA51-44E4-8075-3FF1FCBAB5F0}" destId="{90A8BA14-B815-4411-8EAA-220C28AF1726}" srcOrd="0" destOrd="0" presId="urn:microsoft.com/office/officeart/2018/2/layout/IconVerticalSolidList"/>
    <dgm:cxn modelId="{D95F47C8-A4D7-43C4-98F3-9A903456FA15}" type="presOf" srcId="{BF74501D-B985-4036-958F-48D193CBFDFC}" destId="{5D19BFC0-CFD2-4F48-8777-404B314B5356}" srcOrd="0" destOrd="0" presId="urn:microsoft.com/office/officeart/2018/2/layout/IconVerticalSolidList"/>
    <dgm:cxn modelId="{5C4D4EE9-CEC1-4C59-BFA6-BD1B10F728AA}" type="presOf" srcId="{81541393-946E-4331-BFF0-36716CD263BF}" destId="{C35CED6C-7B32-4D8C-8881-DA7808DAC9E2}" srcOrd="0" destOrd="0" presId="urn:microsoft.com/office/officeart/2018/2/layout/IconVerticalSolidList"/>
    <dgm:cxn modelId="{12839FF0-54BA-4235-9C6D-79877787B9DE}" srcId="{EB78438D-FA51-44E4-8075-3FF1FCBAB5F0}" destId="{38BE00F7-1BFA-4255-B93D-C84F4D3F2002}" srcOrd="0" destOrd="0" parTransId="{B99E3AE2-AF05-44B5-83BB-A406E37B5A00}" sibTransId="{7021D8A0-FBE8-4B17-883F-445855C721C7}"/>
    <dgm:cxn modelId="{B2CA002C-5DDD-481D-B46B-FF84332EEA9A}" type="presParOf" srcId="{5D19BFC0-CFD2-4F48-8777-404B314B5356}" destId="{F2656DC9-BF40-4B49-9721-86CAEBCA403E}" srcOrd="0" destOrd="0" presId="urn:microsoft.com/office/officeart/2018/2/layout/IconVerticalSolidList"/>
    <dgm:cxn modelId="{3DD8FFA6-584B-4C04-AFA6-9C6E9C41E7DD}" type="presParOf" srcId="{F2656DC9-BF40-4B49-9721-86CAEBCA403E}" destId="{7ED396F4-E392-42B0-B229-2A17BF12569F}" srcOrd="0" destOrd="0" presId="urn:microsoft.com/office/officeart/2018/2/layout/IconVerticalSolidList"/>
    <dgm:cxn modelId="{A8BA2406-C100-47AA-A27D-ED75821E56B6}" type="presParOf" srcId="{F2656DC9-BF40-4B49-9721-86CAEBCA403E}" destId="{C7E5A210-DC9B-4AA2-82A6-C7D6FC7D4D22}" srcOrd="1" destOrd="0" presId="urn:microsoft.com/office/officeart/2018/2/layout/IconVerticalSolidList"/>
    <dgm:cxn modelId="{D51C405C-DCEC-492C-B2A6-357954890A48}" type="presParOf" srcId="{F2656DC9-BF40-4B49-9721-86CAEBCA403E}" destId="{34BC8CBB-833F-46D9-9623-B90E7C345ECE}" srcOrd="2" destOrd="0" presId="urn:microsoft.com/office/officeart/2018/2/layout/IconVerticalSolidList"/>
    <dgm:cxn modelId="{70BAFB82-B973-4FB6-9644-0C50E4E5725F}" type="presParOf" srcId="{F2656DC9-BF40-4B49-9721-86CAEBCA403E}" destId="{90A8BA14-B815-4411-8EAA-220C28AF1726}" srcOrd="3" destOrd="0" presId="urn:microsoft.com/office/officeart/2018/2/layout/IconVerticalSolidList"/>
    <dgm:cxn modelId="{FDD2782F-C362-4241-B294-1F9DFE73DF71}" type="presParOf" srcId="{F2656DC9-BF40-4B49-9721-86CAEBCA403E}" destId="{D2F5E279-74D7-4D38-AD1F-18D4CA1F934D}" srcOrd="4" destOrd="0" presId="urn:microsoft.com/office/officeart/2018/2/layout/IconVerticalSolidList"/>
    <dgm:cxn modelId="{9A7356F3-3A4D-4005-82A3-53487652BEDB}" type="presParOf" srcId="{5D19BFC0-CFD2-4F48-8777-404B314B5356}" destId="{BDF466F4-8212-4C9B-AA03-A704C34B2164}" srcOrd="1" destOrd="0" presId="urn:microsoft.com/office/officeart/2018/2/layout/IconVerticalSolidList"/>
    <dgm:cxn modelId="{EA044576-E258-4B8A-8BB2-89CF4829020F}" type="presParOf" srcId="{5D19BFC0-CFD2-4F48-8777-404B314B5356}" destId="{B7E99A86-4BE9-422E-A478-1A78E9570406}" srcOrd="2" destOrd="0" presId="urn:microsoft.com/office/officeart/2018/2/layout/IconVerticalSolidList"/>
    <dgm:cxn modelId="{FDE8DDB3-5F23-4AAC-AC46-F865F5CA51CC}" type="presParOf" srcId="{B7E99A86-4BE9-422E-A478-1A78E9570406}" destId="{3A0B5427-ED7D-417B-9BB4-4BDFDF3F682B}" srcOrd="0" destOrd="0" presId="urn:microsoft.com/office/officeart/2018/2/layout/IconVerticalSolidList"/>
    <dgm:cxn modelId="{CB9847F8-B283-4903-9AB9-823BEC148902}" type="presParOf" srcId="{B7E99A86-4BE9-422E-A478-1A78E9570406}" destId="{539D3DD6-C5DE-4179-B98F-6A407637C899}" srcOrd="1" destOrd="0" presId="urn:microsoft.com/office/officeart/2018/2/layout/IconVerticalSolidList"/>
    <dgm:cxn modelId="{1C719BCF-C854-4FDD-AC45-DE2055C2B616}" type="presParOf" srcId="{B7E99A86-4BE9-422E-A478-1A78E9570406}" destId="{B8673D06-AF10-4D71-A491-C2D3DB4CE839}" srcOrd="2" destOrd="0" presId="urn:microsoft.com/office/officeart/2018/2/layout/IconVerticalSolidList"/>
    <dgm:cxn modelId="{4D25AEF8-792C-41B0-AE83-F8161ADF58FA}" type="presParOf" srcId="{B7E99A86-4BE9-422E-A478-1A78E9570406}" destId="{C35CED6C-7B32-4D8C-8881-DA7808DAC9E2}" srcOrd="3" destOrd="0" presId="urn:microsoft.com/office/officeart/2018/2/layout/IconVerticalSolidList"/>
    <dgm:cxn modelId="{2D5CED24-F74B-4AE8-9D39-9A5709BEE58B}" type="presParOf" srcId="{5D19BFC0-CFD2-4F48-8777-404B314B5356}" destId="{84C27158-5809-4B6F-8E56-D6687440AD6D}" srcOrd="3" destOrd="0" presId="urn:microsoft.com/office/officeart/2018/2/layout/IconVerticalSolidList"/>
    <dgm:cxn modelId="{EB9F17A7-8236-43D5-AA8B-DC8EF7C5C2F6}" type="presParOf" srcId="{5D19BFC0-CFD2-4F48-8777-404B314B5356}" destId="{7560FB2E-188F-4D15-B34E-C7C24FDD2D48}" srcOrd="4" destOrd="0" presId="urn:microsoft.com/office/officeart/2018/2/layout/IconVerticalSolidList"/>
    <dgm:cxn modelId="{239D0E55-BB11-47AD-B313-44FCA1CC2EE2}" type="presParOf" srcId="{7560FB2E-188F-4D15-B34E-C7C24FDD2D48}" destId="{3CB86635-4C9F-43F2-B044-111F282BE2CC}" srcOrd="0" destOrd="0" presId="urn:microsoft.com/office/officeart/2018/2/layout/IconVerticalSolidList"/>
    <dgm:cxn modelId="{A1DED632-76D8-4CF7-9B95-F6A5552B597F}" type="presParOf" srcId="{7560FB2E-188F-4D15-B34E-C7C24FDD2D48}" destId="{02787AC9-1BCF-41F2-870C-5E9892C44C52}" srcOrd="1" destOrd="0" presId="urn:microsoft.com/office/officeart/2018/2/layout/IconVerticalSolidList"/>
    <dgm:cxn modelId="{ADAB23A4-A81F-457E-BBB7-3450C13C6FA4}" type="presParOf" srcId="{7560FB2E-188F-4D15-B34E-C7C24FDD2D48}" destId="{F03D4644-A4EC-4445-8B9C-9A4CF36062DE}" srcOrd="2" destOrd="0" presId="urn:microsoft.com/office/officeart/2018/2/layout/IconVerticalSolidList"/>
    <dgm:cxn modelId="{F5A087C0-A225-4338-AA7D-B2A6F74FDEB9}" type="presParOf" srcId="{7560FB2E-188F-4D15-B34E-C7C24FDD2D48}" destId="{EFC3115C-3D2B-4665-B5B6-24B45A2FE4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1CE32D0-15D0-4025-85A6-A4103501AEFE}" type="doc">
      <dgm:prSet loTypeId="urn:microsoft.com/office/officeart/2016/7/layout/ChevronBlockProcess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1A87E8-F9E3-4598-B972-8F636E7444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Pros</a:t>
          </a:r>
        </a:p>
      </dgm:t>
    </dgm:pt>
    <dgm:pt modelId="{FC8EA9F7-D3C9-423B-9A00-85E60392F01A}" type="parTrans" cxnId="{D99D99C7-141F-4A6A-A28D-7059AACD8EB6}">
      <dgm:prSet/>
      <dgm:spPr/>
      <dgm:t>
        <a:bodyPr/>
        <a:lstStyle/>
        <a:p>
          <a:endParaRPr lang="en-US"/>
        </a:p>
      </dgm:t>
    </dgm:pt>
    <dgm:pt modelId="{A5582941-F147-42E8-B643-6A6ED6DEC6B8}" type="sibTrans" cxnId="{D99D99C7-141F-4A6A-A28D-7059AACD8EB6}">
      <dgm:prSet/>
      <dgm:spPr/>
      <dgm:t>
        <a:bodyPr/>
        <a:lstStyle/>
        <a:p>
          <a:endParaRPr lang="en-US"/>
        </a:p>
      </dgm:t>
    </dgm:pt>
    <dgm:pt modelId="{1797B85A-5E21-45AA-A860-D9C9DAFACF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Direct link to code</a:t>
          </a:r>
        </a:p>
      </dgm:t>
    </dgm:pt>
    <dgm:pt modelId="{5AA8D9C2-0387-406B-BFEF-739E6FE2A694}" type="parTrans" cxnId="{AA20E9FF-6AE4-4BD7-BF17-6B3B0F80E20F}">
      <dgm:prSet/>
      <dgm:spPr/>
      <dgm:t>
        <a:bodyPr/>
        <a:lstStyle/>
        <a:p>
          <a:endParaRPr lang="en-US"/>
        </a:p>
      </dgm:t>
    </dgm:pt>
    <dgm:pt modelId="{3C34A396-FDDC-49C1-A47C-437F64E431CE}" type="sibTrans" cxnId="{AA20E9FF-6AE4-4BD7-BF17-6B3B0F80E20F}">
      <dgm:prSet/>
      <dgm:spPr/>
      <dgm:t>
        <a:bodyPr/>
        <a:lstStyle/>
        <a:p>
          <a:endParaRPr lang="en-US"/>
        </a:p>
      </dgm:t>
    </dgm:pt>
    <dgm:pt modelId="{54F60740-4480-4B51-96F7-2C4A25E0A3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</a:t>
          </a:r>
        </a:p>
      </dgm:t>
    </dgm:pt>
    <dgm:pt modelId="{436BD8B3-88C8-4990-B386-DADE73B97D17}" type="parTrans" cxnId="{9745CF0B-BB86-402F-960B-63554B7C3A9D}">
      <dgm:prSet/>
      <dgm:spPr/>
      <dgm:t>
        <a:bodyPr/>
        <a:lstStyle/>
        <a:p>
          <a:endParaRPr lang="en-US"/>
        </a:p>
      </dgm:t>
    </dgm:pt>
    <dgm:pt modelId="{9354116A-D7EB-421E-8520-7A29F0CBD58E}" type="sibTrans" cxnId="{9745CF0B-BB86-402F-960B-63554B7C3A9D}">
      <dgm:prSet/>
      <dgm:spPr/>
      <dgm:t>
        <a:bodyPr/>
        <a:lstStyle/>
        <a:p>
          <a:endParaRPr lang="en-US"/>
        </a:p>
      </dgm:t>
    </dgm:pt>
    <dgm:pt modelId="{AB0AFC83-57B3-42B9-8873-9B99C9C79F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Requires Internet Connection to Debug</a:t>
          </a:r>
        </a:p>
      </dgm:t>
    </dgm:pt>
    <dgm:pt modelId="{BED6130C-D95C-499C-A33B-9A3D15F2DA1A}" type="parTrans" cxnId="{7CA02B5E-6E5A-456D-8398-E06986E6FE0F}">
      <dgm:prSet/>
      <dgm:spPr/>
      <dgm:t>
        <a:bodyPr/>
        <a:lstStyle/>
        <a:p>
          <a:endParaRPr lang="en-US"/>
        </a:p>
      </dgm:t>
    </dgm:pt>
    <dgm:pt modelId="{A7CF34F4-5044-4D35-854F-BBA2BDC272AC}" type="sibTrans" cxnId="{7CA02B5E-6E5A-456D-8398-E06986E6FE0F}">
      <dgm:prSet/>
      <dgm:spPr/>
      <dgm:t>
        <a:bodyPr/>
        <a:lstStyle/>
        <a:p>
          <a:endParaRPr lang="en-US"/>
        </a:p>
      </dgm:t>
    </dgm:pt>
    <dgm:pt modelId="{936F75DA-2714-49AA-8DC6-6DBB8BC999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Code/Symbols can get out of sync</a:t>
          </a:r>
        </a:p>
      </dgm:t>
    </dgm:pt>
    <dgm:pt modelId="{A557CD24-768D-4412-A547-000250B7F6E2}" type="parTrans" cxnId="{00A8678E-12D1-4A66-B92A-2D7319351901}">
      <dgm:prSet/>
      <dgm:spPr/>
      <dgm:t>
        <a:bodyPr/>
        <a:lstStyle/>
        <a:p>
          <a:endParaRPr lang="en-US"/>
        </a:p>
      </dgm:t>
    </dgm:pt>
    <dgm:pt modelId="{3A951FD1-1DF5-4D0C-853B-3989665D91EC}" type="sibTrans" cxnId="{00A8678E-12D1-4A66-B92A-2D7319351901}">
      <dgm:prSet/>
      <dgm:spPr/>
      <dgm:t>
        <a:bodyPr/>
        <a:lstStyle/>
        <a:p>
          <a:endParaRPr lang="en-US"/>
        </a:p>
      </dgm:t>
    </dgm:pt>
    <dgm:pt modelId="{12C82AB2-8303-4607-8A8C-0B7E524103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Creation part of same process when creating package</a:t>
          </a:r>
        </a:p>
      </dgm:t>
    </dgm:pt>
    <dgm:pt modelId="{19FBF533-4F5F-47C3-9C9D-DC0B44FAFDB7}" type="parTrans" cxnId="{046AB8EB-BCC9-4C4B-865D-094928929794}">
      <dgm:prSet/>
      <dgm:spPr/>
      <dgm:t>
        <a:bodyPr/>
        <a:lstStyle/>
        <a:p>
          <a:endParaRPr lang="en-US"/>
        </a:p>
      </dgm:t>
    </dgm:pt>
    <dgm:pt modelId="{03579A9A-DEC7-4D3A-9B64-79039EF00F5B}" type="sibTrans" cxnId="{046AB8EB-BCC9-4C4B-865D-094928929794}">
      <dgm:prSet/>
      <dgm:spPr/>
      <dgm:t>
        <a:bodyPr/>
        <a:lstStyle/>
        <a:p>
          <a:endParaRPr lang="en-US"/>
        </a:p>
      </dgm:t>
    </dgm:pt>
    <dgm:pt modelId="{75451554-4079-41A7-B60C-C8FC6FCA8013}" type="pres">
      <dgm:prSet presAssocID="{D1CE32D0-15D0-4025-85A6-A4103501AEFE}" presName="Name0" presStyleCnt="0">
        <dgm:presLayoutVars>
          <dgm:dir/>
          <dgm:animLvl val="lvl"/>
          <dgm:resizeHandles val="exact"/>
        </dgm:presLayoutVars>
      </dgm:prSet>
      <dgm:spPr/>
    </dgm:pt>
    <dgm:pt modelId="{9ED69429-CA56-43EB-8FD9-090DBD58AE26}" type="pres">
      <dgm:prSet presAssocID="{A01A87E8-F9E3-4598-B972-8F636E7444CC}" presName="composite" presStyleCnt="0"/>
      <dgm:spPr/>
    </dgm:pt>
    <dgm:pt modelId="{E5956CA5-E751-4E07-87E6-9D971B9AD790}" type="pres">
      <dgm:prSet presAssocID="{A01A87E8-F9E3-4598-B972-8F636E7444CC}" presName="parTx" presStyleLbl="alignNode1" presStyleIdx="0" presStyleCnt="2">
        <dgm:presLayoutVars>
          <dgm:chMax val="0"/>
          <dgm:chPref val="0"/>
        </dgm:presLayoutVars>
      </dgm:prSet>
      <dgm:spPr/>
    </dgm:pt>
    <dgm:pt modelId="{D8A9DA02-ED74-4DBC-9C9D-A1984A57F5A1}" type="pres">
      <dgm:prSet presAssocID="{A01A87E8-F9E3-4598-B972-8F636E7444CC}" presName="desTx" presStyleLbl="alignAccFollowNode1" presStyleIdx="0" presStyleCnt="2">
        <dgm:presLayoutVars/>
      </dgm:prSet>
      <dgm:spPr/>
    </dgm:pt>
    <dgm:pt modelId="{71D1376D-9384-4B49-AAD6-E18EEE371D8D}" type="pres">
      <dgm:prSet presAssocID="{A5582941-F147-42E8-B643-6A6ED6DEC6B8}" presName="space" presStyleCnt="0"/>
      <dgm:spPr/>
    </dgm:pt>
    <dgm:pt modelId="{28E0334F-F1A3-4DD7-B5C4-0E0C6AD68697}" type="pres">
      <dgm:prSet presAssocID="{54F60740-4480-4B51-96F7-2C4A25E0A388}" presName="composite" presStyleCnt="0"/>
      <dgm:spPr/>
    </dgm:pt>
    <dgm:pt modelId="{CD79D405-3537-4CF1-9674-5358498E0542}" type="pres">
      <dgm:prSet presAssocID="{54F60740-4480-4B51-96F7-2C4A25E0A388}" presName="parTx" presStyleLbl="alignNode1" presStyleIdx="1" presStyleCnt="2">
        <dgm:presLayoutVars>
          <dgm:chMax val="0"/>
          <dgm:chPref val="0"/>
        </dgm:presLayoutVars>
      </dgm:prSet>
      <dgm:spPr/>
    </dgm:pt>
    <dgm:pt modelId="{9C2FA582-8AEB-46CD-9F83-705B7615C9C7}" type="pres">
      <dgm:prSet presAssocID="{54F60740-4480-4B51-96F7-2C4A25E0A388}" presName="desTx" presStyleLbl="alignAccFollowNode1" presStyleIdx="1" presStyleCnt="2">
        <dgm:presLayoutVars/>
      </dgm:prSet>
      <dgm:spPr/>
    </dgm:pt>
  </dgm:ptLst>
  <dgm:cxnLst>
    <dgm:cxn modelId="{9745CF0B-BB86-402F-960B-63554B7C3A9D}" srcId="{D1CE32D0-15D0-4025-85A6-A4103501AEFE}" destId="{54F60740-4480-4B51-96F7-2C4A25E0A388}" srcOrd="1" destOrd="0" parTransId="{436BD8B3-88C8-4990-B386-DADE73B97D17}" sibTransId="{9354116A-D7EB-421E-8520-7A29F0CBD58E}"/>
    <dgm:cxn modelId="{1489CC2A-2ADB-48E4-A78D-266CB1979341}" type="presOf" srcId="{D1CE32D0-15D0-4025-85A6-A4103501AEFE}" destId="{75451554-4079-41A7-B60C-C8FC6FCA8013}" srcOrd="0" destOrd="0" presId="urn:microsoft.com/office/officeart/2016/7/layout/ChevronBlockProcess"/>
    <dgm:cxn modelId="{7CA02B5E-6E5A-456D-8398-E06986E6FE0F}" srcId="{54F60740-4480-4B51-96F7-2C4A25E0A388}" destId="{AB0AFC83-57B3-42B9-8873-9B99C9C79FA6}" srcOrd="0" destOrd="0" parTransId="{BED6130C-D95C-499C-A33B-9A3D15F2DA1A}" sibTransId="{A7CF34F4-5044-4D35-854F-BBA2BDC272AC}"/>
    <dgm:cxn modelId="{8FC95649-12E8-4964-9D94-4C90AE52CBF9}" type="presOf" srcId="{936F75DA-2714-49AA-8DC6-6DBB8BC999BF}" destId="{9C2FA582-8AEB-46CD-9F83-705B7615C9C7}" srcOrd="0" destOrd="1" presId="urn:microsoft.com/office/officeart/2016/7/layout/ChevronBlockProcess"/>
    <dgm:cxn modelId="{F3519C8C-2341-412C-9B7E-9102A5E3E25C}" type="presOf" srcId="{12C82AB2-8303-4607-8A8C-0B7E5241037A}" destId="{D8A9DA02-ED74-4DBC-9C9D-A1984A57F5A1}" srcOrd="0" destOrd="1" presId="urn:microsoft.com/office/officeart/2016/7/layout/ChevronBlockProcess"/>
    <dgm:cxn modelId="{00A8678E-12D1-4A66-B92A-2D7319351901}" srcId="{54F60740-4480-4B51-96F7-2C4A25E0A388}" destId="{936F75DA-2714-49AA-8DC6-6DBB8BC999BF}" srcOrd="1" destOrd="0" parTransId="{A557CD24-768D-4412-A547-000250B7F6E2}" sibTransId="{3A951FD1-1DF5-4D0C-853B-3989665D91EC}"/>
    <dgm:cxn modelId="{A129C58E-F405-46AC-9DA4-40FB888F5861}" type="presOf" srcId="{A01A87E8-F9E3-4598-B972-8F636E7444CC}" destId="{E5956CA5-E751-4E07-87E6-9D971B9AD790}" srcOrd="0" destOrd="0" presId="urn:microsoft.com/office/officeart/2016/7/layout/ChevronBlockProcess"/>
    <dgm:cxn modelId="{625726B9-EBBC-45AD-AD0F-B7DEB071D3B3}" type="presOf" srcId="{AB0AFC83-57B3-42B9-8873-9B99C9C79FA6}" destId="{9C2FA582-8AEB-46CD-9F83-705B7615C9C7}" srcOrd="0" destOrd="0" presId="urn:microsoft.com/office/officeart/2016/7/layout/ChevronBlockProcess"/>
    <dgm:cxn modelId="{D99D99C7-141F-4A6A-A28D-7059AACD8EB6}" srcId="{D1CE32D0-15D0-4025-85A6-A4103501AEFE}" destId="{A01A87E8-F9E3-4598-B972-8F636E7444CC}" srcOrd="0" destOrd="0" parTransId="{FC8EA9F7-D3C9-423B-9A00-85E60392F01A}" sibTransId="{A5582941-F147-42E8-B643-6A6ED6DEC6B8}"/>
    <dgm:cxn modelId="{E2EB71CC-576E-431B-BEDC-4CA6E91C27DC}" type="presOf" srcId="{54F60740-4480-4B51-96F7-2C4A25E0A388}" destId="{CD79D405-3537-4CF1-9674-5358498E0542}" srcOrd="0" destOrd="0" presId="urn:microsoft.com/office/officeart/2016/7/layout/ChevronBlockProcess"/>
    <dgm:cxn modelId="{374EE8CC-6E72-457D-8F8D-8E87B5867B0D}" type="presOf" srcId="{1797B85A-5E21-45AA-A860-D9C9DAFACF6C}" destId="{D8A9DA02-ED74-4DBC-9C9D-A1984A57F5A1}" srcOrd="0" destOrd="0" presId="urn:microsoft.com/office/officeart/2016/7/layout/ChevronBlockProcess"/>
    <dgm:cxn modelId="{046AB8EB-BCC9-4C4B-865D-094928929794}" srcId="{A01A87E8-F9E3-4598-B972-8F636E7444CC}" destId="{12C82AB2-8303-4607-8A8C-0B7E5241037A}" srcOrd="1" destOrd="0" parTransId="{19FBF533-4F5F-47C3-9C9D-DC0B44FAFDB7}" sibTransId="{03579A9A-DEC7-4D3A-9B64-79039EF00F5B}"/>
    <dgm:cxn modelId="{AA20E9FF-6AE4-4BD7-BF17-6B3B0F80E20F}" srcId="{A01A87E8-F9E3-4598-B972-8F636E7444CC}" destId="{1797B85A-5E21-45AA-A860-D9C9DAFACF6C}" srcOrd="0" destOrd="0" parTransId="{5AA8D9C2-0387-406B-BFEF-739E6FE2A694}" sibTransId="{3C34A396-FDDC-49C1-A47C-437F64E431CE}"/>
    <dgm:cxn modelId="{D71027A3-1827-40C4-8742-2B020B7DF87E}" type="presParOf" srcId="{75451554-4079-41A7-B60C-C8FC6FCA8013}" destId="{9ED69429-CA56-43EB-8FD9-090DBD58AE26}" srcOrd="0" destOrd="0" presId="urn:microsoft.com/office/officeart/2016/7/layout/ChevronBlockProcess"/>
    <dgm:cxn modelId="{CC8C51A2-245D-483D-A5FD-22B948FA4CAE}" type="presParOf" srcId="{9ED69429-CA56-43EB-8FD9-090DBD58AE26}" destId="{E5956CA5-E751-4E07-87E6-9D971B9AD790}" srcOrd="0" destOrd="0" presId="urn:microsoft.com/office/officeart/2016/7/layout/ChevronBlockProcess"/>
    <dgm:cxn modelId="{4A5A83D7-85FD-44AC-AE28-9E19927431B7}" type="presParOf" srcId="{9ED69429-CA56-43EB-8FD9-090DBD58AE26}" destId="{D8A9DA02-ED74-4DBC-9C9D-A1984A57F5A1}" srcOrd="1" destOrd="0" presId="urn:microsoft.com/office/officeart/2016/7/layout/ChevronBlockProcess"/>
    <dgm:cxn modelId="{2C79A204-8858-4468-A56B-3A269A729832}" type="presParOf" srcId="{75451554-4079-41A7-B60C-C8FC6FCA8013}" destId="{71D1376D-9384-4B49-AAD6-E18EEE371D8D}" srcOrd="1" destOrd="0" presId="urn:microsoft.com/office/officeart/2016/7/layout/ChevronBlockProcess"/>
    <dgm:cxn modelId="{19481C90-EBE9-4FF8-B70B-FF629AABA4FD}" type="presParOf" srcId="{75451554-4079-41A7-B60C-C8FC6FCA8013}" destId="{28E0334F-F1A3-4DD7-B5C4-0E0C6AD68697}" srcOrd="2" destOrd="0" presId="urn:microsoft.com/office/officeart/2016/7/layout/ChevronBlockProcess"/>
    <dgm:cxn modelId="{E75217F1-873F-49BD-9066-5342B79FCFD0}" type="presParOf" srcId="{28E0334F-F1A3-4DD7-B5C4-0E0C6AD68697}" destId="{CD79D405-3537-4CF1-9674-5358498E0542}" srcOrd="0" destOrd="0" presId="urn:microsoft.com/office/officeart/2016/7/layout/ChevronBlockProcess"/>
    <dgm:cxn modelId="{A465C04D-4BDA-4287-98CB-1964E1BD2EA3}" type="presParOf" srcId="{28E0334F-F1A3-4DD7-B5C4-0E0C6AD68697}" destId="{9C2FA582-8AEB-46CD-9F83-705B7615C9C7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FE2B075-5F19-473B-A7A2-BC39289F19D3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94C86B4-CB05-4606-92E5-16FF45B2A8F1}">
      <dgm:prSet/>
      <dgm:spPr/>
      <dgm:t>
        <a:bodyPr/>
        <a:lstStyle/>
        <a:p>
          <a:r>
            <a:rPr lang="en-US" dirty="0"/>
            <a:t>Pros</a:t>
          </a:r>
        </a:p>
      </dgm:t>
    </dgm:pt>
    <dgm:pt modelId="{7F890D77-7497-4EF4-8CC3-B421951D9AA5}" type="parTrans" cxnId="{FF033CA8-FC1A-45C0-9F81-55E0FF79DC0B}">
      <dgm:prSet/>
      <dgm:spPr/>
      <dgm:t>
        <a:bodyPr/>
        <a:lstStyle/>
        <a:p>
          <a:endParaRPr lang="en-US"/>
        </a:p>
      </dgm:t>
    </dgm:pt>
    <dgm:pt modelId="{CECF9B01-3FF4-4ECB-A6A0-CBD64BD108D3}" type="sibTrans" cxnId="{FF033CA8-FC1A-45C0-9F81-55E0FF79DC0B}">
      <dgm:prSet/>
      <dgm:spPr/>
      <dgm:t>
        <a:bodyPr/>
        <a:lstStyle/>
        <a:p>
          <a:endParaRPr lang="en-US"/>
        </a:p>
      </dgm:t>
    </dgm:pt>
    <dgm:pt modelId="{3CD01316-B84C-47A9-90B7-432759031597}">
      <dgm:prSet/>
      <dgm:spPr/>
      <dgm:t>
        <a:bodyPr/>
        <a:lstStyle/>
        <a:p>
          <a:r>
            <a:rPr lang="en-US" dirty="0"/>
            <a:t>Doesn’t require Internet Connection</a:t>
          </a:r>
        </a:p>
      </dgm:t>
    </dgm:pt>
    <dgm:pt modelId="{4B41FAFD-131C-4DE1-AFE1-6D9D3AEBE9E6}" type="parTrans" cxnId="{957400E6-DB73-44AA-BDC5-E62A9D7F99CD}">
      <dgm:prSet/>
      <dgm:spPr/>
      <dgm:t>
        <a:bodyPr/>
        <a:lstStyle/>
        <a:p>
          <a:endParaRPr lang="en-US"/>
        </a:p>
      </dgm:t>
    </dgm:pt>
    <dgm:pt modelId="{52057F1B-F3F4-4AA9-99BF-796972D49FEF}" type="sibTrans" cxnId="{957400E6-DB73-44AA-BDC5-E62A9D7F99CD}">
      <dgm:prSet/>
      <dgm:spPr/>
      <dgm:t>
        <a:bodyPr/>
        <a:lstStyle/>
        <a:p>
          <a:endParaRPr lang="en-US"/>
        </a:p>
      </dgm:t>
    </dgm:pt>
    <dgm:pt modelId="{CFED8C32-6444-45D2-AAE8-9145F1F68916}">
      <dgm:prSet/>
      <dgm:spPr/>
      <dgm:t>
        <a:bodyPr/>
        <a:lstStyle/>
        <a:p>
          <a:r>
            <a:rPr lang="en-US" dirty="0"/>
            <a:t>Cons:</a:t>
          </a:r>
        </a:p>
      </dgm:t>
    </dgm:pt>
    <dgm:pt modelId="{0ADFEFE0-8E36-4011-ADCC-02392FA1956F}" type="parTrans" cxnId="{C7B5BB71-C747-445B-AAA8-B2FDE2521231}">
      <dgm:prSet/>
      <dgm:spPr/>
      <dgm:t>
        <a:bodyPr/>
        <a:lstStyle/>
        <a:p>
          <a:endParaRPr lang="en-US"/>
        </a:p>
      </dgm:t>
    </dgm:pt>
    <dgm:pt modelId="{F596B613-BAEA-4108-925D-9CA8E7E7D1CB}" type="sibTrans" cxnId="{C7B5BB71-C747-445B-AAA8-B2FDE2521231}">
      <dgm:prSet/>
      <dgm:spPr/>
      <dgm:t>
        <a:bodyPr/>
        <a:lstStyle/>
        <a:p>
          <a:endParaRPr lang="en-US"/>
        </a:p>
      </dgm:t>
    </dgm:pt>
    <dgm:pt modelId="{7BB3CE59-2FC8-41A5-914D-0E40A6E07470}">
      <dgm:prSet/>
      <dgm:spPr/>
      <dgm:t>
        <a:bodyPr/>
        <a:lstStyle/>
        <a:p>
          <a:r>
            <a:rPr lang="en-US" dirty="0"/>
            <a:t>Doesn’t Exist Yet</a:t>
          </a:r>
        </a:p>
      </dgm:t>
    </dgm:pt>
    <dgm:pt modelId="{BA454FEC-97DD-419D-8A50-2710B841C04C}" type="parTrans" cxnId="{6793DB92-2304-4F47-92F0-97AD9837940E}">
      <dgm:prSet/>
      <dgm:spPr/>
      <dgm:t>
        <a:bodyPr/>
        <a:lstStyle/>
        <a:p>
          <a:endParaRPr lang="en-US"/>
        </a:p>
      </dgm:t>
    </dgm:pt>
    <dgm:pt modelId="{448A29D1-81A6-4FDE-8294-D2772708DD23}" type="sibTrans" cxnId="{6793DB92-2304-4F47-92F0-97AD9837940E}">
      <dgm:prSet/>
      <dgm:spPr/>
      <dgm:t>
        <a:bodyPr/>
        <a:lstStyle/>
        <a:p>
          <a:endParaRPr lang="en-US"/>
        </a:p>
      </dgm:t>
    </dgm:pt>
    <dgm:pt modelId="{7B1BCA18-BB8F-40C0-A9BB-9594353A210D}">
      <dgm:prSet/>
      <dgm:spPr/>
      <dgm:t>
        <a:bodyPr/>
        <a:lstStyle/>
        <a:p>
          <a:r>
            <a:rPr lang="en-US"/>
            <a:t>Greatly increases size of NuGet package</a:t>
          </a:r>
        </a:p>
      </dgm:t>
    </dgm:pt>
    <dgm:pt modelId="{7FE0A315-9BC4-45D0-8114-1BA3AC7B0414}" type="parTrans" cxnId="{4CCEE23E-FFE7-4852-B1D3-A8907AE3AC61}">
      <dgm:prSet/>
      <dgm:spPr/>
      <dgm:t>
        <a:bodyPr/>
        <a:lstStyle/>
        <a:p>
          <a:endParaRPr lang="en-US"/>
        </a:p>
      </dgm:t>
    </dgm:pt>
    <dgm:pt modelId="{F6212386-4E90-4BC9-A39F-7F405B5CC0F5}" type="sibTrans" cxnId="{4CCEE23E-FFE7-4852-B1D3-A8907AE3AC61}">
      <dgm:prSet/>
      <dgm:spPr/>
      <dgm:t>
        <a:bodyPr/>
        <a:lstStyle/>
        <a:p>
          <a:endParaRPr lang="en-US"/>
        </a:p>
      </dgm:t>
    </dgm:pt>
    <dgm:pt modelId="{DDA367BF-90C3-43EC-B5DD-BD06C75A784F}">
      <dgm:prSet/>
      <dgm:spPr/>
      <dgm:t>
        <a:bodyPr/>
        <a:lstStyle/>
        <a:p>
          <a:r>
            <a:rPr lang="en-US" dirty="0"/>
            <a:t>Source/Assemblies stay in sync</a:t>
          </a:r>
        </a:p>
      </dgm:t>
    </dgm:pt>
    <dgm:pt modelId="{CD80F752-62B6-41DF-AA5E-F2F452079AB6}" type="parTrans" cxnId="{04D3A715-D1A5-415F-AF32-B9B0A8F15758}">
      <dgm:prSet/>
      <dgm:spPr/>
      <dgm:t>
        <a:bodyPr/>
        <a:lstStyle/>
        <a:p>
          <a:endParaRPr lang="en-US"/>
        </a:p>
      </dgm:t>
    </dgm:pt>
    <dgm:pt modelId="{692EBC5A-DA04-4C6C-8F1D-E1DFDBDD983C}" type="sibTrans" cxnId="{04D3A715-D1A5-415F-AF32-B9B0A8F15758}">
      <dgm:prSet/>
      <dgm:spPr/>
      <dgm:t>
        <a:bodyPr/>
        <a:lstStyle/>
        <a:p>
          <a:endParaRPr lang="en-US"/>
        </a:p>
      </dgm:t>
    </dgm:pt>
    <dgm:pt modelId="{85F9096D-3FEB-4EA9-B29E-FF35491C7C14}" type="pres">
      <dgm:prSet presAssocID="{7FE2B075-5F19-473B-A7A2-BC39289F19D3}" presName="linear" presStyleCnt="0">
        <dgm:presLayoutVars>
          <dgm:animLvl val="lvl"/>
          <dgm:resizeHandles val="exact"/>
        </dgm:presLayoutVars>
      </dgm:prSet>
      <dgm:spPr/>
    </dgm:pt>
    <dgm:pt modelId="{2CE16303-73EF-44E2-B9E4-415366CEC1F6}" type="pres">
      <dgm:prSet presAssocID="{794C86B4-CB05-4606-92E5-16FF45B2A8F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B6F23CD-5600-4B4A-A5CF-9881FA7C3FE8}" type="pres">
      <dgm:prSet presAssocID="{794C86B4-CB05-4606-92E5-16FF45B2A8F1}" presName="childText" presStyleLbl="revTx" presStyleIdx="0" presStyleCnt="2">
        <dgm:presLayoutVars>
          <dgm:bulletEnabled val="1"/>
        </dgm:presLayoutVars>
      </dgm:prSet>
      <dgm:spPr/>
    </dgm:pt>
    <dgm:pt modelId="{04A44623-2002-4855-9A2C-935A145D0C0F}" type="pres">
      <dgm:prSet presAssocID="{CFED8C32-6444-45D2-AAE8-9145F1F6891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3E6FD40-03BB-4F96-BA1B-C26CF702A7A6}" type="pres">
      <dgm:prSet presAssocID="{CFED8C32-6444-45D2-AAE8-9145F1F6891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4D3A715-D1A5-415F-AF32-B9B0A8F15758}" srcId="{794C86B4-CB05-4606-92E5-16FF45B2A8F1}" destId="{DDA367BF-90C3-43EC-B5DD-BD06C75A784F}" srcOrd="1" destOrd="0" parTransId="{CD80F752-62B6-41DF-AA5E-F2F452079AB6}" sibTransId="{692EBC5A-DA04-4C6C-8F1D-E1DFDBDD983C}"/>
    <dgm:cxn modelId="{EE99371D-5C16-4FF2-B8D3-9D79B50B9873}" type="presOf" srcId="{3CD01316-B84C-47A9-90B7-432759031597}" destId="{DB6F23CD-5600-4B4A-A5CF-9881FA7C3FE8}" srcOrd="0" destOrd="0" presId="urn:microsoft.com/office/officeart/2005/8/layout/vList2"/>
    <dgm:cxn modelId="{DCF55539-44CD-4434-BD93-A3ECE5574C30}" type="presOf" srcId="{794C86B4-CB05-4606-92E5-16FF45B2A8F1}" destId="{2CE16303-73EF-44E2-B9E4-415366CEC1F6}" srcOrd="0" destOrd="0" presId="urn:microsoft.com/office/officeart/2005/8/layout/vList2"/>
    <dgm:cxn modelId="{4CCEE23E-FFE7-4852-B1D3-A8907AE3AC61}" srcId="{CFED8C32-6444-45D2-AAE8-9145F1F68916}" destId="{7B1BCA18-BB8F-40C0-A9BB-9594353A210D}" srcOrd="1" destOrd="0" parTransId="{7FE0A315-9BC4-45D0-8114-1BA3AC7B0414}" sibTransId="{F6212386-4E90-4BC9-A39F-7F405B5CC0F5}"/>
    <dgm:cxn modelId="{C7B5BB71-C747-445B-AAA8-B2FDE2521231}" srcId="{7FE2B075-5F19-473B-A7A2-BC39289F19D3}" destId="{CFED8C32-6444-45D2-AAE8-9145F1F68916}" srcOrd="1" destOrd="0" parTransId="{0ADFEFE0-8E36-4011-ADCC-02392FA1956F}" sibTransId="{F596B613-BAEA-4108-925D-9CA8E7E7D1CB}"/>
    <dgm:cxn modelId="{A3DEA581-7251-4C5B-9A23-F03F5B75F45C}" type="presOf" srcId="{7BB3CE59-2FC8-41A5-914D-0E40A6E07470}" destId="{43E6FD40-03BB-4F96-BA1B-C26CF702A7A6}" srcOrd="0" destOrd="0" presId="urn:microsoft.com/office/officeart/2005/8/layout/vList2"/>
    <dgm:cxn modelId="{67F8C88A-14CB-4154-97CA-1F919A33FA9D}" type="presOf" srcId="{DDA367BF-90C3-43EC-B5DD-BD06C75A784F}" destId="{DB6F23CD-5600-4B4A-A5CF-9881FA7C3FE8}" srcOrd="0" destOrd="1" presId="urn:microsoft.com/office/officeart/2005/8/layout/vList2"/>
    <dgm:cxn modelId="{6793DB92-2304-4F47-92F0-97AD9837940E}" srcId="{CFED8C32-6444-45D2-AAE8-9145F1F68916}" destId="{7BB3CE59-2FC8-41A5-914D-0E40A6E07470}" srcOrd="0" destOrd="0" parTransId="{BA454FEC-97DD-419D-8A50-2710B841C04C}" sibTransId="{448A29D1-81A6-4FDE-8294-D2772708DD23}"/>
    <dgm:cxn modelId="{65011DA3-1685-479E-ADB4-1CED7754CC89}" type="presOf" srcId="{CFED8C32-6444-45D2-AAE8-9145F1F68916}" destId="{04A44623-2002-4855-9A2C-935A145D0C0F}" srcOrd="0" destOrd="0" presId="urn:microsoft.com/office/officeart/2005/8/layout/vList2"/>
    <dgm:cxn modelId="{FF033CA8-FC1A-45C0-9F81-55E0FF79DC0B}" srcId="{7FE2B075-5F19-473B-A7A2-BC39289F19D3}" destId="{794C86B4-CB05-4606-92E5-16FF45B2A8F1}" srcOrd="0" destOrd="0" parTransId="{7F890D77-7497-4EF4-8CC3-B421951D9AA5}" sibTransId="{CECF9B01-3FF4-4ECB-A6A0-CBD64BD108D3}"/>
    <dgm:cxn modelId="{957400E6-DB73-44AA-BDC5-E62A9D7F99CD}" srcId="{794C86B4-CB05-4606-92E5-16FF45B2A8F1}" destId="{3CD01316-B84C-47A9-90B7-432759031597}" srcOrd="0" destOrd="0" parTransId="{4B41FAFD-131C-4DE1-AFE1-6D9D3AEBE9E6}" sibTransId="{52057F1B-F3F4-4AA9-99BF-796972D49FEF}"/>
    <dgm:cxn modelId="{9CDFA1EC-8653-4972-AD29-7F37C4F1F1C9}" type="presOf" srcId="{7B1BCA18-BB8F-40C0-A9BB-9594353A210D}" destId="{43E6FD40-03BB-4F96-BA1B-C26CF702A7A6}" srcOrd="0" destOrd="1" presId="urn:microsoft.com/office/officeart/2005/8/layout/vList2"/>
    <dgm:cxn modelId="{A2F035F7-DD8C-488E-A301-FABE6E618433}" type="presOf" srcId="{7FE2B075-5F19-473B-A7A2-BC39289F19D3}" destId="{85F9096D-3FEB-4EA9-B29E-FF35491C7C14}" srcOrd="0" destOrd="0" presId="urn:microsoft.com/office/officeart/2005/8/layout/vList2"/>
    <dgm:cxn modelId="{2CE172AA-FB6C-4835-B79B-D198DC4C44FD}" type="presParOf" srcId="{85F9096D-3FEB-4EA9-B29E-FF35491C7C14}" destId="{2CE16303-73EF-44E2-B9E4-415366CEC1F6}" srcOrd="0" destOrd="0" presId="urn:microsoft.com/office/officeart/2005/8/layout/vList2"/>
    <dgm:cxn modelId="{B4BCFAE6-6C3F-4EC7-AEB6-2BE61F125069}" type="presParOf" srcId="{85F9096D-3FEB-4EA9-B29E-FF35491C7C14}" destId="{DB6F23CD-5600-4B4A-A5CF-9881FA7C3FE8}" srcOrd="1" destOrd="0" presId="urn:microsoft.com/office/officeart/2005/8/layout/vList2"/>
    <dgm:cxn modelId="{0F23A878-7B70-45B6-87AB-F65BB89CB482}" type="presParOf" srcId="{85F9096D-3FEB-4EA9-B29E-FF35491C7C14}" destId="{04A44623-2002-4855-9A2C-935A145D0C0F}" srcOrd="2" destOrd="0" presId="urn:microsoft.com/office/officeart/2005/8/layout/vList2"/>
    <dgm:cxn modelId="{F710792F-AC0C-4A64-8910-E0C240F52F9B}" type="presParOf" srcId="{85F9096D-3FEB-4EA9-B29E-FF35491C7C14}" destId="{43E6FD40-03BB-4F96-BA1B-C26CF702A7A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3B70649-F8F1-481F-AE2D-B2D4E4C7E6A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F27F48-23C1-4DEA-933A-34204E728B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JetBrains Decompiler application</a:t>
          </a:r>
        </a:p>
      </dgm:t>
    </dgm:pt>
    <dgm:pt modelId="{90EE1C2D-CE6C-4064-98A0-C0A5266CC10F}" type="parTrans" cxnId="{C28E0050-C109-4E4C-A366-96CE7AFF9F51}">
      <dgm:prSet/>
      <dgm:spPr/>
      <dgm:t>
        <a:bodyPr/>
        <a:lstStyle/>
        <a:p>
          <a:endParaRPr lang="en-US"/>
        </a:p>
      </dgm:t>
    </dgm:pt>
    <dgm:pt modelId="{F3E80779-BD96-4671-B0B7-2CC9D89AB8E8}" type="sibTrans" cxnId="{C28E0050-C109-4E4C-A366-96CE7AFF9F51}">
      <dgm:prSet/>
      <dgm:spPr/>
      <dgm:t>
        <a:bodyPr/>
        <a:lstStyle/>
        <a:p>
          <a:endParaRPr lang="en-US"/>
        </a:p>
      </dgm:t>
    </dgm:pt>
    <dgm:pt modelId="{E046D8E2-D2A3-4DA0-9EE0-FC54959A40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Free</a:t>
          </a:r>
        </a:p>
      </dgm:t>
    </dgm:pt>
    <dgm:pt modelId="{224D1B1C-6369-4CD2-A96A-6AF154E91E7F}" type="parTrans" cxnId="{152B69E3-343A-4DA2-86AA-9E09047411DE}">
      <dgm:prSet/>
      <dgm:spPr/>
      <dgm:t>
        <a:bodyPr/>
        <a:lstStyle/>
        <a:p>
          <a:endParaRPr lang="en-US"/>
        </a:p>
      </dgm:t>
    </dgm:pt>
    <dgm:pt modelId="{3EDED7DE-C8EE-4B57-BBB9-5731704AFA96}" type="sibTrans" cxnId="{152B69E3-343A-4DA2-86AA-9E09047411DE}">
      <dgm:prSet/>
      <dgm:spPr/>
      <dgm:t>
        <a:bodyPr/>
        <a:lstStyle/>
        <a:p>
          <a:endParaRPr lang="en-US"/>
        </a:p>
      </dgm:t>
    </dgm:pt>
    <dgm:pt modelId="{D67AC3F5-DAFF-4387-AAFA-3ACD1CD0D0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Decompile DLL</a:t>
          </a:r>
        </a:p>
        <a:p>
          <a:pPr>
            <a:lnSpc>
              <a:spcPct val="100000"/>
            </a:lnSpc>
          </a:pPr>
          <a:r>
            <a:rPr lang="en-US" dirty="0"/>
            <a:t>Generate PDB</a:t>
          </a:r>
        </a:p>
        <a:p>
          <a:pPr>
            <a:lnSpc>
              <a:spcPct val="100000"/>
            </a:lnSpc>
          </a:pPr>
          <a:r>
            <a:rPr lang="en-US" dirty="0"/>
            <a:t>Act as a Symbol Server</a:t>
          </a:r>
        </a:p>
      </dgm:t>
    </dgm:pt>
    <dgm:pt modelId="{6CBFD371-7CC1-40AC-9472-52523AF452CF}" type="parTrans" cxnId="{17285691-B3C6-44D1-8BE2-98F0DD8586FF}">
      <dgm:prSet/>
      <dgm:spPr/>
      <dgm:t>
        <a:bodyPr/>
        <a:lstStyle/>
        <a:p>
          <a:endParaRPr lang="en-US"/>
        </a:p>
      </dgm:t>
    </dgm:pt>
    <dgm:pt modelId="{ED54CC42-A70D-49BF-BB2A-A625ADAFFEA9}" type="sibTrans" cxnId="{17285691-B3C6-44D1-8BE2-98F0DD8586FF}">
      <dgm:prSet/>
      <dgm:spPr/>
      <dgm:t>
        <a:bodyPr/>
        <a:lstStyle/>
        <a:p>
          <a:endParaRPr lang="en-US"/>
        </a:p>
      </dgm:t>
    </dgm:pt>
    <dgm:pt modelId="{84EE9FFA-3CF5-40A8-9163-D3C0054E1F00}" type="pres">
      <dgm:prSet presAssocID="{B3B70649-F8F1-481F-AE2D-B2D4E4C7E6AF}" presName="root" presStyleCnt="0">
        <dgm:presLayoutVars>
          <dgm:dir/>
          <dgm:resizeHandles val="exact"/>
        </dgm:presLayoutVars>
      </dgm:prSet>
      <dgm:spPr/>
    </dgm:pt>
    <dgm:pt modelId="{8CB3FF1F-70A0-436E-A061-4BEFAFCC3DDE}" type="pres">
      <dgm:prSet presAssocID="{37F27F48-23C1-4DEA-933A-34204E728B01}" presName="compNode" presStyleCnt="0"/>
      <dgm:spPr/>
    </dgm:pt>
    <dgm:pt modelId="{C6A18FE7-6916-47AA-9631-87174C71CDD7}" type="pres">
      <dgm:prSet presAssocID="{37F27F48-23C1-4DEA-933A-34204E728B01}" presName="bgRect" presStyleLbl="bgShp" presStyleIdx="0" presStyleCnt="2"/>
      <dgm:spPr/>
    </dgm:pt>
    <dgm:pt modelId="{D6F391AC-D97B-478E-8D5B-21D0FCC094E4}" type="pres">
      <dgm:prSet presAssocID="{37F27F48-23C1-4DEA-933A-34204E728B0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3CBE5DD-0207-40D0-9B3F-4FB15F74A6A2}" type="pres">
      <dgm:prSet presAssocID="{37F27F48-23C1-4DEA-933A-34204E728B01}" presName="spaceRect" presStyleCnt="0"/>
      <dgm:spPr/>
    </dgm:pt>
    <dgm:pt modelId="{654AF122-45C4-4355-AEEE-D76A699714F5}" type="pres">
      <dgm:prSet presAssocID="{37F27F48-23C1-4DEA-933A-34204E728B01}" presName="parTx" presStyleLbl="revTx" presStyleIdx="0" presStyleCnt="3">
        <dgm:presLayoutVars>
          <dgm:chMax val="0"/>
          <dgm:chPref val="0"/>
        </dgm:presLayoutVars>
      </dgm:prSet>
      <dgm:spPr/>
    </dgm:pt>
    <dgm:pt modelId="{16EC532D-292F-4234-9D30-5F05A1A3BEC9}" type="pres">
      <dgm:prSet presAssocID="{37F27F48-23C1-4DEA-933A-34204E728B01}" presName="desTx" presStyleLbl="revTx" presStyleIdx="1" presStyleCnt="3">
        <dgm:presLayoutVars/>
      </dgm:prSet>
      <dgm:spPr/>
    </dgm:pt>
    <dgm:pt modelId="{B8EFF7BD-2982-4150-92D8-938DD1D214A3}" type="pres">
      <dgm:prSet presAssocID="{F3E80779-BD96-4671-B0B7-2CC9D89AB8E8}" presName="sibTrans" presStyleCnt="0"/>
      <dgm:spPr/>
    </dgm:pt>
    <dgm:pt modelId="{0F32E6A2-D4A1-4367-96A5-E313D6D26AD2}" type="pres">
      <dgm:prSet presAssocID="{D67AC3F5-DAFF-4387-AAFA-3ACD1CD0D0FC}" presName="compNode" presStyleCnt="0"/>
      <dgm:spPr/>
    </dgm:pt>
    <dgm:pt modelId="{DA0F99DB-6D84-4E29-B7E5-4EFF2E8926E7}" type="pres">
      <dgm:prSet presAssocID="{D67AC3F5-DAFF-4387-AAFA-3ACD1CD0D0FC}" presName="bgRect" presStyleLbl="bgShp" presStyleIdx="1" presStyleCnt="2"/>
      <dgm:spPr/>
    </dgm:pt>
    <dgm:pt modelId="{30566172-A4D0-4BDB-BF3D-BFD743F6007F}" type="pres">
      <dgm:prSet presAssocID="{D67AC3F5-DAFF-4387-AAFA-3ACD1CD0D0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590094B-2FF7-424F-84B8-A98EBDCBFC26}" type="pres">
      <dgm:prSet presAssocID="{D67AC3F5-DAFF-4387-AAFA-3ACD1CD0D0FC}" presName="spaceRect" presStyleCnt="0"/>
      <dgm:spPr/>
    </dgm:pt>
    <dgm:pt modelId="{328DD5D6-BDA8-4F07-A510-56EB650F3B50}" type="pres">
      <dgm:prSet presAssocID="{D67AC3F5-DAFF-4387-AAFA-3ACD1CD0D0F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03E5914-8062-4855-9061-808545609EC5}" type="presOf" srcId="{B3B70649-F8F1-481F-AE2D-B2D4E4C7E6AF}" destId="{84EE9FFA-3CF5-40A8-9163-D3C0054E1F00}" srcOrd="0" destOrd="0" presId="urn:microsoft.com/office/officeart/2018/2/layout/IconVerticalSolidList"/>
    <dgm:cxn modelId="{1738671C-F80B-4BD6-8DB3-02E855661BC2}" type="presOf" srcId="{E046D8E2-D2A3-4DA0-9EE0-FC54959A4070}" destId="{16EC532D-292F-4234-9D30-5F05A1A3BEC9}" srcOrd="0" destOrd="0" presId="urn:microsoft.com/office/officeart/2018/2/layout/IconVerticalSolidList"/>
    <dgm:cxn modelId="{D759753A-0181-4144-8017-7D0D429B64FA}" type="presOf" srcId="{37F27F48-23C1-4DEA-933A-34204E728B01}" destId="{654AF122-45C4-4355-AEEE-D76A699714F5}" srcOrd="0" destOrd="0" presId="urn:microsoft.com/office/officeart/2018/2/layout/IconVerticalSolidList"/>
    <dgm:cxn modelId="{C28E0050-C109-4E4C-A366-96CE7AFF9F51}" srcId="{B3B70649-F8F1-481F-AE2D-B2D4E4C7E6AF}" destId="{37F27F48-23C1-4DEA-933A-34204E728B01}" srcOrd="0" destOrd="0" parTransId="{90EE1C2D-CE6C-4064-98A0-C0A5266CC10F}" sibTransId="{F3E80779-BD96-4671-B0B7-2CC9D89AB8E8}"/>
    <dgm:cxn modelId="{17285691-B3C6-44D1-8BE2-98F0DD8586FF}" srcId="{B3B70649-F8F1-481F-AE2D-B2D4E4C7E6AF}" destId="{D67AC3F5-DAFF-4387-AAFA-3ACD1CD0D0FC}" srcOrd="1" destOrd="0" parTransId="{6CBFD371-7CC1-40AC-9472-52523AF452CF}" sibTransId="{ED54CC42-A70D-49BF-BB2A-A625ADAFFEA9}"/>
    <dgm:cxn modelId="{6087DAD8-714C-4330-9930-BF81C350C50A}" type="presOf" srcId="{D67AC3F5-DAFF-4387-AAFA-3ACD1CD0D0FC}" destId="{328DD5D6-BDA8-4F07-A510-56EB650F3B50}" srcOrd="0" destOrd="0" presId="urn:microsoft.com/office/officeart/2018/2/layout/IconVerticalSolidList"/>
    <dgm:cxn modelId="{152B69E3-343A-4DA2-86AA-9E09047411DE}" srcId="{37F27F48-23C1-4DEA-933A-34204E728B01}" destId="{E046D8E2-D2A3-4DA0-9EE0-FC54959A4070}" srcOrd="0" destOrd="0" parTransId="{224D1B1C-6369-4CD2-A96A-6AF154E91E7F}" sibTransId="{3EDED7DE-C8EE-4B57-BBB9-5731704AFA96}"/>
    <dgm:cxn modelId="{1EDE83FE-D7AE-4606-95BB-B3C4A09C260E}" type="presParOf" srcId="{84EE9FFA-3CF5-40A8-9163-D3C0054E1F00}" destId="{8CB3FF1F-70A0-436E-A061-4BEFAFCC3DDE}" srcOrd="0" destOrd="0" presId="urn:microsoft.com/office/officeart/2018/2/layout/IconVerticalSolidList"/>
    <dgm:cxn modelId="{FA644AF1-89C9-42BE-B6DF-1FF953D8A70A}" type="presParOf" srcId="{8CB3FF1F-70A0-436E-A061-4BEFAFCC3DDE}" destId="{C6A18FE7-6916-47AA-9631-87174C71CDD7}" srcOrd="0" destOrd="0" presId="urn:microsoft.com/office/officeart/2018/2/layout/IconVerticalSolidList"/>
    <dgm:cxn modelId="{6E98B0CD-AB1F-4B50-87EE-AF79C51C6C7E}" type="presParOf" srcId="{8CB3FF1F-70A0-436E-A061-4BEFAFCC3DDE}" destId="{D6F391AC-D97B-478E-8D5B-21D0FCC094E4}" srcOrd="1" destOrd="0" presId="urn:microsoft.com/office/officeart/2018/2/layout/IconVerticalSolidList"/>
    <dgm:cxn modelId="{E6E5218D-DBB2-424B-BBBE-B198CD8D7B79}" type="presParOf" srcId="{8CB3FF1F-70A0-436E-A061-4BEFAFCC3DDE}" destId="{E3CBE5DD-0207-40D0-9B3F-4FB15F74A6A2}" srcOrd="2" destOrd="0" presId="urn:microsoft.com/office/officeart/2018/2/layout/IconVerticalSolidList"/>
    <dgm:cxn modelId="{95A55DFF-9963-4208-A8DA-2AF36D117541}" type="presParOf" srcId="{8CB3FF1F-70A0-436E-A061-4BEFAFCC3DDE}" destId="{654AF122-45C4-4355-AEEE-D76A699714F5}" srcOrd="3" destOrd="0" presId="urn:microsoft.com/office/officeart/2018/2/layout/IconVerticalSolidList"/>
    <dgm:cxn modelId="{812A4423-FA90-4730-AA60-D13750AF1AA7}" type="presParOf" srcId="{8CB3FF1F-70A0-436E-A061-4BEFAFCC3DDE}" destId="{16EC532D-292F-4234-9D30-5F05A1A3BEC9}" srcOrd="4" destOrd="0" presId="urn:microsoft.com/office/officeart/2018/2/layout/IconVerticalSolidList"/>
    <dgm:cxn modelId="{8E258886-1446-4D44-8D74-B51DC950246F}" type="presParOf" srcId="{84EE9FFA-3CF5-40A8-9163-D3C0054E1F00}" destId="{B8EFF7BD-2982-4150-92D8-938DD1D214A3}" srcOrd="1" destOrd="0" presId="urn:microsoft.com/office/officeart/2018/2/layout/IconVerticalSolidList"/>
    <dgm:cxn modelId="{BE4FE700-B0C9-4697-96A3-4B1859F8BED2}" type="presParOf" srcId="{84EE9FFA-3CF5-40A8-9163-D3C0054E1F00}" destId="{0F32E6A2-D4A1-4367-96A5-E313D6D26AD2}" srcOrd="2" destOrd="0" presId="urn:microsoft.com/office/officeart/2018/2/layout/IconVerticalSolidList"/>
    <dgm:cxn modelId="{1FAA1749-159D-44C3-A215-1036003019B9}" type="presParOf" srcId="{0F32E6A2-D4A1-4367-96A5-E313D6D26AD2}" destId="{DA0F99DB-6D84-4E29-B7E5-4EFF2E8926E7}" srcOrd="0" destOrd="0" presId="urn:microsoft.com/office/officeart/2018/2/layout/IconVerticalSolidList"/>
    <dgm:cxn modelId="{102FBEB7-3C39-4CE8-AFA1-AD2D78593805}" type="presParOf" srcId="{0F32E6A2-D4A1-4367-96A5-E313D6D26AD2}" destId="{30566172-A4D0-4BDB-BF3D-BFD743F6007F}" srcOrd="1" destOrd="0" presId="urn:microsoft.com/office/officeart/2018/2/layout/IconVerticalSolidList"/>
    <dgm:cxn modelId="{4B0349F7-152E-4E51-9759-6DDDB550DC1A}" type="presParOf" srcId="{0F32E6A2-D4A1-4367-96A5-E313D6D26AD2}" destId="{F590094B-2FF7-424F-84B8-A98EBDCBFC26}" srcOrd="2" destOrd="0" presId="urn:microsoft.com/office/officeart/2018/2/layout/IconVerticalSolidList"/>
    <dgm:cxn modelId="{AE6A40F3-FC6B-41F5-95C8-43574AF7A863}" type="presParOf" srcId="{0F32E6A2-D4A1-4367-96A5-E313D6D26AD2}" destId="{328DD5D6-BDA8-4F07-A510-56EB650F3B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6CA5FB1-2BB7-437E-920B-F501AE6ADCBC}" type="doc">
      <dgm:prSet loTypeId="urn:microsoft.com/office/officeart/2005/8/layout/process4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43DD6D5-77FA-468E-85B9-1733340CA032}">
      <dgm:prSet/>
      <dgm:spPr/>
      <dgm:t>
        <a:bodyPr/>
        <a:lstStyle/>
        <a:p>
          <a:r>
            <a:rPr lang="en-US"/>
            <a:t>C/C++ packages</a:t>
          </a:r>
        </a:p>
      </dgm:t>
    </dgm:pt>
    <dgm:pt modelId="{6E1B7F38-6125-459A-8DF0-74EA9189C7F9}" type="parTrans" cxnId="{072CA5FD-5329-4032-8EB0-89A624BBDF4C}">
      <dgm:prSet/>
      <dgm:spPr/>
      <dgm:t>
        <a:bodyPr/>
        <a:lstStyle/>
        <a:p>
          <a:endParaRPr lang="en-US"/>
        </a:p>
      </dgm:t>
    </dgm:pt>
    <dgm:pt modelId="{5E45C849-1853-4932-BBB0-8F2F1DE31AA3}" type="sibTrans" cxnId="{072CA5FD-5329-4032-8EB0-89A624BBDF4C}">
      <dgm:prSet/>
      <dgm:spPr/>
      <dgm:t>
        <a:bodyPr/>
        <a:lstStyle/>
        <a:p>
          <a:endParaRPr lang="en-US"/>
        </a:p>
      </dgm:t>
    </dgm:pt>
    <dgm:pt modelId="{70F839A9-EB55-4428-BA34-A5F24A2846CB}">
      <dgm:prSet/>
      <dgm:spPr/>
      <dgm:t>
        <a:bodyPr/>
        <a:lstStyle/>
        <a:p>
          <a:r>
            <a:rPr lang="en-US"/>
            <a:t>Very little documentation</a:t>
          </a:r>
        </a:p>
      </dgm:t>
    </dgm:pt>
    <dgm:pt modelId="{D782DFB8-2D99-4689-82BA-15A4F059EB0D}" type="parTrans" cxnId="{5686DC7E-AF51-4809-AA68-ABFE0406F153}">
      <dgm:prSet/>
      <dgm:spPr/>
      <dgm:t>
        <a:bodyPr/>
        <a:lstStyle/>
        <a:p>
          <a:endParaRPr lang="en-US"/>
        </a:p>
      </dgm:t>
    </dgm:pt>
    <dgm:pt modelId="{BDBC4D63-D221-4FA4-9C78-AC98F81AB6CA}" type="sibTrans" cxnId="{5686DC7E-AF51-4809-AA68-ABFE0406F153}">
      <dgm:prSet/>
      <dgm:spPr/>
      <dgm:t>
        <a:bodyPr/>
        <a:lstStyle/>
        <a:p>
          <a:endParaRPr lang="en-US"/>
        </a:p>
      </dgm:t>
    </dgm:pt>
    <dgm:pt modelId="{22A3A252-C437-4C9B-99D0-040161B107B8}">
      <dgm:prSet/>
      <dgm:spPr/>
      <dgm:t>
        <a:bodyPr/>
        <a:lstStyle/>
        <a:p>
          <a:r>
            <a:rPr lang="en-US"/>
            <a:t>Consider using vcpkg instead</a:t>
          </a:r>
        </a:p>
      </dgm:t>
    </dgm:pt>
    <dgm:pt modelId="{215ED37D-E890-4522-8EA0-1234C5EAE67C}" type="parTrans" cxnId="{82116473-8118-419A-B445-5A295F5EB999}">
      <dgm:prSet/>
      <dgm:spPr/>
      <dgm:t>
        <a:bodyPr/>
        <a:lstStyle/>
        <a:p>
          <a:endParaRPr lang="en-US"/>
        </a:p>
      </dgm:t>
    </dgm:pt>
    <dgm:pt modelId="{35140C87-CBF3-4EFD-A339-7102F816A280}" type="sibTrans" cxnId="{82116473-8118-419A-B445-5A295F5EB999}">
      <dgm:prSet/>
      <dgm:spPr/>
      <dgm:t>
        <a:bodyPr/>
        <a:lstStyle/>
        <a:p>
          <a:endParaRPr lang="en-US"/>
        </a:p>
      </dgm:t>
    </dgm:pt>
    <dgm:pt modelId="{7CABC39F-8BD9-49BA-BBF4-5D266D74BC35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https://docs.microsoft.com/en-us/cpp/vcpkg?view=vs-2017</a:t>
          </a:r>
          <a:r>
            <a:rPr lang="en-US"/>
            <a:t> </a:t>
          </a:r>
        </a:p>
      </dgm:t>
    </dgm:pt>
    <dgm:pt modelId="{47A1A1A4-E4CF-4208-AA1C-74E65CE2F753}" type="parTrans" cxnId="{FD28B06D-AA9A-468B-871E-B65D9B564578}">
      <dgm:prSet/>
      <dgm:spPr/>
      <dgm:t>
        <a:bodyPr/>
        <a:lstStyle/>
        <a:p>
          <a:endParaRPr lang="en-US"/>
        </a:p>
      </dgm:t>
    </dgm:pt>
    <dgm:pt modelId="{47F0CBCC-EBF8-472A-86D7-C631A2F88187}" type="sibTrans" cxnId="{FD28B06D-AA9A-468B-871E-B65D9B564578}">
      <dgm:prSet/>
      <dgm:spPr/>
      <dgm:t>
        <a:bodyPr/>
        <a:lstStyle/>
        <a:p>
          <a:endParaRPr lang="en-US"/>
        </a:p>
      </dgm:t>
    </dgm:pt>
    <dgm:pt modelId="{4C1D6D61-8237-4F3A-84F5-5D92C25D5399}" type="pres">
      <dgm:prSet presAssocID="{F6CA5FB1-2BB7-437E-920B-F501AE6ADCBC}" presName="Name0" presStyleCnt="0">
        <dgm:presLayoutVars>
          <dgm:dir/>
          <dgm:animLvl val="lvl"/>
          <dgm:resizeHandles val="exact"/>
        </dgm:presLayoutVars>
      </dgm:prSet>
      <dgm:spPr/>
    </dgm:pt>
    <dgm:pt modelId="{0C562253-C890-4834-BE4C-0123994027DF}" type="pres">
      <dgm:prSet presAssocID="{22A3A252-C437-4C9B-99D0-040161B107B8}" presName="boxAndChildren" presStyleCnt="0"/>
      <dgm:spPr/>
    </dgm:pt>
    <dgm:pt modelId="{FC6C580F-92CF-4C5C-BB4C-7BA3C4731AAE}" type="pres">
      <dgm:prSet presAssocID="{22A3A252-C437-4C9B-99D0-040161B107B8}" presName="parentTextBox" presStyleLbl="node1" presStyleIdx="0" presStyleCnt="3"/>
      <dgm:spPr/>
    </dgm:pt>
    <dgm:pt modelId="{85BF9C95-E0DE-4F63-B623-F46873FD8B24}" type="pres">
      <dgm:prSet presAssocID="{22A3A252-C437-4C9B-99D0-040161B107B8}" presName="entireBox" presStyleLbl="node1" presStyleIdx="0" presStyleCnt="3"/>
      <dgm:spPr/>
    </dgm:pt>
    <dgm:pt modelId="{73E7E01F-8993-44A5-A772-993D096AD71F}" type="pres">
      <dgm:prSet presAssocID="{22A3A252-C437-4C9B-99D0-040161B107B8}" presName="descendantBox" presStyleCnt="0"/>
      <dgm:spPr/>
    </dgm:pt>
    <dgm:pt modelId="{25061461-2C7F-40F6-8C34-8DC700C92495}" type="pres">
      <dgm:prSet presAssocID="{7CABC39F-8BD9-49BA-BBF4-5D266D74BC35}" presName="childTextBox" presStyleLbl="fgAccFollowNode1" presStyleIdx="0" presStyleCnt="1">
        <dgm:presLayoutVars>
          <dgm:bulletEnabled val="1"/>
        </dgm:presLayoutVars>
      </dgm:prSet>
      <dgm:spPr/>
    </dgm:pt>
    <dgm:pt modelId="{D76F187F-0E2D-4328-BEE4-B783128EE16B}" type="pres">
      <dgm:prSet presAssocID="{BDBC4D63-D221-4FA4-9C78-AC98F81AB6CA}" presName="sp" presStyleCnt="0"/>
      <dgm:spPr/>
    </dgm:pt>
    <dgm:pt modelId="{0E84F00B-3997-488A-B7F0-3422AF8304DB}" type="pres">
      <dgm:prSet presAssocID="{70F839A9-EB55-4428-BA34-A5F24A2846CB}" presName="arrowAndChildren" presStyleCnt="0"/>
      <dgm:spPr/>
    </dgm:pt>
    <dgm:pt modelId="{6EECEEC7-C25D-4B71-9FC0-4C034DACA74E}" type="pres">
      <dgm:prSet presAssocID="{70F839A9-EB55-4428-BA34-A5F24A2846CB}" presName="parentTextArrow" presStyleLbl="node1" presStyleIdx="1" presStyleCnt="3"/>
      <dgm:spPr/>
    </dgm:pt>
    <dgm:pt modelId="{89D8C804-9AFF-4405-BBFB-D924207DB7B5}" type="pres">
      <dgm:prSet presAssocID="{5E45C849-1853-4932-BBB0-8F2F1DE31AA3}" presName="sp" presStyleCnt="0"/>
      <dgm:spPr/>
    </dgm:pt>
    <dgm:pt modelId="{5C67683A-631F-4953-A1A2-3255F89331B7}" type="pres">
      <dgm:prSet presAssocID="{543DD6D5-77FA-468E-85B9-1733340CA032}" presName="arrowAndChildren" presStyleCnt="0"/>
      <dgm:spPr/>
    </dgm:pt>
    <dgm:pt modelId="{E58C9849-B217-450F-8AB7-9B0E933EC8B4}" type="pres">
      <dgm:prSet presAssocID="{543DD6D5-77FA-468E-85B9-1733340CA032}" presName="parentTextArrow" presStyleLbl="node1" presStyleIdx="2" presStyleCnt="3"/>
      <dgm:spPr/>
    </dgm:pt>
  </dgm:ptLst>
  <dgm:cxnLst>
    <dgm:cxn modelId="{C301E30F-5C7E-464D-BEFC-DEA94EC87665}" type="presOf" srcId="{543DD6D5-77FA-468E-85B9-1733340CA032}" destId="{E58C9849-B217-450F-8AB7-9B0E933EC8B4}" srcOrd="0" destOrd="0" presId="urn:microsoft.com/office/officeart/2005/8/layout/process4"/>
    <dgm:cxn modelId="{41B41369-DC6E-40AB-B570-1D025FD8E6EA}" type="presOf" srcId="{70F839A9-EB55-4428-BA34-A5F24A2846CB}" destId="{6EECEEC7-C25D-4B71-9FC0-4C034DACA74E}" srcOrd="0" destOrd="0" presId="urn:microsoft.com/office/officeart/2005/8/layout/process4"/>
    <dgm:cxn modelId="{FD28B06D-AA9A-468B-871E-B65D9B564578}" srcId="{22A3A252-C437-4C9B-99D0-040161B107B8}" destId="{7CABC39F-8BD9-49BA-BBF4-5D266D74BC35}" srcOrd="0" destOrd="0" parTransId="{47A1A1A4-E4CF-4208-AA1C-74E65CE2F753}" sibTransId="{47F0CBCC-EBF8-472A-86D7-C631A2F88187}"/>
    <dgm:cxn modelId="{DB7E324E-7533-48EE-96D6-8CC29AF08AA5}" type="presOf" srcId="{22A3A252-C437-4C9B-99D0-040161B107B8}" destId="{85BF9C95-E0DE-4F63-B623-F46873FD8B24}" srcOrd="1" destOrd="0" presId="urn:microsoft.com/office/officeart/2005/8/layout/process4"/>
    <dgm:cxn modelId="{82116473-8118-419A-B445-5A295F5EB999}" srcId="{F6CA5FB1-2BB7-437E-920B-F501AE6ADCBC}" destId="{22A3A252-C437-4C9B-99D0-040161B107B8}" srcOrd="2" destOrd="0" parTransId="{215ED37D-E890-4522-8EA0-1234C5EAE67C}" sibTransId="{35140C87-CBF3-4EFD-A339-7102F816A280}"/>
    <dgm:cxn modelId="{5686DC7E-AF51-4809-AA68-ABFE0406F153}" srcId="{F6CA5FB1-2BB7-437E-920B-F501AE6ADCBC}" destId="{70F839A9-EB55-4428-BA34-A5F24A2846CB}" srcOrd="1" destOrd="0" parTransId="{D782DFB8-2D99-4689-82BA-15A4F059EB0D}" sibTransId="{BDBC4D63-D221-4FA4-9C78-AC98F81AB6CA}"/>
    <dgm:cxn modelId="{439E4D9B-F13C-4421-8E60-4C64A5E4EC30}" type="presOf" srcId="{22A3A252-C437-4C9B-99D0-040161B107B8}" destId="{FC6C580F-92CF-4C5C-BB4C-7BA3C4731AAE}" srcOrd="0" destOrd="0" presId="urn:microsoft.com/office/officeart/2005/8/layout/process4"/>
    <dgm:cxn modelId="{81D919B1-9E2A-4554-A2D3-63FFCCD67AC5}" type="presOf" srcId="{7CABC39F-8BD9-49BA-BBF4-5D266D74BC35}" destId="{25061461-2C7F-40F6-8C34-8DC700C92495}" srcOrd="0" destOrd="0" presId="urn:microsoft.com/office/officeart/2005/8/layout/process4"/>
    <dgm:cxn modelId="{072CA5FD-5329-4032-8EB0-89A624BBDF4C}" srcId="{F6CA5FB1-2BB7-437E-920B-F501AE6ADCBC}" destId="{543DD6D5-77FA-468E-85B9-1733340CA032}" srcOrd="0" destOrd="0" parTransId="{6E1B7F38-6125-459A-8DF0-74EA9189C7F9}" sibTransId="{5E45C849-1853-4932-BBB0-8F2F1DE31AA3}"/>
    <dgm:cxn modelId="{79AA20FE-B903-417E-A690-EFF5A2ACDB43}" type="presOf" srcId="{F6CA5FB1-2BB7-437E-920B-F501AE6ADCBC}" destId="{4C1D6D61-8237-4F3A-84F5-5D92C25D5399}" srcOrd="0" destOrd="0" presId="urn:microsoft.com/office/officeart/2005/8/layout/process4"/>
    <dgm:cxn modelId="{293ADBE4-B377-47E3-8829-E11EAAC0A92C}" type="presParOf" srcId="{4C1D6D61-8237-4F3A-84F5-5D92C25D5399}" destId="{0C562253-C890-4834-BE4C-0123994027DF}" srcOrd="0" destOrd="0" presId="urn:microsoft.com/office/officeart/2005/8/layout/process4"/>
    <dgm:cxn modelId="{28CBB3EA-F39A-4DAA-B437-D5ECBD381440}" type="presParOf" srcId="{0C562253-C890-4834-BE4C-0123994027DF}" destId="{FC6C580F-92CF-4C5C-BB4C-7BA3C4731AAE}" srcOrd="0" destOrd="0" presId="urn:microsoft.com/office/officeart/2005/8/layout/process4"/>
    <dgm:cxn modelId="{5292BA3B-826D-4604-8B6B-C9B6C049B396}" type="presParOf" srcId="{0C562253-C890-4834-BE4C-0123994027DF}" destId="{85BF9C95-E0DE-4F63-B623-F46873FD8B24}" srcOrd="1" destOrd="0" presId="urn:microsoft.com/office/officeart/2005/8/layout/process4"/>
    <dgm:cxn modelId="{94FA08AD-BB62-4D9C-BF21-68832C27D867}" type="presParOf" srcId="{0C562253-C890-4834-BE4C-0123994027DF}" destId="{73E7E01F-8993-44A5-A772-993D096AD71F}" srcOrd="2" destOrd="0" presId="urn:microsoft.com/office/officeart/2005/8/layout/process4"/>
    <dgm:cxn modelId="{C084718F-368C-4200-BA86-63503EE7D84F}" type="presParOf" srcId="{73E7E01F-8993-44A5-A772-993D096AD71F}" destId="{25061461-2C7F-40F6-8C34-8DC700C92495}" srcOrd="0" destOrd="0" presId="urn:microsoft.com/office/officeart/2005/8/layout/process4"/>
    <dgm:cxn modelId="{03CDAE55-3875-465F-9489-43D925DA0ECD}" type="presParOf" srcId="{4C1D6D61-8237-4F3A-84F5-5D92C25D5399}" destId="{D76F187F-0E2D-4328-BEE4-B783128EE16B}" srcOrd="1" destOrd="0" presId="urn:microsoft.com/office/officeart/2005/8/layout/process4"/>
    <dgm:cxn modelId="{8AB52B4E-6641-4D34-B20B-123BE2CBB2C7}" type="presParOf" srcId="{4C1D6D61-8237-4F3A-84F5-5D92C25D5399}" destId="{0E84F00B-3997-488A-B7F0-3422AF8304DB}" srcOrd="2" destOrd="0" presId="urn:microsoft.com/office/officeart/2005/8/layout/process4"/>
    <dgm:cxn modelId="{8F769E10-14EC-48C4-8CF2-23A05722CF1B}" type="presParOf" srcId="{0E84F00B-3997-488A-B7F0-3422AF8304DB}" destId="{6EECEEC7-C25D-4B71-9FC0-4C034DACA74E}" srcOrd="0" destOrd="0" presId="urn:microsoft.com/office/officeart/2005/8/layout/process4"/>
    <dgm:cxn modelId="{BB9E33BD-7091-4B17-9E8C-79D8245270D0}" type="presParOf" srcId="{4C1D6D61-8237-4F3A-84F5-5D92C25D5399}" destId="{89D8C804-9AFF-4405-BBFB-D924207DB7B5}" srcOrd="3" destOrd="0" presId="urn:microsoft.com/office/officeart/2005/8/layout/process4"/>
    <dgm:cxn modelId="{C327271C-80F2-47AF-A185-274EF405BF61}" type="presParOf" srcId="{4C1D6D61-8237-4F3A-84F5-5D92C25D5399}" destId="{5C67683A-631F-4953-A1A2-3255F89331B7}" srcOrd="4" destOrd="0" presId="urn:microsoft.com/office/officeart/2005/8/layout/process4"/>
    <dgm:cxn modelId="{B6E2C1A4-7A7D-463E-ACB3-41839878A1DD}" type="presParOf" srcId="{5C67683A-631F-4953-A1A2-3255F89331B7}" destId="{E58C9849-B217-450F-8AB7-9B0E933EC8B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FD7BD3F-104D-40FD-B605-81F1C1D9E8F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EF68908-224D-472E-AAFB-BAC44117A705}">
      <dgm:prSet/>
      <dgm:spPr/>
      <dgm:t>
        <a:bodyPr/>
        <a:lstStyle/>
        <a:p>
          <a:r>
            <a:rPr lang="en-US"/>
            <a:t>Allows automated checks against content tampering</a:t>
          </a:r>
        </a:p>
      </dgm:t>
    </dgm:pt>
    <dgm:pt modelId="{92261903-043F-434C-B4D5-D23E2E1B78AD}" type="parTrans" cxnId="{AF8FFD19-ECEA-41A8-AE2A-55C1E040C7C5}">
      <dgm:prSet/>
      <dgm:spPr/>
      <dgm:t>
        <a:bodyPr/>
        <a:lstStyle/>
        <a:p>
          <a:endParaRPr lang="en-US"/>
        </a:p>
      </dgm:t>
    </dgm:pt>
    <dgm:pt modelId="{EF26B67A-DA49-4DE4-9EF9-95535C59046E}" type="sibTrans" cxnId="{AF8FFD19-ECEA-41A8-AE2A-55C1E040C7C5}">
      <dgm:prSet/>
      <dgm:spPr/>
      <dgm:t>
        <a:bodyPr/>
        <a:lstStyle/>
        <a:p>
          <a:endParaRPr lang="en-US"/>
        </a:p>
      </dgm:t>
    </dgm:pt>
    <dgm:pt modelId="{2B2D4E95-CA10-4A29-869F-8245E68A6F9D}">
      <dgm:prSet/>
      <dgm:spPr/>
      <dgm:t>
        <a:bodyPr/>
        <a:lstStyle/>
        <a:p>
          <a:r>
            <a:rPr lang="en-US"/>
            <a:t>Requires purchasing code signing certificate</a:t>
          </a:r>
        </a:p>
      </dgm:t>
    </dgm:pt>
    <dgm:pt modelId="{88584D0D-624B-454A-BF5E-6B17D73AEF58}" type="parTrans" cxnId="{88840FA1-E4D5-4183-B118-1218BB462942}">
      <dgm:prSet/>
      <dgm:spPr/>
      <dgm:t>
        <a:bodyPr/>
        <a:lstStyle/>
        <a:p>
          <a:endParaRPr lang="en-US"/>
        </a:p>
      </dgm:t>
    </dgm:pt>
    <dgm:pt modelId="{855EDE87-B4C4-4DF3-9012-32023AA8BFD6}" type="sibTrans" cxnId="{88840FA1-E4D5-4183-B118-1218BB462942}">
      <dgm:prSet/>
      <dgm:spPr/>
      <dgm:t>
        <a:bodyPr/>
        <a:lstStyle/>
        <a:p>
          <a:endParaRPr lang="en-US"/>
        </a:p>
      </dgm:t>
    </dgm:pt>
    <dgm:pt modelId="{27609EBD-A70D-4A72-94CF-9E6E3C2DC91E}">
      <dgm:prSet/>
      <dgm:spPr/>
      <dgm:t>
        <a:bodyPr/>
        <a:lstStyle/>
        <a:p>
          <a:r>
            <a:rPr lang="en-US"/>
            <a:t>Cheapest I saw: $125/year at minimum 2 years</a:t>
          </a:r>
        </a:p>
      </dgm:t>
    </dgm:pt>
    <dgm:pt modelId="{A576B0CD-4DFE-4231-8296-A3771FD9000B}" type="parTrans" cxnId="{9C936C05-0456-45EA-873F-276816B8C987}">
      <dgm:prSet/>
      <dgm:spPr/>
      <dgm:t>
        <a:bodyPr/>
        <a:lstStyle/>
        <a:p>
          <a:endParaRPr lang="en-US"/>
        </a:p>
      </dgm:t>
    </dgm:pt>
    <dgm:pt modelId="{32673EA0-9986-4B9E-8FF2-1B6764F83764}" type="sibTrans" cxnId="{9C936C05-0456-45EA-873F-276816B8C987}">
      <dgm:prSet/>
      <dgm:spPr/>
      <dgm:t>
        <a:bodyPr/>
        <a:lstStyle/>
        <a:p>
          <a:endParaRPr lang="en-US"/>
        </a:p>
      </dgm:t>
    </dgm:pt>
    <dgm:pt modelId="{34BA6A08-47EF-47C1-9B92-D04B164F2538}">
      <dgm:prSet/>
      <dgm:spPr/>
      <dgm:t>
        <a:bodyPr/>
        <a:lstStyle/>
        <a:p>
          <a:r>
            <a:rPr lang="en-US"/>
            <a:t>Can use self signed certificate for local testing purposes</a:t>
          </a:r>
        </a:p>
      </dgm:t>
    </dgm:pt>
    <dgm:pt modelId="{699CF709-A74A-40A3-94D3-65574CCEDEFC}" type="parTrans" cxnId="{18D95081-840F-4660-9461-021F4F69159D}">
      <dgm:prSet/>
      <dgm:spPr/>
      <dgm:t>
        <a:bodyPr/>
        <a:lstStyle/>
        <a:p>
          <a:endParaRPr lang="en-US"/>
        </a:p>
      </dgm:t>
    </dgm:pt>
    <dgm:pt modelId="{1111E997-DBF2-4CD7-BEF0-9F227864EC59}" type="sibTrans" cxnId="{18D95081-840F-4660-9461-021F4F69159D}">
      <dgm:prSet/>
      <dgm:spPr/>
      <dgm:t>
        <a:bodyPr/>
        <a:lstStyle/>
        <a:p>
          <a:endParaRPr lang="en-US"/>
        </a:p>
      </dgm:t>
    </dgm:pt>
    <dgm:pt modelId="{7CA72170-1F0A-4A5C-BD55-0E1A53AF6B0F}">
      <dgm:prSet/>
      <dgm:spPr/>
      <dgm:t>
        <a:bodyPr/>
        <a:lstStyle/>
        <a:p>
          <a:r>
            <a:rPr lang="en-US"/>
            <a:t>Must register certificate with NuGet server</a:t>
          </a:r>
        </a:p>
      </dgm:t>
    </dgm:pt>
    <dgm:pt modelId="{5629ED82-7297-47A3-9464-261E2463FF82}" type="parTrans" cxnId="{D5DD796C-8A5C-4A0A-9D2B-EFEF7085B1FF}">
      <dgm:prSet/>
      <dgm:spPr/>
      <dgm:t>
        <a:bodyPr/>
        <a:lstStyle/>
        <a:p>
          <a:endParaRPr lang="en-US"/>
        </a:p>
      </dgm:t>
    </dgm:pt>
    <dgm:pt modelId="{95A3E3BE-B167-43D0-A10C-6BDF9D8156D1}" type="sibTrans" cxnId="{D5DD796C-8A5C-4A0A-9D2B-EFEF7085B1FF}">
      <dgm:prSet/>
      <dgm:spPr/>
      <dgm:t>
        <a:bodyPr/>
        <a:lstStyle/>
        <a:p>
          <a:endParaRPr lang="en-US"/>
        </a:p>
      </dgm:t>
    </dgm:pt>
    <dgm:pt modelId="{2B64F8D3-9C91-493E-8DD9-B65F4310455F}">
      <dgm:prSet/>
      <dgm:spPr/>
      <dgm:t>
        <a:bodyPr/>
        <a:lstStyle/>
        <a:p>
          <a:r>
            <a:rPr lang="en-US"/>
            <a:t>nuget sign MyPackage.nupkg -CertificateFilePath &lt;PathToTheCertificate&gt; -Timestamper &lt;TimestampServiceURL&gt;</a:t>
          </a:r>
        </a:p>
      </dgm:t>
    </dgm:pt>
    <dgm:pt modelId="{A48BBC3C-0330-47C2-807E-9F606CC69DA4}" type="parTrans" cxnId="{6FFB5685-8CD0-4644-8E10-4DBF4CDF3776}">
      <dgm:prSet/>
      <dgm:spPr/>
      <dgm:t>
        <a:bodyPr/>
        <a:lstStyle/>
        <a:p>
          <a:endParaRPr lang="en-US"/>
        </a:p>
      </dgm:t>
    </dgm:pt>
    <dgm:pt modelId="{EF33E17B-9345-4880-B097-E21A51D8ECE8}" type="sibTrans" cxnId="{6FFB5685-8CD0-4644-8E10-4DBF4CDF3776}">
      <dgm:prSet/>
      <dgm:spPr/>
      <dgm:t>
        <a:bodyPr/>
        <a:lstStyle/>
        <a:p>
          <a:endParaRPr lang="en-US"/>
        </a:p>
      </dgm:t>
    </dgm:pt>
    <dgm:pt modelId="{E853BE33-B33E-4E0E-B0D4-0DCA551DE3CD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https://docs.microsoft.com/en-us/nuget/create-packages/sign-a-package</a:t>
          </a:r>
          <a:r>
            <a:rPr lang="en-US" dirty="0"/>
            <a:t> </a:t>
          </a:r>
        </a:p>
      </dgm:t>
    </dgm:pt>
    <dgm:pt modelId="{018E5CD8-36AE-4F51-9733-BB25540C0FC9}" type="parTrans" cxnId="{00A23522-E85E-41F0-A439-0F6C20BB3E24}">
      <dgm:prSet/>
      <dgm:spPr/>
      <dgm:t>
        <a:bodyPr/>
        <a:lstStyle/>
        <a:p>
          <a:endParaRPr lang="en-US"/>
        </a:p>
      </dgm:t>
    </dgm:pt>
    <dgm:pt modelId="{AF81ECBB-5B87-4733-924E-3CBC13134C95}" type="sibTrans" cxnId="{00A23522-E85E-41F0-A439-0F6C20BB3E24}">
      <dgm:prSet/>
      <dgm:spPr/>
      <dgm:t>
        <a:bodyPr/>
        <a:lstStyle/>
        <a:p>
          <a:endParaRPr lang="en-US"/>
        </a:p>
      </dgm:t>
    </dgm:pt>
    <dgm:pt modelId="{CEC78B76-1C06-4D23-A290-09FD8F6223DE}" type="pres">
      <dgm:prSet presAssocID="{9FD7BD3F-104D-40FD-B605-81F1C1D9E8F8}" presName="root" presStyleCnt="0">
        <dgm:presLayoutVars>
          <dgm:dir/>
          <dgm:resizeHandles val="exact"/>
        </dgm:presLayoutVars>
      </dgm:prSet>
      <dgm:spPr/>
    </dgm:pt>
    <dgm:pt modelId="{0EB4E0DD-37BD-49EE-A7E9-1D4A2F01C620}" type="pres">
      <dgm:prSet presAssocID="{EEF68908-224D-472E-AAFB-BAC44117A705}" presName="compNode" presStyleCnt="0"/>
      <dgm:spPr/>
    </dgm:pt>
    <dgm:pt modelId="{30381916-F8FE-46BC-86DA-45A76FF1D669}" type="pres">
      <dgm:prSet presAssocID="{EEF68908-224D-472E-AAFB-BAC44117A705}" presName="bgRect" presStyleLbl="bgShp" presStyleIdx="0" presStyleCnt="6"/>
      <dgm:spPr/>
    </dgm:pt>
    <dgm:pt modelId="{FB49948C-13E8-447A-B32B-59993771982A}" type="pres">
      <dgm:prSet presAssocID="{EEF68908-224D-472E-AAFB-BAC44117A705}" presName="iconRect" presStyleLbl="node1" presStyleIdx="0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B586ED-9763-41A3-95C1-D39A8BFDD32C}" type="pres">
      <dgm:prSet presAssocID="{EEF68908-224D-472E-AAFB-BAC44117A705}" presName="spaceRect" presStyleCnt="0"/>
      <dgm:spPr/>
    </dgm:pt>
    <dgm:pt modelId="{29C95146-245E-47FD-9976-84BD51AAE4AA}" type="pres">
      <dgm:prSet presAssocID="{EEF68908-224D-472E-AAFB-BAC44117A705}" presName="parTx" presStyleLbl="revTx" presStyleIdx="0" presStyleCnt="7">
        <dgm:presLayoutVars>
          <dgm:chMax val="0"/>
          <dgm:chPref val="0"/>
        </dgm:presLayoutVars>
      </dgm:prSet>
      <dgm:spPr/>
    </dgm:pt>
    <dgm:pt modelId="{64FFD824-7098-4DEC-AC77-3C36B217BC4F}" type="pres">
      <dgm:prSet presAssocID="{EF26B67A-DA49-4DE4-9EF9-95535C59046E}" presName="sibTrans" presStyleCnt="0"/>
      <dgm:spPr/>
    </dgm:pt>
    <dgm:pt modelId="{9364127F-4CA8-4BAD-B61B-E28F5F2C2912}" type="pres">
      <dgm:prSet presAssocID="{2B2D4E95-CA10-4A29-869F-8245E68A6F9D}" presName="compNode" presStyleCnt="0"/>
      <dgm:spPr/>
    </dgm:pt>
    <dgm:pt modelId="{31C6F7A3-8D14-43B1-9E79-BB8BE7D89A0D}" type="pres">
      <dgm:prSet presAssocID="{2B2D4E95-CA10-4A29-869F-8245E68A6F9D}" presName="bgRect" presStyleLbl="bgShp" presStyleIdx="1" presStyleCnt="6"/>
      <dgm:spPr/>
    </dgm:pt>
    <dgm:pt modelId="{A3A8CA3A-083E-41F3-AB44-9CE8654BAE21}" type="pres">
      <dgm:prSet presAssocID="{2B2D4E95-CA10-4A29-869F-8245E68A6F9D}" presName="iconRect" presStyleLbl="node1" presStyleIdx="1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4D4F5DFB-923A-43E6-97A8-A80635EBDE70}" type="pres">
      <dgm:prSet presAssocID="{2B2D4E95-CA10-4A29-869F-8245E68A6F9D}" presName="spaceRect" presStyleCnt="0"/>
      <dgm:spPr/>
    </dgm:pt>
    <dgm:pt modelId="{2E84E3ED-8061-46C0-B822-4DF2E3401297}" type="pres">
      <dgm:prSet presAssocID="{2B2D4E95-CA10-4A29-869F-8245E68A6F9D}" presName="parTx" presStyleLbl="revTx" presStyleIdx="1" presStyleCnt="7">
        <dgm:presLayoutVars>
          <dgm:chMax val="0"/>
          <dgm:chPref val="0"/>
        </dgm:presLayoutVars>
      </dgm:prSet>
      <dgm:spPr/>
    </dgm:pt>
    <dgm:pt modelId="{A0DCB6EB-685A-4FBE-9CE5-FA214BFE5D12}" type="pres">
      <dgm:prSet presAssocID="{2B2D4E95-CA10-4A29-869F-8245E68A6F9D}" presName="desTx" presStyleLbl="revTx" presStyleIdx="2" presStyleCnt="7">
        <dgm:presLayoutVars/>
      </dgm:prSet>
      <dgm:spPr/>
    </dgm:pt>
    <dgm:pt modelId="{5A2D4F15-663B-4B9F-8B92-38CF30E18BA8}" type="pres">
      <dgm:prSet presAssocID="{855EDE87-B4C4-4DF3-9012-32023AA8BFD6}" presName="sibTrans" presStyleCnt="0"/>
      <dgm:spPr/>
    </dgm:pt>
    <dgm:pt modelId="{D95F407A-6098-4FA7-AED3-1490DB251E4A}" type="pres">
      <dgm:prSet presAssocID="{34BA6A08-47EF-47C1-9B92-D04B164F2538}" presName="compNode" presStyleCnt="0"/>
      <dgm:spPr/>
    </dgm:pt>
    <dgm:pt modelId="{D979170A-8A8F-443B-81BA-0FE8EE8EB44A}" type="pres">
      <dgm:prSet presAssocID="{34BA6A08-47EF-47C1-9B92-D04B164F2538}" presName="bgRect" presStyleLbl="bgShp" presStyleIdx="2" presStyleCnt="6"/>
      <dgm:spPr/>
    </dgm:pt>
    <dgm:pt modelId="{65C11781-1EBB-4448-911E-C3D66780494D}" type="pres">
      <dgm:prSet presAssocID="{34BA6A08-47EF-47C1-9B92-D04B164F2538}" presName="iconRect" presStyleLbl="node1" presStyleIdx="2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8B1E6D8-EA4A-4F45-BAAA-0C8E84AC395D}" type="pres">
      <dgm:prSet presAssocID="{34BA6A08-47EF-47C1-9B92-D04B164F2538}" presName="spaceRect" presStyleCnt="0"/>
      <dgm:spPr/>
    </dgm:pt>
    <dgm:pt modelId="{415A56D9-BA04-407A-91BB-9829CD4EF378}" type="pres">
      <dgm:prSet presAssocID="{34BA6A08-47EF-47C1-9B92-D04B164F2538}" presName="parTx" presStyleLbl="revTx" presStyleIdx="3" presStyleCnt="7">
        <dgm:presLayoutVars>
          <dgm:chMax val="0"/>
          <dgm:chPref val="0"/>
        </dgm:presLayoutVars>
      </dgm:prSet>
      <dgm:spPr/>
    </dgm:pt>
    <dgm:pt modelId="{06F9C52B-1D61-490D-A7E5-71135C5C08B7}" type="pres">
      <dgm:prSet presAssocID="{1111E997-DBF2-4CD7-BEF0-9F227864EC59}" presName="sibTrans" presStyleCnt="0"/>
      <dgm:spPr/>
    </dgm:pt>
    <dgm:pt modelId="{A05410DA-AB7E-4A0B-B641-5CD1FF171009}" type="pres">
      <dgm:prSet presAssocID="{7CA72170-1F0A-4A5C-BD55-0E1A53AF6B0F}" presName="compNode" presStyleCnt="0"/>
      <dgm:spPr/>
    </dgm:pt>
    <dgm:pt modelId="{B5F58BE1-8D10-4CE1-9861-5994778B63DC}" type="pres">
      <dgm:prSet presAssocID="{7CA72170-1F0A-4A5C-BD55-0E1A53AF6B0F}" presName="bgRect" presStyleLbl="bgShp" presStyleIdx="3" presStyleCnt="6"/>
      <dgm:spPr/>
    </dgm:pt>
    <dgm:pt modelId="{69E89B0A-58FF-4BA0-8C3E-39ED031546EE}" type="pres">
      <dgm:prSet presAssocID="{7CA72170-1F0A-4A5C-BD55-0E1A53AF6B0F}" presName="iconRect" presStyleLbl="node1" presStyleIdx="3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18B5241-064A-4C76-A43B-08F918195B49}" type="pres">
      <dgm:prSet presAssocID="{7CA72170-1F0A-4A5C-BD55-0E1A53AF6B0F}" presName="spaceRect" presStyleCnt="0"/>
      <dgm:spPr/>
    </dgm:pt>
    <dgm:pt modelId="{A41F7F46-13DA-40E6-8DA1-3032D289FAFC}" type="pres">
      <dgm:prSet presAssocID="{7CA72170-1F0A-4A5C-BD55-0E1A53AF6B0F}" presName="parTx" presStyleLbl="revTx" presStyleIdx="4" presStyleCnt="7">
        <dgm:presLayoutVars>
          <dgm:chMax val="0"/>
          <dgm:chPref val="0"/>
        </dgm:presLayoutVars>
      </dgm:prSet>
      <dgm:spPr/>
    </dgm:pt>
    <dgm:pt modelId="{0E6D630F-EE49-4A59-8E45-0B8897E7C9E0}" type="pres">
      <dgm:prSet presAssocID="{95A3E3BE-B167-43D0-A10C-6BDF9D8156D1}" presName="sibTrans" presStyleCnt="0"/>
      <dgm:spPr/>
    </dgm:pt>
    <dgm:pt modelId="{D0412AC6-D49B-4CC1-A8ED-70C5C07A1D7F}" type="pres">
      <dgm:prSet presAssocID="{2B64F8D3-9C91-493E-8DD9-B65F4310455F}" presName="compNode" presStyleCnt="0"/>
      <dgm:spPr/>
    </dgm:pt>
    <dgm:pt modelId="{507A729A-25A9-4315-9911-F5CB12EF5940}" type="pres">
      <dgm:prSet presAssocID="{2B64F8D3-9C91-493E-8DD9-B65F4310455F}" presName="bgRect" presStyleLbl="bgShp" presStyleIdx="4" presStyleCnt="6"/>
      <dgm:spPr/>
    </dgm:pt>
    <dgm:pt modelId="{2BE6C42E-FE5D-4845-A4BD-C85A46DCE5BE}" type="pres">
      <dgm:prSet presAssocID="{2B64F8D3-9C91-493E-8DD9-B65F4310455F}" presName="iconRect" presStyleLbl="node1" presStyleIdx="4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1E9D1D9-8CDB-4410-8E0F-974834C40474}" type="pres">
      <dgm:prSet presAssocID="{2B64F8D3-9C91-493E-8DD9-B65F4310455F}" presName="spaceRect" presStyleCnt="0"/>
      <dgm:spPr/>
    </dgm:pt>
    <dgm:pt modelId="{3D36B39E-5029-4ADC-82FA-AC9970851043}" type="pres">
      <dgm:prSet presAssocID="{2B64F8D3-9C91-493E-8DD9-B65F4310455F}" presName="parTx" presStyleLbl="revTx" presStyleIdx="5" presStyleCnt="7">
        <dgm:presLayoutVars>
          <dgm:chMax val="0"/>
          <dgm:chPref val="0"/>
        </dgm:presLayoutVars>
      </dgm:prSet>
      <dgm:spPr/>
    </dgm:pt>
    <dgm:pt modelId="{11E9DBBD-40A0-4B77-9153-706D81B50ADA}" type="pres">
      <dgm:prSet presAssocID="{EF33E17B-9345-4880-B097-E21A51D8ECE8}" presName="sibTrans" presStyleCnt="0"/>
      <dgm:spPr/>
    </dgm:pt>
    <dgm:pt modelId="{75BA04EF-1376-433E-9545-4AABB7176DF6}" type="pres">
      <dgm:prSet presAssocID="{E853BE33-B33E-4E0E-B0D4-0DCA551DE3CD}" presName="compNode" presStyleCnt="0"/>
      <dgm:spPr/>
    </dgm:pt>
    <dgm:pt modelId="{F190BD24-F457-485E-9C1D-2ABA7CEE7D07}" type="pres">
      <dgm:prSet presAssocID="{E853BE33-B33E-4E0E-B0D4-0DCA551DE3CD}" presName="bgRect" presStyleLbl="bgShp" presStyleIdx="5" presStyleCnt="6"/>
      <dgm:spPr/>
    </dgm:pt>
    <dgm:pt modelId="{7E8E82CB-1595-4A36-BA59-12596963F676}" type="pres">
      <dgm:prSet presAssocID="{E853BE33-B33E-4E0E-B0D4-0DCA551DE3CD}" presName="iconRect" presStyleLbl="node1" presStyleIdx="5" presStyleCnt="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51811C4-7A7E-4B18-B1B4-94A7038C45BB}" type="pres">
      <dgm:prSet presAssocID="{E853BE33-B33E-4E0E-B0D4-0DCA551DE3CD}" presName="spaceRect" presStyleCnt="0"/>
      <dgm:spPr/>
    </dgm:pt>
    <dgm:pt modelId="{90157726-0102-405F-A540-DD1773BF2D32}" type="pres">
      <dgm:prSet presAssocID="{E853BE33-B33E-4E0E-B0D4-0DCA551DE3C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C936C05-0456-45EA-873F-276816B8C987}" srcId="{2B2D4E95-CA10-4A29-869F-8245E68A6F9D}" destId="{27609EBD-A70D-4A72-94CF-9E6E3C2DC91E}" srcOrd="0" destOrd="0" parTransId="{A576B0CD-4DFE-4231-8296-A3771FD9000B}" sibTransId="{32673EA0-9986-4B9E-8FF2-1B6764F83764}"/>
    <dgm:cxn modelId="{FC567915-0940-4E79-A041-FBD16632D9C5}" type="presOf" srcId="{EEF68908-224D-472E-AAFB-BAC44117A705}" destId="{29C95146-245E-47FD-9976-84BD51AAE4AA}" srcOrd="0" destOrd="0" presId="urn:microsoft.com/office/officeart/2018/2/layout/IconVerticalSolidList"/>
    <dgm:cxn modelId="{AF8FFD19-ECEA-41A8-AE2A-55C1E040C7C5}" srcId="{9FD7BD3F-104D-40FD-B605-81F1C1D9E8F8}" destId="{EEF68908-224D-472E-AAFB-BAC44117A705}" srcOrd="0" destOrd="0" parTransId="{92261903-043F-434C-B4D5-D23E2E1B78AD}" sibTransId="{EF26B67A-DA49-4DE4-9EF9-95535C59046E}"/>
    <dgm:cxn modelId="{BB30861E-DE94-4838-A297-2C604E8D32B1}" type="presOf" srcId="{27609EBD-A70D-4A72-94CF-9E6E3C2DC91E}" destId="{A0DCB6EB-685A-4FBE-9CE5-FA214BFE5D12}" srcOrd="0" destOrd="0" presId="urn:microsoft.com/office/officeart/2018/2/layout/IconVerticalSolidList"/>
    <dgm:cxn modelId="{00A23522-E85E-41F0-A439-0F6C20BB3E24}" srcId="{9FD7BD3F-104D-40FD-B605-81F1C1D9E8F8}" destId="{E853BE33-B33E-4E0E-B0D4-0DCA551DE3CD}" srcOrd="5" destOrd="0" parTransId="{018E5CD8-36AE-4F51-9733-BB25540C0FC9}" sibTransId="{AF81ECBB-5B87-4733-924E-3CBC13134C95}"/>
    <dgm:cxn modelId="{7C4F7923-90EF-4BDC-9DA6-5439004209E2}" type="presOf" srcId="{2B64F8D3-9C91-493E-8DD9-B65F4310455F}" destId="{3D36B39E-5029-4ADC-82FA-AC9970851043}" srcOrd="0" destOrd="0" presId="urn:microsoft.com/office/officeart/2018/2/layout/IconVerticalSolidList"/>
    <dgm:cxn modelId="{30D54827-7F5B-4EA8-92D1-EC96719FBAE2}" type="presOf" srcId="{34BA6A08-47EF-47C1-9B92-D04B164F2538}" destId="{415A56D9-BA04-407A-91BB-9829CD4EF378}" srcOrd="0" destOrd="0" presId="urn:microsoft.com/office/officeart/2018/2/layout/IconVerticalSolidList"/>
    <dgm:cxn modelId="{EBB90760-A906-41EB-B29A-4661E68D8B34}" type="presOf" srcId="{7CA72170-1F0A-4A5C-BD55-0E1A53AF6B0F}" destId="{A41F7F46-13DA-40E6-8DA1-3032D289FAFC}" srcOrd="0" destOrd="0" presId="urn:microsoft.com/office/officeart/2018/2/layout/IconVerticalSolidList"/>
    <dgm:cxn modelId="{D5DD796C-8A5C-4A0A-9D2B-EFEF7085B1FF}" srcId="{9FD7BD3F-104D-40FD-B605-81F1C1D9E8F8}" destId="{7CA72170-1F0A-4A5C-BD55-0E1A53AF6B0F}" srcOrd="3" destOrd="0" parTransId="{5629ED82-7297-47A3-9464-261E2463FF82}" sibTransId="{95A3E3BE-B167-43D0-A10C-6BDF9D8156D1}"/>
    <dgm:cxn modelId="{7AEF027C-AB6A-4876-9CDD-AE7D20A01817}" type="presOf" srcId="{2B2D4E95-CA10-4A29-869F-8245E68A6F9D}" destId="{2E84E3ED-8061-46C0-B822-4DF2E3401297}" srcOrd="0" destOrd="0" presId="urn:microsoft.com/office/officeart/2018/2/layout/IconVerticalSolidList"/>
    <dgm:cxn modelId="{18D95081-840F-4660-9461-021F4F69159D}" srcId="{9FD7BD3F-104D-40FD-B605-81F1C1D9E8F8}" destId="{34BA6A08-47EF-47C1-9B92-D04B164F2538}" srcOrd="2" destOrd="0" parTransId="{699CF709-A74A-40A3-94D3-65574CCEDEFC}" sibTransId="{1111E997-DBF2-4CD7-BEF0-9F227864EC59}"/>
    <dgm:cxn modelId="{6FFB5685-8CD0-4644-8E10-4DBF4CDF3776}" srcId="{9FD7BD3F-104D-40FD-B605-81F1C1D9E8F8}" destId="{2B64F8D3-9C91-493E-8DD9-B65F4310455F}" srcOrd="4" destOrd="0" parTransId="{A48BBC3C-0330-47C2-807E-9F606CC69DA4}" sibTransId="{EF33E17B-9345-4880-B097-E21A51D8ECE8}"/>
    <dgm:cxn modelId="{88840FA1-E4D5-4183-B118-1218BB462942}" srcId="{9FD7BD3F-104D-40FD-B605-81F1C1D9E8F8}" destId="{2B2D4E95-CA10-4A29-869F-8245E68A6F9D}" srcOrd="1" destOrd="0" parTransId="{88584D0D-624B-454A-BF5E-6B17D73AEF58}" sibTransId="{855EDE87-B4C4-4DF3-9012-32023AA8BFD6}"/>
    <dgm:cxn modelId="{09D609C4-EAF1-47F2-B1BC-AF9B61514A81}" type="presOf" srcId="{E853BE33-B33E-4E0E-B0D4-0DCA551DE3CD}" destId="{90157726-0102-405F-A540-DD1773BF2D32}" srcOrd="0" destOrd="0" presId="urn:microsoft.com/office/officeart/2018/2/layout/IconVerticalSolidList"/>
    <dgm:cxn modelId="{D5D2C3D9-E498-4EF5-B5B5-F2542FA47DBF}" type="presOf" srcId="{9FD7BD3F-104D-40FD-B605-81F1C1D9E8F8}" destId="{CEC78B76-1C06-4D23-A290-09FD8F6223DE}" srcOrd="0" destOrd="0" presId="urn:microsoft.com/office/officeart/2018/2/layout/IconVerticalSolidList"/>
    <dgm:cxn modelId="{2E1622BC-D4B4-4796-A8AE-81520A654CCB}" type="presParOf" srcId="{CEC78B76-1C06-4D23-A290-09FD8F6223DE}" destId="{0EB4E0DD-37BD-49EE-A7E9-1D4A2F01C620}" srcOrd="0" destOrd="0" presId="urn:microsoft.com/office/officeart/2018/2/layout/IconVerticalSolidList"/>
    <dgm:cxn modelId="{6BAFE1FF-BC91-4765-A37B-2C8B1EEDA29D}" type="presParOf" srcId="{0EB4E0DD-37BD-49EE-A7E9-1D4A2F01C620}" destId="{30381916-F8FE-46BC-86DA-45A76FF1D669}" srcOrd="0" destOrd="0" presId="urn:microsoft.com/office/officeart/2018/2/layout/IconVerticalSolidList"/>
    <dgm:cxn modelId="{A8414CD5-A5C0-468D-8D8D-A7F3F0958F53}" type="presParOf" srcId="{0EB4E0DD-37BD-49EE-A7E9-1D4A2F01C620}" destId="{FB49948C-13E8-447A-B32B-59993771982A}" srcOrd="1" destOrd="0" presId="urn:microsoft.com/office/officeart/2018/2/layout/IconVerticalSolidList"/>
    <dgm:cxn modelId="{FFD3E60D-CC1F-4C5F-87F3-42DC061A9423}" type="presParOf" srcId="{0EB4E0DD-37BD-49EE-A7E9-1D4A2F01C620}" destId="{14B586ED-9763-41A3-95C1-D39A8BFDD32C}" srcOrd="2" destOrd="0" presId="urn:microsoft.com/office/officeart/2018/2/layout/IconVerticalSolidList"/>
    <dgm:cxn modelId="{FDE26FF0-7BB8-4A66-86E8-734DB8459DFB}" type="presParOf" srcId="{0EB4E0DD-37BD-49EE-A7E9-1D4A2F01C620}" destId="{29C95146-245E-47FD-9976-84BD51AAE4AA}" srcOrd="3" destOrd="0" presId="urn:microsoft.com/office/officeart/2018/2/layout/IconVerticalSolidList"/>
    <dgm:cxn modelId="{4FB5EE3C-B61D-4525-B38A-29A4380CCF0F}" type="presParOf" srcId="{CEC78B76-1C06-4D23-A290-09FD8F6223DE}" destId="{64FFD824-7098-4DEC-AC77-3C36B217BC4F}" srcOrd="1" destOrd="0" presId="urn:microsoft.com/office/officeart/2018/2/layout/IconVerticalSolidList"/>
    <dgm:cxn modelId="{ABD2874B-7630-4A5D-97C2-2927533B71F6}" type="presParOf" srcId="{CEC78B76-1C06-4D23-A290-09FD8F6223DE}" destId="{9364127F-4CA8-4BAD-B61B-E28F5F2C2912}" srcOrd="2" destOrd="0" presId="urn:microsoft.com/office/officeart/2018/2/layout/IconVerticalSolidList"/>
    <dgm:cxn modelId="{5FA68149-0C33-472D-AB73-A82A0B2A9A3F}" type="presParOf" srcId="{9364127F-4CA8-4BAD-B61B-E28F5F2C2912}" destId="{31C6F7A3-8D14-43B1-9E79-BB8BE7D89A0D}" srcOrd="0" destOrd="0" presId="urn:microsoft.com/office/officeart/2018/2/layout/IconVerticalSolidList"/>
    <dgm:cxn modelId="{9D29A4F0-0946-478D-9D3E-9C74733B69EA}" type="presParOf" srcId="{9364127F-4CA8-4BAD-B61B-E28F5F2C2912}" destId="{A3A8CA3A-083E-41F3-AB44-9CE8654BAE21}" srcOrd="1" destOrd="0" presId="urn:microsoft.com/office/officeart/2018/2/layout/IconVerticalSolidList"/>
    <dgm:cxn modelId="{1BB795D7-A878-4DFC-90E0-9DF33F18A20A}" type="presParOf" srcId="{9364127F-4CA8-4BAD-B61B-E28F5F2C2912}" destId="{4D4F5DFB-923A-43E6-97A8-A80635EBDE70}" srcOrd="2" destOrd="0" presId="urn:microsoft.com/office/officeart/2018/2/layout/IconVerticalSolidList"/>
    <dgm:cxn modelId="{D54ED1D2-4B3F-4104-97C5-83711F1C4299}" type="presParOf" srcId="{9364127F-4CA8-4BAD-B61B-E28F5F2C2912}" destId="{2E84E3ED-8061-46C0-B822-4DF2E3401297}" srcOrd="3" destOrd="0" presId="urn:microsoft.com/office/officeart/2018/2/layout/IconVerticalSolidList"/>
    <dgm:cxn modelId="{8D596EC2-65D1-43C7-8D86-F09BEE53343F}" type="presParOf" srcId="{9364127F-4CA8-4BAD-B61B-E28F5F2C2912}" destId="{A0DCB6EB-685A-4FBE-9CE5-FA214BFE5D12}" srcOrd="4" destOrd="0" presId="urn:microsoft.com/office/officeart/2018/2/layout/IconVerticalSolidList"/>
    <dgm:cxn modelId="{D677E814-0E65-404B-961D-CF4F300C6E4F}" type="presParOf" srcId="{CEC78B76-1C06-4D23-A290-09FD8F6223DE}" destId="{5A2D4F15-663B-4B9F-8B92-38CF30E18BA8}" srcOrd="3" destOrd="0" presId="urn:microsoft.com/office/officeart/2018/2/layout/IconVerticalSolidList"/>
    <dgm:cxn modelId="{660A017D-E83C-41FE-97B3-2682B1418B64}" type="presParOf" srcId="{CEC78B76-1C06-4D23-A290-09FD8F6223DE}" destId="{D95F407A-6098-4FA7-AED3-1490DB251E4A}" srcOrd="4" destOrd="0" presId="urn:microsoft.com/office/officeart/2018/2/layout/IconVerticalSolidList"/>
    <dgm:cxn modelId="{6B9883E1-D7F0-4611-A904-F844E03A6DE6}" type="presParOf" srcId="{D95F407A-6098-4FA7-AED3-1490DB251E4A}" destId="{D979170A-8A8F-443B-81BA-0FE8EE8EB44A}" srcOrd="0" destOrd="0" presId="urn:microsoft.com/office/officeart/2018/2/layout/IconVerticalSolidList"/>
    <dgm:cxn modelId="{37FB7AED-A2B9-4675-AC58-FFB2740BC313}" type="presParOf" srcId="{D95F407A-6098-4FA7-AED3-1490DB251E4A}" destId="{65C11781-1EBB-4448-911E-C3D66780494D}" srcOrd="1" destOrd="0" presId="urn:microsoft.com/office/officeart/2018/2/layout/IconVerticalSolidList"/>
    <dgm:cxn modelId="{3BA11651-9540-419C-A2C7-587B6D559BD5}" type="presParOf" srcId="{D95F407A-6098-4FA7-AED3-1490DB251E4A}" destId="{08B1E6D8-EA4A-4F45-BAAA-0C8E84AC395D}" srcOrd="2" destOrd="0" presId="urn:microsoft.com/office/officeart/2018/2/layout/IconVerticalSolidList"/>
    <dgm:cxn modelId="{88919650-C145-4715-84E2-776C450D7CF1}" type="presParOf" srcId="{D95F407A-6098-4FA7-AED3-1490DB251E4A}" destId="{415A56D9-BA04-407A-91BB-9829CD4EF378}" srcOrd="3" destOrd="0" presId="urn:microsoft.com/office/officeart/2018/2/layout/IconVerticalSolidList"/>
    <dgm:cxn modelId="{E5DB6DFC-9F29-4B55-9619-362D61762588}" type="presParOf" srcId="{CEC78B76-1C06-4D23-A290-09FD8F6223DE}" destId="{06F9C52B-1D61-490D-A7E5-71135C5C08B7}" srcOrd="5" destOrd="0" presId="urn:microsoft.com/office/officeart/2018/2/layout/IconVerticalSolidList"/>
    <dgm:cxn modelId="{E1017B59-C61C-4046-AA7B-30C2ABF7A8B0}" type="presParOf" srcId="{CEC78B76-1C06-4D23-A290-09FD8F6223DE}" destId="{A05410DA-AB7E-4A0B-B641-5CD1FF171009}" srcOrd="6" destOrd="0" presId="urn:microsoft.com/office/officeart/2018/2/layout/IconVerticalSolidList"/>
    <dgm:cxn modelId="{DDCD32DD-0B0D-4350-BC13-B24B5245676D}" type="presParOf" srcId="{A05410DA-AB7E-4A0B-B641-5CD1FF171009}" destId="{B5F58BE1-8D10-4CE1-9861-5994778B63DC}" srcOrd="0" destOrd="0" presId="urn:microsoft.com/office/officeart/2018/2/layout/IconVerticalSolidList"/>
    <dgm:cxn modelId="{9FBFBF2A-1A54-483F-9B8D-CC6146D3983B}" type="presParOf" srcId="{A05410DA-AB7E-4A0B-B641-5CD1FF171009}" destId="{69E89B0A-58FF-4BA0-8C3E-39ED031546EE}" srcOrd="1" destOrd="0" presId="urn:microsoft.com/office/officeart/2018/2/layout/IconVerticalSolidList"/>
    <dgm:cxn modelId="{F85056A6-52A6-49FD-B4C8-213AF5971F15}" type="presParOf" srcId="{A05410DA-AB7E-4A0B-B641-5CD1FF171009}" destId="{D18B5241-064A-4C76-A43B-08F918195B49}" srcOrd="2" destOrd="0" presId="urn:microsoft.com/office/officeart/2018/2/layout/IconVerticalSolidList"/>
    <dgm:cxn modelId="{238F71F8-E1EE-4A0A-ADED-8D36F2A5E8FC}" type="presParOf" srcId="{A05410DA-AB7E-4A0B-B641-5CD1FF171009}" destId="{A41F7F46-13DA-40E6-8DA1-3032D289FAFC}" srcOrd="3" destOrd="0" presId="urn:microsoft.com/office/officeart/2018/2/layout/IconVerticalSolidList"/>
    <dgm:cxn modelId="{12B9632D-1EED-41B4-B10A-10E12D8FEE85}" type="presParOf" srcId="{CEC78B76-1C06-4D23-A290-09FD8F6223DE}" destId="{0E6D630F-EE49-4A59-8E45-0B8897E7C9E0}" srcOrd="7" destOrd="0" presId="urn:microsoft.com/office/officeart/2018/2/layout/IconVerticalSolidList"/>
    <dgm:cxn modelId="{73FF8B4D-35AF-43AD-9D7E-27225B8AFC03}" type="presParOf" srcId="{CEC78B76-1C06-4D23-A290-09FD8F6223DE}" destId="{D0412AC6-D49B-4CC1-A8ED-70C5C07A1D7F}" srcOrd="8" destOrd="0" presId="urn:microsoft.com/office/officeart/2018/2/layout/IconVerticalSolidList"/>
    <dgm:cxn modelId="{FC3E98D7-73A7-414A-B720-55FF22EEBC66}" type="presParOf" srcId="{D0412AC6-D49B-4CC1-A8ED-70C5C07A1D7F}" destId="{507A729A-25A9-4315-9911-F5CB12EF5940}" srcOrd="0" destOrd="0" presId="urn:microsoft.com/office/officeart/2018/2/layout/IconVerticalSolidList"/>
    <dgm:cxn modelId="{6A2A2B2C-8C74-47EC-8827-86048A7D6913}" type="presParOf" srcId="{D0412AC6-D49B-4CC1-A8ED-70C5C07A1D7F}" destId="{2BE6C42E-FE5D-4845-A4BD-C85A46DCE5BE}" srcOrd="1" destOrd="0" presId="urn:microsoft.com/office/officeart/2018/2/layout/IconVerticalSolidList"/>
    <dgm:cxn modelId="{A80AA6FA-574A-400D-81A2-264C33CAF901}" type="presParOf" srcId="{D0412AC6-D49B-4CC1-A8ED-70C5C07A1D7F}" destId="{F1E9D1D9-8CDB-4410-8E0F-974834C40474}" srcOrd="2" destOrd="0" presId="urn:microsoft.com/office/officeart/2018/2/layout/IconVerticalSolidList"/>
    <dgm:cxn modelId="{762D2A35-A600-47A1-8CDA-59C407E4051D}" type="presParOf" srcId="{D0412AC6-D49B-4CC1-A8ED-70C5C07A1D7F}" destId="{3D36B39E-5029-4ADC-82FA-AC9970851043}" srcOrd="3" destOrd="0" presId="urn:microsoft.com/office/officeart/2018/2/layout/IconVerticalSolidList"/>
    <dgm:cxn modelId="{DCEF6A03-84B6-4134-9FC7-B450E0D268B3}" type="presParOf" srcId="{CEC78B76-1C06-4D23-A290-09FD8F6223DE}" destId="{11E9DBBD-40A0-4B77-9153-706D81B50ADA}" srcOrd="9" destOrd="0" presId="urn:microsoft.com/office/officeart/2018/2/layout/IconVerticalSolidList"/>
    <dgm:cxn modelId="{76AD5E5E-3482-412C-A567-E3EBDDAC628E}" type="presParOf" srcId="{CEC78B76-1C06-4D23-A290-09FD8F6223DE}" destId="{75BA04EF-1376-433E-9545-4AABB7176DF6}" srcOrd="10" destOrd="0" presId="urn:microsoft.com/office/officeart/2018/2/layout/IconVerticalSolidList"/>
    <dgm:cxn modelId="{5E2C8222-71CA-4FC8-A908-63F85AD65E19}" type="presParOf" srcId="{75BA04EF-1376-433E-9545-4AABB7176DF6}" destId="{F190BD24-F457-485E-9C1D-2ABA7CEE7D07}" srcOrd="0" destOrd="0" presId="urn:microsoft.com/office/officeart/2018/2/layout/IconVerticalSolidList"/>
    <dgm:cxn modelId="{BDBEA60C-AC76-45B4-9F94-4BB399377F9F}" type="presParOf" srcId="{75BA04EF-1376-433E-9545-4AABB7176DF6}" destId="{7E8E82CB-1595-4A36-BA59-12596963F676}" srcOrd="1" destOrd="0" presId="urn:microsoft.com/office/officeart/2018/2/layout/IconVerticalSolidList"/>
    <dgm:cxn modelId="{9695A407-6D9D-46FD-AB09-7003FB5A9D71}" type="presParOf" srcId="{75BA04EF-1376-433E-9545-4AABB7176DF6}" destId="{051811C4-7A7E-4B18-B1B4-94A7038C45BB}" srcOrd="2" destOrd="0" presId="urn:microsoft.com/office/officeart/2018/2/layout/IconVerticalSolidList"/>
    <dgm:cxn modelId="{06110A5F-22CA-4863-AAB5-3E8E7A5A3A17}" type="presParOf" srcId="{75BA04EF-1376-433E-9545-4AABB7176DF6}" destId="{90157726-0102-405F-A540-DD1773BF2D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C876FC2-C6BD-47EF-BB52-2E9938C604E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826BCB-5CCD-430F-8317-422542A105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 source dependency manager</a:t>
          </a:r>
        </a:p>
      </dgm:t>
    </dgm:pt>
    <dgm:pt modelId="{D1EF8708-8C99-4D72-8F12-EB953ABFCF32}" type="parTrans" cxnId="{11B63D6D-A6A0-4DBB-A3F6-56DCCEE1348A}">
      <dgm:prSet/>
      <dgm:spPr/>
      <dgm:t>
        <a:bodyPr/>
        <a:lstStyle/>
        <a:p>
          <a:endParaRPr lang="en-US"/>
        </a:p>
      </dgm:t>
    </dgm:pt>
    <dgm:pt modelId="{53F71328-79EC-460F-9FF6-91EED247248F}" type="sibTrans" cxnId="{11B63D6D-A6A0-4DBB-A3F6-56DCCEE1348A}">
      <dgm:prSet/>
      <dgm:spPr/>
      <dgm:t>
        <a:bodyPr/>
        <a:lstStyle/>
        <a:p>
          <a:endParaRPr lang="en-US"/>
        </a:p>
      </dgm:t>
    </dgm:pt>
    <dgm:pt modelId="{175E2E3F-EBFF-4393-9CF6-39EF28A336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Popular with F# development</a:t>
          </a:r>
        </a:p>
      </dgm:t>
    </dgm:pt>
    <dgm:pt modelId="{631CC764-FFA4-4356-A2A5-6E8FD393B87E}" type="parTrans" cxnId="{0DFC5B04-FAE4-4C65-A16C-72E225200074}">
      <dgm:prSet/>
      <dgm:spPr/>
      <dgm:t>
        <a:bodyPr/>
        <a:lstStyle/>
        <a:p>
          <a:endParaRPr lang="en-US"/>
        </a:p>
      </dgm:t>
    </dgm:pt>
    <dgm:pt modelId="{4640F087-7A9C-4CC3-9CBC-6042C0401CD1}" type="sibTrans" cxnId="{0DFC5B04-FAE4-4C65-A16C-72E225200074}">
      <dgm:prSet/>
      <dgm:spPr/>
      <dgm:t>
        <a:bodyPr/>
        <a:lstStyle/>
        <a:p>
          <a:endParaRPr lang="en-US"/>
        </a:p>
      </dgm:t>
    </dgm:pt>
    <dgm:pt modelId="{206CA6EC-A673-4BE8-83B1-CCBA8957B9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Supports referencing full packages like NuGet, or individual files hosted in a Git repo or HTTP endpoint</a:t>
          </a:r>
        </a:p>
      </dgm:t>
    </dgm:pt>
    <dgm:pt modelId="{79B0315D-EA1F-4F21-8E41-347663B83743}" type="parTrans" cxnId="{715F89F7-3262-4AFB-B511-F8F69D512CA0}">
      <dgm:prSet/>
      <dgm:spPr/>
      <dgm:t>
        <a:bodyPr/>
        <a:lstStyle/>
        <a:p>
          <a:endParaRPr lang="en-US"/>
        </a:p>
      </dgm:t>
    </dgm:pt>
    <dgm:pt modelId="{0DD0934F-BE09-4771-9C15-9B505FCB7F99}" type="sibTrans" cxnId="{715F89F7-3262-4AFB-B511-F8F69D512CA0}">
      <dgm:prSet/>
      <dgm:spPr/>
      <dgm:t>
        <a:bodyPr/>
        <a:lstStyle/>
        <a:p>
          <a:endParaRPr lang="en-US"/>
        </a:p>
      </dgm:t>
    </dgm:pt>
    <dgm:pt modelId="{AAC9BF45-4F1C-428A-A844-561EB7B428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http://fsprojects.github.io/Paket/</a:t>
          </a:r>
          <a:endParaRPr lang="en-US"/>
        </a:p>
      </dgm:t>
    </dgm:pt>
    <dgm:pt modelId="{F13AB485-A4BF-4F1F-AAE0-6224F1E39CEE}" type="parTrans" cxnId="{2287E47C-D547-46BB-8748-213BAF1D4F37}">
      <dgm:prSet/>
      <dgm:spPr/>
      <dgm:t>
        <a:bodyPr/>
        <a:lstStyle/>
        <a:p>
          <a:endParaRPr lang="en-US"/>
        </a:p>
      </dgm:t>
    </dgm:pt>
    <dgm:pt modelId="{5F88C9CB-5B19-492B-AE15-C8EB27F9C80F}" type="sibTrans" cxnId="{2287E47C-D547-46BB-8748-213BAF1D4F37}">
      <dgm:prSet/>
      <dgm:spPr/>
      <dgm:t>
        <a:bodyPr/>
        <a:lstStyle/>
        <a:p>
          <a:endParaRPr lang="en-US"/>
        </a:p>
      </dgm:t>
    </dgm:pt>
    <dgm:pt modelId="{1E2514C0-8DF4-470A-9FD2-D32A6AF9BCE2}" type="pres">
      <dgm:prSet presAssocID="{4C876FC2-C6BD-47EF-BB52-2E9938C604E7}" presName="root" presStyleCnt="0">
        <dgm:presLayoutVars>
          <dgm:dir/>
          <dgm:resizeHandles val="exact"/>
        </dgm:presLayoutVars>
      </dgm:prSet>
      <dgm:spPr/>
    </dgm:pt>
    <dgm:pt modelId="{E455315F-237B-4044-88F3-3858E2C218F8}" type="pres">
      <dgm:prSet presAssocID="{04826BCB-5CCD-430F-8317-422542A105D7}" presName="compNode" presStyleCnt="0"/>
      <dgm:spPr/>
    </dgm:pt>
    <dgm:pt modelId="{F040AE00-90E5-4BB2-A6D1-01BD921AF212}" type="pres">
      <dgm:prSet presAssocID="{04826BCB-5CCD-430F-8317-422542A105D7}" presName="bgRect" presStyleLbl="bgShp" presStyleIdx="0" presStyleCnt="4"/>
      <dgm:spPr/>
    </dgm:pt>
    <dgm:pt modelId="{9140B367-9601-45F8-AA74-6DE2B4A7141B}" type="pres">
      <dgm:prSet presAssocID="{04826BCB-5CCD-430F-8317-422542A105D7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5E85BAB-373B-4E52-AD1A-C3083ACD8284}" type="pres">
      <dgm:prSet presAssocID="{04826BCB-5CCD-430F-8317-422542A105D7}" presName="spaceRect" presStyleCnt="0"/>
      <dgm:spPr/>
    </dgm:pt>
    <dgm:pt modelId="{A4C2D43A-3305-4299-94FE-80A035686FFB}" type="pres">
      <dgm:prSet presAssocID="{04826BCB-5CCD-430F-8317-422542A105D7}" presName="parTx" presStyleLbl="revTx" presStyleIdx="0" presStyleCnt="4">
        <dgm:presLayoutVars>
          <dgm:chMax val="0"/>
          <dgm:chPref val="0"/>
        </dgm:presLayoutVars>
      </dgm:prSet>
      <dgm:spPr/>
    </dgm:pt>
    <dgm:pt modelId="{80A05E3D-3203-4924-B6EE-66677FFCFB4C}" type="pres">
      <dgm:prSet presAssocID="{53F71328-79EC-460F-9FF6-91EED247248F}" presName="sibTrans" presStyleCnt="0"/>
      <dgm:spPr/>
    </dgm:pt>
    <dgm:pt modelId="{76B3D488-9901-4468-ACC8-A6ACBC22F257}" type="pres">
      <dgm:prSet presAssocID="{175E2E3F-EBFF-4393-9CF6-39EF28A33649}" presName="compNode" presStyleCnt="0"/>
      <dgm:spPr/>
    </dgm:pt>
    <dgm:pt modelId="{8A2BDD27-18FF-415B-9289-D786EF3DCE09}" type="pres">
      <dgm:prSet presAssocID="{175E2E3F-EBFF-4393-9CF6-39EF28A33649}" presName="bgRect" presStyleLbl="bgShp" presStyleIdx="1" presStyleCnt="4"/>
      <dgm:spPr/>
    </dgm:pt>
    <dgm:pt modelId="{031A7025-15C5-413C-8421-6F85056A6731}" type="pres">
      <dgm:prSet presAssocID="{175E2E3F-EBFF-4393-9CF6-39EF28A33649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30E65D0C-6CC9-4884-9270-D1A49A9730C9}" type="pres">
      <dgm:prSet presAssocID="{175E2E3F-EBFF-4393-9CF6-39EF28A33649}" presName="spaceRect" presStyleCnt="0"/>
      <dgm:spPr/>
    </dgm:pt>
    <dgm:pt modelId="{0A188E6A-AC25-4051-A2E9-3210A945D72E}" type="pres">
      <dgm:prSet presAssocID="{175E2E3F-EBFF-4393-9CF6-39EF28A33649}" presName="parTx" presStyleLbl="revTx" presStyleIdx="1" presStyleCnt="4">
        <dgm:presLayoutVars>
          <dgm:chMax val="0"/>
          <dgm:chPref val="0"/>
        </dgm:presLayoutVars>
      </dgm:prSet>
      <dgm:spPr/>
    </dgm:pt>
    <dgm:pt modelId="{136CC899-DD72-49CC-910B-DEA66477C434}" type="pres">
      <dgm:prSet presAssocID="{4640F087-7A9C-4CC3-9CBC-6042C0401CD1}" presName="sibTrans" presStyleCnt="0"/>
      <dgm:spPr/>
    </dgm:pt>
    <dgm:pt modelId="{E12612F9-529E-4FCA-A15C-F6E3967D3AD8}" type="pres">
      <dgm:prSet presAssocID="{206CA6EC-A673-4BE8-83B1-CCBA8957B91C}" presName="compNode" presStyleCnt="0"/>
      <dgm:spPr/>
    </dgm:pt>
    <dgm:pt modelId="{55C9D45F-DAEF-4EE5-AA4C-67162FFF1E65}" type="pres">
      <dgm:prSet presAssocID="{206CA6EC-A673-4BE8-83B1-CCBA8957B91C}" presName="bgRect" presStyleLbl="bgShp" presStyleIdx="2" presStyleCnt="4"/>
      <dgm:spPr/>
    </dgm:pt>
    <dgm:pt modelId="{E1A4ECF5-D44C-471B-96AC-69C0D0EC2089}" type="pres">
      <dgm:prSet presAssocID="{206CA6EC-A673-4BE8-83B1-CCBA8957B91C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21265AA-FA96-461C-8526-6F824764C6C0}" type="pres">
      <dgm:prSet presAssocID="{206CA6EC-A673-4BE8-83B1-CCBA8957B91C}" presName="spaceRect" presStyleCnt="0"/>
      <dgm:spPr/>
    </dgm:pt>
    <dgm:pt modelId="{57129752-698B-401C-9090-4AF329117281}" type="pres">
      <dgm:prSet presAssocID="{206CA6EC-A673-4BE8-83B1-CCBA8957B91C}" presName="parTx" presStyleLbl="revTx" presStyleIdx="2" presStyleCnt="4">
        <dgm:presLayoutVars>
          <dgm:chMax val="0"/>
          <dgm:chPref val="0"/>
        </dgm:presLayoutVars>
      </dgm:prSet>
      <dgm:spPr/>
    </dgm:pt>
    <dgm:pt modelId="{FB418F3C-C434-480F-BB0B-3763C6083189}" type="pres">
      <dgm:prSet presAssocID="{0DD0934F-BE09-4771-9C15-9B505FCB7F99}" presName="sibTrans" presStyleCnt="0"/>
      <dgm:spPr/>
    </dgm:pt>
    <dgm:pt modelId="{F6992946-D309-41AA-AC46-BEDCA8A150AD}" type="pres">
      <dgm:prSet presAssocID="{AAC9BF45-4F1C-428A-A844-561EB7B4288A}" presName="compNode" presStyleCnt="0"/>
      <dgm:spPr/>
    </dgm:pt>
    <dgm:pt modelId="{C9803BC0-753F-4CFD-8151-0F1428BB8410}" type="pres">
      <dgm:prSet presAssocID="{AAC9BF45-4F1C-428A-A844-561EB7B4288A}" presName="bgRect" presStyleLbl="bgShp" presStyleIdx="3" presStyleCnt="4"/>
      <dgm:spPr/>
    </dgm:pt>
    <dgm:pt modelId="{F3B3099F-7F0B-49F1-AEE9-0CE35EA1A377}" type="pres">
      <dgm:prSet presAssocID="{AAC9BF45-4F1C-428A-A844-561EB7B4288A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080E961-9ED3-41B7-B527-4428EFD56F1C}" type="pres">
      <dgm:prSet presAssocID="{AAC9BF45-4F1C-428A-A844-561EB7B4288A}" presName="spaceRect" presStyleCnt="0"/>
      <dgm:spPr/>
    </dgm:pt>
    <dgm:pt modelId="{F09ED537-BF2A-4CD4-A278-854FCE08053D}" type="pres">
      <dgm:prSet presAssocID="{AAC9BF45-4F1C-428A-A844-561EB7B4288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DFC5B04-FAE4-4C65-A16C-72E225200074}" srcId="{4C876FC2-C6BD-47EF-BB52-2E9938C604E7}" destId="{175E2E3F-EBFF-4393-9CF6-39EF28A33649}" srcOrd="1" destOrd="0" parTransId="{631CC764-FFA4-4356-A2A5-6E8FD393B87E}" sibTransId="{4640F087-7A9C-4CC3-9CBC-6042C0401CD1}"/>
    <dgm:cxn modelId="{EFA8551E-00CE-4C38-BFD2-FB4A0617152C}" type="presOf" srcId="{4C876FC2-C6BD-47EF-BB52-2E9938C604E7}" destId="{1E2514C0-8DF4-470A-9FD2-D32A6AF9BCE2}" srcOrd="0" destOrd="0" presId="urn:microsoft.com/office/officeart/2018/2/layout/IconVerticalSolidList"/>
    <dgm:cxn modelId="{11B63D6D-A6A0-4DBB-A3F6-56DCCEE1348A}" srcId="{4C876FC2-C6BD-47EF-BB52-2E9938C604E7}" destId="{04826BCB-5CCD-430F-8317-422542A105D7}" srcOrd="0" destOrd="0" parTransId="{D1EF8708-8C99-4D72-8F12-EB953ABFCF32}" sibTransId="{53F71328-79EC-460F-9FF6-91EED247248F}"/>
    <dgm:cxn modelId="{2287E47C-D547-46BB-8748-213BAF1D4F37}" srcId="{4C876FC2-C6BD-47EF-BB52-2E9938C604E7}" destId="{AAC9BF45-4F1C-428A-A844-561EB7B4288A}" srcOrd="3" destOrd="0" parTransId="{F13AB485-A4BF-4F1F-AAE0-6224F1E39CEE}" sibTransId="{5F88C9CB-5B19-492B-AE15-C8EB27F9C80F}"/>
    <dgm:cxn modelId="{9323C494-4433-4239-8C34-883655FCEBF3}" type="presOf" srcId="{AAC9BF45-4F1C-428A-A844-561EB7B4288A}" destId="{F09ED537-BF2A-4CD4-A278-854FCE08053D}" srcOrd="0" destOrd="0" presId="urn:microsoft.com/office/officeart/2018/2/layout/IconVerticalSolidList"/>
    <dgm:cxn modelId="{28383F99-D663-4FD2-BAAC-C12AE48463E4}" type="presOf" srcId="{04826BCB-5CCD-430F-8317-422542A105D7}" destId="{A4C2D43A-3305-4299-94FE-80A035686FFB}" srcOrd="0" destOrd="0" presId="urn:microsoft.com/office/officeart/2018/2/layout/IconVerticalSolidList"/>
    <dgm:cxn modelId="{42B6C9DA-0B6A-4C19-BEFF-7F510E68DA3B}" type="presOf" srcId="{175E2E3F-EBFF-4393-9CF6-39EF28A33649}" destId="{0A188E6A-AC25-4051-A2E9-3210A945D72E}" srcOrd="0" destOrd="0" presId="urn:microsoft.com/office/officeart/2018/2/layout/IconVerticalSolidList"/>
    <dgm:cxn modelId="{506642DB-AC18-4785-9A19-35A132E051E5}" type="presOf" srcId="{206CA6EC-A673-4BE8-83B1-CCBA8957B91C}" destId="{57129752-698B-401C-9090-4AF329117281}" srcOrd="0" destOrd="0" presId="urn:microsoft.com/office/officeart/2018/2/layout/IconVerticalSolidList"/>
    <dgm:cxn modelId="{715F89F7-3262-4AFB-B511-F8F69D512CA0}" srcId="{4C876FC2-C6BD-47EF-BB52-2E9938C604E7}" destId="{206CA6EC-A673-4BE8-83B1-CCBA8957B91C}" srcOrd="2" destOrd="0" parTransId="{79B0315D-EA1F-4F21-8E41-347663B83743}" sibTransId="{0DD0934F-BE09-4771-9C15-9B505FCB7F99}"/>
    <dgm:cxn modelId="{2442782A-4203-4D27-8BE7-09FBEFB97F04}" type="presParOf" srcId="{1E2514C0-8DF4-470A-9FD2-D32A6AF9BCE2}" destId="{E455315F-237B-4044-88F3-3858E2C218F8}" srcOrd="0" destOrd="0" presId="urn:microsoft.com/office/officeart/2018/2/layout/IconVerticalSolidList"/>
    <dgm:cxn modelId="{AB4A854D-A96B-4704-AE10-E109C4DBFD1C}" type="presParOf" srcId="{E455315F-237B-4044-88F3-3858E2C218F8}" destId="{F040AE00-90E5-4BB2-A6D1-01BD921AF212}" srcOrd="0" destOrd="0" presId="urn:microsoft.com/office/officeart/2018/2/layout/IconVerticalSolidList"/>
    <dgm:cxn modelId="{71267EB8-0DFB-46AE-A53D-2FA56F430CB4}" type="presParOf" srcId="{E455315F-237B-4044-88F3-3858E2C218F8}" destId="{9140B367-9601-45F8-AA74-6DE2B4A7141B}" srcOrd="1" destOrd="0" presId="urn:microsoft.com/office/officeart/2018/2/layout/IconVerticalSolidList"/>
    <dgm:cxn modelId="{861F35FB-A5F5-4676-96AD-9A41AEE31871}" type="presParOf" srcId="{E455315F-237B-4044-88F3-3858E2C218F8}" destId="{A5E85BAB-373B-4E52-AD1A-C3083ACD8284}" srcOrd="2" destOrd="0" presId="urn:microsoft.com/office/officeart/2018/2/layout/IconVerticalSolidList"/>
    <dgm:cxn modelId="{2E5CA51B-7EF6-4C61-9BA4-8C6F1A14B851}" type="presParOf" srcId="{E455315F-237B-4044-88F3-3858E2C218F8}" destId="{A4C2D43A-3305-4299-94FE-80A035686FFB}" srcOrd="3" destOrd="0" presId="urn:microsoft.com/office/officeart/2018/2/layout/IconVerticalSolidList"/>
    <dgm:cxn modelId="{0E7BA1BA-ECA7-4089-A3CF-41BAB014D232}" type="presParOf" srcId="{1E2514C0-8DF4-470A-9FD2-D32A6AF9BCE2}" destId="{80A05E3D-3203-4924-B6EE-66677FFCFB4C}" srcOrd="1" destOrd="0" presId="urn:microsoft.com/office/officeart/2018/2/layout/IconVerticalSolidList"/>
    <dgm:cxn modelId="{5465CDCB-F028-4B7C-BD95-F53D1D2F8EC9}" type="presParOf" srcId="{1E2514C0-8DF4-470A-9FD2-D32A6AF9BCE2}" destId="{76B3D488-9901-4468-ACC8-A6ACBC22F257}" srcOrd="2" destOrd="0" presId="urn:microsoft.com/office/officeart/2018/2/layout/IconVerticalSolidList"/>
    <dgm:cxn modelId="{B2C0293D-C704-4479-8C07-714EE9AE0CE0}" type="presParOf" srcId="{76B3D488-9901-4468-ACC8-A6ACBC22F257}" destId="{8A2BDD27-18FF-415B-9289-D786EF3DCE09}" srcOrd="0" destOrd="0" presId="urn:microsoft.com/office/officeart/2018/2/layout/IconVerticalSolidList"/>
    <dgm:cxn modelId="{5E4B2F90-5208-42FE-8997-42951AA5D190}" type="presParOf" srcId="{76B3D488-9901-4468-ACC8-A6ACBC22F257}" destId="{031A7025-15C5-413C-8421-6F85056A6731}" srcOrd="1" destOrd="0" presId="urn:microsoft.com/office/officeart/2018/2/layout/IconVerticalSolidList"/>
    <dgm:cxn modelId="{411B5B7A-441F-4E72-AFC3-4520D94748F1}" type="presParOf" srcId="{76B3D488-9901-4468-ACC8-A6ACBC22F257}" destId="{30E65D0C-6CC9-4884-9270-D1A49A9730C9}" srcOrd="2" destOrd="0" presId="urn:microsoft.com/office/officeart/2018/2/layout/IconVerticalSolidList"/>
    <dgm:cxn modelId="{BF13624D-2856-44A5-A9C5-B4FA784D8533}" type="presParOf" srcId="{76B3D488-9901-4468-ACC8-A6ACBC22F257}" destId="{0A188E6A-AC25-4051-A2E9-3210A945D72E}" srcOrd="3" destOrd="0" presId="urn:microsoft.com/office/officeart/2018/2/layout/IconVerticalSolidList"/>
    <dgm:cxn modelId="{68FD3AF3-D5D2-4B21-9978-EF1596B340F5}" type="presParOf" srcId="{1E2514C0-8DF4-470A-9FD2-D32A6AF9BCE2}" destId="{136CC899-DD72-49CC-910B-DEA66477C434}" srcOrd="3" destOrd="0" presId="urn:microsoft.com/office/officeart/2018/2/layout/IconVerticalSolidList"/>
    <dgm:cxn modelId="{E7A9BB43-6398-4835-A09D-669C6A098A99}" type="presParOf" srcId="{1E2514C0-8DF4-470A-9FD2-D32A6AF9BCE2}" destId="{E12612F9-529E-4FCA-A15C-F6E3967D3AD8}" srcOrd="4" destOrd="0" presId="urn:microsoft.com/office/officeart/2018/2/layout/IconVerticalSolidList"/>
    <dgm:cxn modelId="{F5F145A6-628E-4410-BBA8-F49A990670C5}" type="presParOf" srcId="{E12612F9-529E-4FCA-A15C-F6E3967D3AD8}" destId="{55C9D45F-DAEF-4EE5-AA4C-67162FFF1E65}" srcOrd="0" destOrd="0" presId="urn:microsoft.com/office/officeart/2018/2/layout/IconVerticalSolidList"/>
    <dgm:cxn modelId="{325D4C43-6C71-449D-87D0-E2F3442435F5}" type="presParOf" srcId="{E12612F9-529E-4FCA-A15C-F6E3967D3AD8}" destId="{E1A4ECF5-D44C-471B-96AC-69C0D0EC2089}" srcOrd="1" destOrd="0" presId="urn:microsoft.com/office/officeart/2018/2/layout/IconVerticalSolidList"/>
    <dgm:cxn modelId="{1823B38F-D51E-44A9-8AFF-AEC69813C84F}" type="presParOf" srcId="{E12612F9-529E-4FCA-A15C-F6E3967D3AD8}" destId="{B21265AA-FA96-461C-8526-6F824764C6C0}" srcOrd="2" destOrd="0" presId="urn:microsoft.com/office/officeart/2018/2/layout/IconVerticalSolidList"/>
    <dgm:cxn modelId="{8FC0843E-D7DD-4BF6-BBE3-36D2DCD66201}" type="presParOf" srcId="{E12612F9-529E-4FCA-A15C-F6E3967D3AD8}" destId="{57129752-698B-401C-9090-4AF329117281}" srcOrd="3" destOrd="0" presId="urn:microsoft.com/office/officeart/2018/2/layout/IconVerticalSolidList"/>
    <dgm:cxn modelId="{E077533A-3B2D-4313-BB3D-0CD06D649DEA}" type="presParOf" srcId="{1E2514C0-8DF4-470A-9FD2-D32A6AF9BCE2}" destId="{FB418F3C-C434-480F-BB0B-3763C6083189}" srcOrd="5" destOrd="0" presId="urn:microsoft.com/office/officeart/2018/2/layout/IconVerticalSolidList"/>
    <dgm:cxn modelId="{E504EF76-F031-45F1-9D23-B8ED213B191A}" type="presParOf" srcId="{1E2514C0-8DF4-470A-9FD2-D32A6AF9BCE2}" destId="{F6992946-D309-41AA-AC46-BEDCA8A150AD}" srcOrd="6" destOrd="0" presId="urn:microsoft.com/office/officeart/2018/2/layout/IconVerticalSolidList"/>
    <dgm:cxn modelId="{12A1497F-94BF-4352-88E7-8067136002A6}" type="presParOf" srcId="{F6992946-D309-41AA-AC46-BEDCA8A150AD}" destId="{C9803BC0-753F-4CFD-8151-0F1428BB8410}" srcOrd="0" destOrd="0" presId="urn:microsoft.com/office/officeart/2018/2/layout/IconVerticalSolidList"/>
    <dgm:cxn modelId="{8A9F4D8F-8371-4526-833B-1927B5D0BBD2}" type="presParOf" srcId="{F6992946-D309-41AA-AC46-BEDCA8A150AD}" destId="{F3B3099F-7F0B-49F1-AEE9-0CE35EA1A377}" srcOrd="1" destOrd="0" presId="urn:microsoft.com/office/officeart/2018/2/layout/IconVerticalSolidList"/>
    <dgm:cxn modelId="{2148E6C2-931F-4C9A-B889-7E7C82444285}" type="presParOf" srcId="{F6992946-D309-41AA-AC46-BEDCA8A150AD}" destId="{1080E961-9ED3-41B7-B527-4428EFD56F1C}" srcOrd="2" destOrd="0" presId="urn:microsoft.com/office/officeart/2018/2/layout/IconVerticalSolidList"/>
    <dgm:cxn modelId="{E5D5E200-9534-4DC4-9DFB-0FF8339C3DAB}" type="presParOf" srcId="{F6992946-D309-41AA-AC46-BEDCA8A150AD}" destId="{F09ED537-BF2A-4CD4-A278-854FCE0805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16F4457-4CD9-4CE9-8C9E-99B3D9117D4C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F8F63E9-9932-4632-A101-5E9FAF6DD583}">
      <dgm:prSet/>
      <dgm:spPr/>
      <dgm:t>
        <a:bodyPr/>
        <a:lstStyle/>
        <a:p>
          <a:r>
            <a:rPr lang="en-US"/>
            <a:t>Machine-Level package manager</a:t>
          </a:r>
        </a:p>
      </dgm:t>
    </dgm:pt>
    <dgm:pt modelId="{84A83012-AE3F-4BD6-A291-9674B6ED1262}" type="parTrans" cxnId="{33CF2489-A945-46FC-B6CE-45D7CAE687CE}">
      <dgm:prSet/>
      <dgm:spPr/>
      <dgm:t>
        <a:bodyPr/>
        <a:lstStyle/>
        <a:p>
          <a:endParaRPr lang="en-US"/>
        </a:p>
      </dgm:t>
    </dgm:pt>
    <dgm:pt modelId="{65DBA5FA-4B4C-4763-98D8-DB89E13710BE}" type="sibTrans" cxnId="{33CF2489-A945-46FC-B6CE-45D7CAE687CE}">
      <dgm:prSet/>
      <dgm:spPr/>
      <dgm:t>
        <a:bodyPr/>
        <a:lstStyle/>
        <a:p>
          <a:endParaRPr lang="en-US"/>
        </a:p>
      </dgm:t>
    </dgm:pt>
    <dgm:pt modelId="{995971D8-29F8-4704-AA7A-D762E5A2B58D}">
      <dgm:prSet/>
      <dgm:spPr/>
      <dgm:t>
        <a:bodyPr/>
        <a:lstStyle/>
        <a:p>
          <a:r>
            <a:rPr lang="en-US"/>
            <a:t>Built on top of NuGet</a:t>
          </a:r>
        </a:p>
      </dgm:t>
    </dgm:pt>
    <dgm:pt modelId="{445FA24E-7F3B-4302-A39B-0F28BC3FD012}" type="parTrans" cxnId="{BEDE3892-0E43-4A7A-9BA5-C134CAF0D9E3}">
      <dgm:prSet/>
      <dgm:spPr/>
      <dgm:t>
        <a:bodyPr/>
        <a:lstStyle/>
        <a:p>
          <a:endParaRPr lang="en-US"/>
        </a:p>
      </dgm:t>
    </dgm:pt>
    <dgm:pt modelId="{472E88C8-BF36-481D-AF63-87CD5EF7FD9A}" type="sibTrans" cxnId="{BEDE3892-0E43-4A7A-9BA5-C134CAF0D9E3}">
      <dgm:prSet/>
      <dgm:spPr/>
      <dgm:t>
        <a:bodyPr/>
        <a:lstStyle/>
        <a:p>
          <a:endParaRPr lang="en-US"/>
        </a:p>
      </dgm:t>
    </dgm:pt>
    <dgm:pt modelId="{ADB43A3C-18DC-42E2-8546-6145F41D9340}">
      <dgm:prSet/>
      <dgm:spPr/>
      <dgm:t>
        <a:bodyPr/>
        <a:lstStyle/>
        <a:p>
          <a:r>
            <a:rPr lang="en-US"/>
            <a:t>Use it to install apps on your machine like you install packages</a:t>
          </a:r>
        </a:p>
      </dgm:t>
    </dgm:pt>
    <dgm:pt modelId="{F6B1BE12-BF11-411A-8DB7-63FA48864E1B}" type="parTrans" cxnId="{59C4BA70-1081-4D24-A03C-D4FCF9584C06}">
      <dgm:prSet/>
      <dgm:spPr/>
      <dgm:t>
        <a:bodyPr/>
        <a:lstStyle/>
        <a:p>
          <a:endParaRPr lang="en-US"/>
        </a:p>
      </dgm:t>
    </dgm:pt>
    <dgm:pt modelId="{96C94C2C-A472-4B69-BBA2-427BC75D8D1F}" type="sibTrans" cxnId="{59C4BA70-1081-4D24-A03C-D4FCF9584C06}">
      <dgm:prSet/>
      <dgm:spPr/>
      <dgm:t>
        <a:bodyPr/>
        <a:lstStyle/>
        <a:p>
          <a:endParaRPr lang="en-US"/>
        </a:p>
      </dgm:t>
    </dgm:pt>
    <dgm:pt modelId="{BFFCCF06-AA3D-44DE-A04B-0671A0C0CDD8}">
      <dgm:prSet/>
      <dgm:spPr/>
      <dgm:t>
        <a:bodyPr/>
        <a:lstStyle/>
        <a:p>
          <a:r>
            <a:rPr lang="en-US" dirty="0"/>
            <a:t>Chrome, Python, </a:t>
          </a:r>
          <a:r>
            <a:rPr lang="en-US" dirty="0" err="1"/>
            <a:t>etc</a:t>
          </a:r>
          <a:endParaRPr lang="en-US" dirty="0"/>
        </a:p>
      </dgm:t>
    </dgm:pt>
    <dgm:pt modelId="{3D26EFBB-3C1F-4745-8062-4EA41EE8508D}" type="parTrans" cxnId="{52E40B2F-FD1E-4750-9DD8-42E33F8B79BD}">
      <dgm:prSet/>
      <dgm:spPr/>
      <dgm:t>
        <a:bodyPr/>
        <a:lstStyle/>
        <a:p>
          <a:endParaRPr lang="en-US"/>
        </a:p>
      </dgm:t>
    </dgm:pt>
    <dgm:pt modelId="{B69AE9D2-F4FF-46EF-B161-9A4076816F55}" type="sibTrans" cxnId="{52E40B2F-FD1E-4750-9DD8-42E33F8B79BD}">
      <dgm:prSet/>
      <dgm:spPr/>
      <dgm:t>
        <a:bodyPr/>
        <a:lstStyle/>
        <a:p>
          <a:endParaRPr lang="en-US"/>
        </a:p>
      </dgm:t>
    </dgm:pt>
    <dgm:pt modelId="{AB99E2BA-E08D-4663-ADD1-820AC02DE100}">
      <dgm:prSet/>
      <dgm:spPr/>
      <dgm:t>
        <a:bodyPr/>
        <a:lstStyle/>
        <a:p>
          <a:r>
            <a:rPr lang="en-US"/>
            <a:t>Official and community created packages of software</a:t>
          </a:r>
        </a:p>
      </dgm:t>
    </dgm:pt>
    <dgm:pt modelId="{CD64F367-3EDD-4DE8-81A4-823107C46BA1}" type="parTrans" cxnId="{31F87304-E230-4A0B-B8ED-776B778760DB}">
      <dgm:prSet/>
      <dgm:spPr/>
      <dgm:t>
        <a:bodyPr/>
        <a:lstStyle/>
        <a:p>
          <a:endParaRPr lang="en-US"/>
        </a:p>
      </dgm:t>
    </dgm:pt>
    <dgm:pt modelId="{D20552E8-B2A1-4EE8-9860-459CAA8C25F8}" type="sibTrans" cxnId="{31F87304-E230-4A0B-B8ED-776B778760DB}">
      <dgm:prSet/>
      <dgm:spPr/>
      <dgm:t>
        <a:bodyPr/>
        <a:lstStyle/>
        <a:p>
          <a:endParaRPr lang="en-US"/>
        </a:p>
      </dgm:t>
    </dgm:pt>
    <dgm:pt modelId="{AAD0620D-C1B1-46EB-A213-B63DF4B8072C}">
      <dgm:prSet/>
      <dgm:spPr/>
      <dgm:t>
        <a:bodyPr/>
        <a:lstStyle/>
        <a:p>
          <a:r>
            <a:rPr lang="en-US"/>
            <a:t>Free and paid licenses</a:t>
          </a:r>
        </a:p>
      </dgm:t>
    </dgm:pt>
    <dgm:pt modelId="{E1EB3080-A291-4E68-9BA2-8243CE4F1C04}" type="parTrans" cxnId="{5E726D02-DBB0-4D88-B99A-352CD03B6A18}">
      <dgm:prSet/>
      <dgm:spPr/>
      <dgm:t>
        <a:bodyPr/>
        <a:lstStyle/>
        <a:p>
          <a:endParaRPr lang="en-US"/>
        </a:p>
      </dgm:t>
    </dgm:pt>
    <dgm:pt modelId="{3B49DAE3-A2BD-4104-8398-E389C78AEF35}" type="sibTrans" cxnId="{5E726D02-DBB0-4D88-B99A-352CD03B6A18}">
      <dgm:prSet/>
      <dgm:spPr/>
      <dgm:t>
        <a:bodyPr/>
        <a:lstStyle/>
        <a:p>
          <a:endParaRPr lang="en-US"/>
        </a:p>
      </dgm:t>
    </dgm:pt>
    <dgm:pt modelId="{62AC6A53-0648-4E6A-BE4B-14208A900F61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https://chocolatey.org/</a:t>
          </a:r>
          <a:endParaRPr lang="en-US"/>
        </a:p>
      </dgm:t>
    </dgm:pt>
    <dgm:pt modelId="{9116F1B7-E4E8-4510-87D0-09544BE666B0}" type="parTrans" cxnId="{8E28B859-800D-44F0-8109-5CCC37CC7F7E}">
      <dgm:prSet/>
      <dgm:spPr/>
      <dgm:t>
        <a:bodyPr/>
        <a:lstStyle/>
        <a:p>
          <a:endParaRPr lang="en-US"/>
        </a:p>
      </dgm:t>
    </dgm:pt>
    <dgm:pt modelId="{0373A5D0-6C26-4C00-AAC0-C6F59D49D738}" type="sibTrans" cxnId="{8E28B859-800D-44F0-8109-5CCC37CC7F7E}">
      <dgm:prSet/>
      <dgm:spPr/>
      <dgm:t>
        <a:bodyPr/>
        <a:lstStyle/>
        <a:p>
          <a:endParaRPr lang="en-US"/>
        </a:p>
      </dgm:t>
    </dgm:pt>
    <dgm:pt modelId="{4BF9AC89-3799-44BA-AC02-CCB7BB0CF401}" type="pres">
      <dgm:prSet presAssocID="{B16F4457-4CD9-4CE9-8C9E-99B3D9117D4C}" presName="root" presStyleCnt="0">
        <dgm:presLayoutVars>
          <dgm:dir/>
          <dgm:resizeHandles val="exact"/>
        </dgm:presLayoutVars>
      </dgm:prSet>
      <dgm:spPr/>
    </dgm:pt>
    <dgm:pt modelId="{5ADEF988-3049-4BD2-9D12-EC721C7267FC}" type="pres">
      <dgm:prSet presAssocID="{1F8F63E9-9932-4632-A101-5E9FAF6DD583}" presName="compNode" presStyleCnt="0"/>
      <dgm:spPr/>
    </dgm:pt>
    <dgm:pt modelId="{DC7D8E4C-8D56-42B4-AD0F-131D1318EFC3}" type="pres">
      <dgm:prSet presAssocID="{1F8F63E9-9932-4632-A101-5E9FAF6DD583}" presName="bgRect" presStyleLbl="bgShp" presStyleIdx="0" presStyleCnt="6"/>
      <dgm:spPr/>
    </dgm:pt>
    <dgm:pt modelId="{42178699-58F1-4078-9225-4FF8E79AF65F}" type="pres">
      <dgm:prSet presAssocID="{1F8F63E9-9932-4632-A101-5E9FAF6DD583}" presName="iconRect" presStyleLbl="node1" presStyleIdx="0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813166F-C040-4DB5-8695-13CC3320AA36}" type="pres">
      <dgm:prSet presAssocID="{1F8F63E9-9932-4632-A101-5E9FAF6DD583}" presName="spaceRect" presStyleCnt="0"/>
      <dgm:spPr/>
    </dgm:pt>
    <dgm:pt modelId="{D6BCF602-74FA-4AB5-BAE3-BC8EE929508C}" type="pres">
      <dgm:prSet presAssocID="{1F8F63E9-9932-4632-A101-5E9FAF6DD583}" presName="parTx" presStyleLbl="revTx" presStyleIdx="0" presStyleCnt="7">
        <dgm:presLayoutVars>
          <dgm:chMax val="0"/>
          <dgm:chPref val="0"/>
        </dgm:presLayoutVars>
      </dgm:prSet>
      <dgm:spPr/>
    </dgm:pt>
    <dgm:pt modelId="{1841CCF3-B4F3-4FD4-970A-DAAD97D69BD3}" type="pres">
      <dgm:prSet presAssocID="{65DBA5FA-4B4C-4763-98D8-DB89E13710BE}" presName="sibTrans" presStyleCnt="0"/>
      <dgm:spPr/>
    </dgm:pt>
    <dgm:pt modelId="{B1A592DA-599D-4EA5-A57F-E4E30F388C14}" type="pres">
      <dgm:prSet presAssocID="{995971D8-29F8-4704-AA7A-D762E5A2B58D}" presName="compNode" presStyleCnt="0"/>
      <dgm:spPr/>
    </dgm:pt>
    <dgm:pt modelId="{CDFB273F-5CEB-4E6E-835B-21688F4827E6}" type="pres">
      <dgm:prSet presAssocID="{995971D8-29F8-4704-AA7A-D762E5A2B58D}" presName="bgRect" presStyleLbl="bgShp" presStyleIdx="1" presStyleCnt="6"/>
      <dgm:spPr/>
    </dgm:pt>
    <dgm:pt modelId="{5DFB4F7B-F5FD-4BC2-AC75-452FC1B983FE}" type="pres">
      <dgm:prSet presAssocID="{995971D8-29F8-4704-AA7A-D762E5A2B58D}" presName="iconRect" presStyleLbl="node1" presStyleIdx="1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F9E5C096-B181-43F7-AB50-DF4B036B199A}" type="pres">
      <dgm:prSet presAssocID="{995971D8-29F8-4704-AA7A-D762E5A2B58D}" presName="spaceRect" presStyleCnt="0"/>
      <dgm:spPr/>
    </dgm:pt>
    <dgm:pt modelId="{7F903A54-5FCE-4F8B-8929-1FE65BF6B5DC}" type="pres">
      <dgm:prSet presAssocID="{995971D8-29F8-4704-AA7A-D762E5A2B58D}" presName="parTx" presStyleLbl="revTx" presStyleIdx="1" presStyleCnt="7">
        <dgm:presLayoutVars>
          <dgm:chMax val="0"/>
          <dgm:chPref val="0"/>
        </dgm:presLayoutVars>
      </dgm:prSet>
      <dgm:spPr/>
    </dgm:pt>
    <dgm:pt modelId="{384322A4-C137-4838-9333-894120E7D7C4}" type="pres">
      <dgm:prSet presAssocID="{472E88C8-BF36-481D-AF63-87CD5EF7FD9A}" presName="sibTrans" presStyleCnt="0"/>
      <dgm:spPr/>
    </dgm:pt>
    <dgm:pt modelId="{FD408CD5-779B-48C5-BC99-A58297AC8936}" type="pres">
      <dgm:prSet presAssocID="{ADB43A3C-18DC-42E2-8546-6145F41D9340}" presName="compNode" presStyleCnt="0"/>
      <dgm:spPr/>
    </dgm:pt>
    <dgm:pt modelId="{37EE2CA4-0296-4AF9-8424-62A99AB26FD6}" type="pres">
      <dgm:prSet presAssocID="{ADB43A3C-18DC-42E2-8546-6145F41D9340}" presName="bgRect" presStyleLbl="bgShp" presStyleIdx="2" presStyleCnt="6"/>
      <dgm:spPr/>
    </dgm:pt>
    <dgm:pt modelId="{64B317D4-A825-4AA3-9CF3-B37919474C3C}" type="pres">
      <dgm:prSet presAssocID="{ADB43A3C-18DC-42E2-8546-6145F41D9340}" presName="iconRect" presStyleLbl="node1" presStyleIdx="2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67B599E-12CF-4D5B-9D10-EC52A66134A1}" type="pres">
      <dgm:prSet presAssocID="{ADB43A3C-18DC-42E2-8546-6145F41D9340}" presName="spaceRect" presStyleCnt="0"/>
      <dgm:spPr/>
    </dgm:pt>
    <dgm:pt modelId="{E5F6518D-854F-48C7-B16F-F2AF1882D473}" type="pres">
      <dgm:prSet presAssocID="{ADB43A3C-18DC-42E2-8546-6145F41D9340}" presName="parTx" presStyleLbl="revTx" presStyleIdx="2" presStyleCnt="7">
        <dgm:presLayoutVars>
          <dgm:chMax val="0"/>
          <dgm:chPref val="0"/>
        </dgm:presLayoutVars>
      </dgm:prSet>
      <dgm:spPr/>
    </dgm:pt>
    <dgm:pt modelId="{62DB319A-5209-4F73-9BE1-9826776A2372}" type="pres">
      <dgm:prSet presAssocID="{ADB43A3C-18DC-42E2-8546-6145F41D9340}" presName="desTx" presStyleLbl="revTx" presStyleIdx="3" presStyleCnt="7">
        <dgm:presLayoutVars/>
      </dgm:prSet>
      <dgm:spPr/>
    </dgm:pt>
    <dgm:pt modelId="{4FCF9B4A-4B31-44C1-B69D-19B9D62E4284}" type="pres">
      <dgm:prSet presAssocID="{96C94C2C-A472-4B69-BBA2-427BC75D8D1F}" presName="sibTrans" presStyleCnt="0"/>
      <dgm:spPr/>
    </dgm:pt>
    <dgm:pt modelId="{1C77C523-E0E3-4751-8739-FDB30F3DF353}" type="pres">
      <dgm:prSet presAssocID="{AB99E2BA-E08D-4663-ADD1-820AC02DE100}" presName="compNode" presStyleCnt="0"/>
      <dgm:spPr/>
    </dgm:pt>
    <dgm:pt modelId="{D5FDB737-1E92-48EE-A667-B85357075D3E}" type="pres">
      <dgm:prSet presAssocID="{AB99E2BA-E08D-4663-ADD1-820AC02DE100}" presName="bgRect" presStyleLbl="bgShp" presStyleIdx="3" presStyleCnt="6"/>
      <dgm:spPr/>
    </dgm:pt>
    <dgm:pt modelId="{5BE39A9D-1EAF-4CB9-9289-34CAE171095F}" type="pres">
      <dgm:prSet presAssocID="{AB99E2BA-E08D-4663-ADD1-820AC02DE100}" presName="iconRect" presStyleLbl="node1" presStyleIdx="3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4DD2CCF9-049B-4E4F-B035-1E83E119A6EC}" type="pres">
      <dgm:prSet presAssocID="{AB99E2BA-E08D-4663-ADD1-820AC02DE100}" presName="spaceRect" presStyleCnt="0"/>
      <dgm:spPr/>
    </dgm:pt>
    <dgm:pt modelId="{92FC4E0C-54FB-476D-A5BB-B893D8962C63}" type="pres">
      <dgm:prSet presAssocID="{AB99E2BA-E08D-4663-ADD1-820AC02DE100}" presName="parTx" presStyleLbl="revTx" presStyleIdx="4" presStyleCnt="7">
        <dgm:presLayoutVars>
          <dgm:chMax val="0"/>
          <dgm:chPref val="0"/>
        </dgm:presLayoutVars>
      </dgm:prSet>
      <dgm:spPr/>
    </dgm:pt>
    <dgm:pt modelId="{BEDE786A-48A5-4A31-B72D-9363F99FB7A7}" type="pres">
      <dgm:prSet presAssocID="{D20552E8-B2A1-4EE8-9860-459CAA8C25F8}" presName="sibTrans" presStyleCnt="0"/>
      <dgm:spPr/>
    </dgm:pt>
    <dgm:pt modelId="{7C131515-9B1A-4962-B650-0960C647433F}" type="pres">
      <dgm:prSet presAssocID="{AAD0620D-C1B1-46EB-A213-B63DF4B8072C}" presName="compNode" presStyleCnt="0"/>
      <dgm:spPr/>
    </dgm:pt>
    <dgm:pt modelId="{C7BF1F56-8B8B-43FA-938D-5F88316311D1}" type="pres">
      <dgm:prSet presAssocID="{AAD0620D-C1B1-46EB-A213-B63DF4B8072C}" presName="bgRect" presStyleLbl="bgShp" presStyleIdx="4" presStyleCnt="6"/>
      <dgm:spPr/>
    </dgm:pt>
    <dgm:pt modelId="{E7A50092-0AAE-4264-BF73-0D7D0FF0EE8F}" type="pres">
      <dgm:prSet presAssocID="{AAD0620D-C1B1-46EB-A213-B63DF4B8072C}" presName="iconRect" presStyleLbl="node1" presStyleIdx="4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5B81508-E66D-4228-8B16-1DFF249966B0}" type="pres">
      <dgm:prSet presAssocID="{AAD0620D-C1B1-46EB-A213-B63DF4B8072C}" presName="spaceRect" presStyleCnt="0"/>
      <dgm:spPr/>
    </dgm:pt>
    <dgm:pt modelId="{E3F81071-9DF9-412F-99D4-DBA419CB7002}" type="pres">
      <dgm:prSet presAssocID="{AAD0620D-C1B1-46EB-A213-B63DF4B8072C}" presName="parTx" presStyleLbl="revTx" presStyleIdx="5" presStyleCnt="7">
        <dgm:presLayoutVars>
          <dgm:chMax val="0"/>
          <dgm:chPref val="0"/>
        </dgm:presLayoutVars>
      </dgm:prSet>
      <dgm:spPr/>
    </dgm:pt>
    <dgm:pt modelId="{72618020-AEE0-44CC-A920-7117EE7593BD}" type="pres">
      <dgm:prSet presAssocID="{3B49DAE3-A2BD-4104-8398-E389C78AEF35}" presName="sibTrans" presStyleCnt="0"/>
      <dgm:spPr/>
    </dgm:pt>
    <dgm:pt modelId="{4F7FB682-E037-4718-88D7-5D4C71211E59}" type="pres">
      <dgm:prSet presAssocID="{62AC6A53-0648-4E6A-BE4B-14208A900F61}" presName="compNode" presStyleCnt="0"/>
      <dgm:spPr/>
    </dgm:pt>
    <dgm:pt modelId="{905DEF28-59BA-456D-A789-A479A222D81A}" type="pres">
      <dgm:prSet presAssocID="{62AC6A53-0648-4E6A-BE4B-14208A900F61}" presName="bgRect" presStyleLbl="bgShp" presStyleIdx="5" presStyleCnt="6"/>
      <dgm:spPr/>
    </dgm:pt>
    <dgm:pt modelId="{FB717662-C2D5-48F9-B419-D3DF40064C1E}" type="pres">
      <dgm:prSet presAssocID="{62AC6A53-0648-4E6A-BE4B-14208A900F61}" presName="iconRect" presStyleLbl="node1" presStyleIdx="5" presStyleCnt="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11ACDF1-9B51-47B5-9F79-17563323A6C9}" type="pres">
      <dgm:prSet presAssocID="{62AC6A53-0648-4E6A-BE4B-14208A900F61}" presName="spaceRect" presStyleCnt="0"/>
      <dgm:spPr/>
    </dgm:pt>
    <dgm:pt modelId="{741108C3-E85F-4AA6-B9B4-C1CA0B86FA0B}" type="pres">
      <dgm:prSet presAssocID="{62AC6A53-0648-4E6A-BE4B-14208A900F61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5E726D02-DBB0-4D88-B99A-352CD03B6A18}" srcId="{B16F4457-4CD9-4CE9-8C9E-99B3D9117D4C}" destId="{AAD0620D-C1B1-46EB-A213-B63DF4B8072C}" srcOrd="4" destOrd="0" parTransId="{E1EB3080-A291-4E68-9BA2-8243CE4F1C04}" sibTransId="{3B49DAE3-A2BD-4104-8398-E389C78AEF35}"/>
    <dgm:cxn modelId="{04A40004-24A0-4D9A-8060-1C8A8A2E6D9C}" type="presOf" srcId="{ADB43A3C-18DC-42E2-8546-6145F41D9340}" destId="{E5F6518D-854F-48C7-B16F-F2AF1882D473}" srcOrd="0" destOrd="0" presId="urn:microsoft.com/office/officeart/2018/2/layout/IconVerticalSolidList"/>
    <dgm:cxn modelId="{31F87304-E230-4A0B-B8ED-776B778760DB}" srcId="{B16F4457-4CD9-4CE9-8C9E-99B3D9117D4C}" destId="{AB99E2BA-E08D-4663-ADD1-820AC02DE100}" srcOrd="3" destOrd="0" parTransId="{CD64F367-3EDD-4DE8-81A4-823107C46BA1}" sibTransId="{D20552E8-B2A1-4EE8-9860-459CAA8C25F8}"/>
    <dgm:cxn modelId="{39882A29-95B7-4BE3-8D47-37E251DCE8FD}" type="presOf" srcId="{AB99E2BA-E08D-4663-ADD1-820AC02DE100}" destId="{92FC4E0C-54FB-476D-A5BB-B893D8962C63}" srcOrd="0" destOrd="0" presId="urn:microsoft.com/office/officeart/2018/2/layout/IconVerticalSolidList"/>
    <dgm:cxn modelId="{52E40B2F-FD1E-4750-9DD8-42E33F8B79BD}" srcId="{ADB43A3C-18DC-42E2-8546-6145F41D9340}" destId="{BFFCCF06-AA3D-44DE-A04B-0671A0C0CDD8}" srcOrd="0" destOrd="0" parTransId="{3D26EFBB-3C1F-4745-8062-4EA41EE8508D}" sibTransId="{B69AE9D2-F4FF-46EF-B161-9A4076816F55}"/>
    <dgm:cxn modelId="{0C968B48-5684-44D5-8F8B-256F4815F425}" type="presOf" srcId="{BFFCCF06-AA3D-44DE-A04B-0671A0C0CDD8}" destId="{62DB319A-5209-4F73-9BE1-9826776A2372}" srcOrd="0" destOrd="0" presId="urn:microsoft.com/office/officeart/2018/2/layout/IconVerticalSolidList"/>
    <dgm:cxn modelId="{2AB8F56D-184B-43FC-9392-252917444AE3}" type="presOf" srcId="{62AC6A53-0648-4E6A-BE4B-14208A900F61}" destId="{741108C3-E85F-4AA6-B9B4-C1CA0B86FA0B}" srcOrd="0" destOrd="0" presId="urn:microsoft.com/office/officeart/2018/2/layout/IconVerticalSolidList"/>
    <dgm:cxn modelId="{59C4BA70-1081-4D24-A03C-D4FCF9584C06}" srcId="{B16F4457-4CD9-4CE9-8C9E-99B3D9117D4C}" destId="{ADB43A3C-18DC-42E2-8546-6145F41D9340}" srcOrd="2" destOrd="0" parTransId="{F6B1BE12-BF11-411A-8DB7-63FA48864E1B}" sibTransId="{96C94C2C-A472-4B69-BBA2-427BC75D8D1F}"/>
    <dgm:cxn modelId="{8E28B859-800D-44F0-8109-5CCC37CC7F7E}" srcId="{B16F4457-4CD9-4CE9-8C9E-99B3D9117D4C}" destId="{62AC6A53-0648-4E6A-BE4B-14208A900F61}" srcOrd="5" destOrd="0" parTransId="{9116F1B7-E4E8-4510-87D0-09544BE666B0}" sibTransId="{0373A5D0-6C26-4C00-AAC0-C6F59D49D738}"/>
    <dgm:cxn modelId="{33CF2489-A945-46FC-B6CE-45D7CAE687CE}" srcId="{B16F4457-4CD9-4CE9-8C9E-99B3D9117D4C}" destId="{1F8F63E9-9932-4632-A101-5E9FAF6DD583}" srcOrd="0" destOrd="0" parTransId="{84A83012-AE3F-4BD6-A291-9674B6ED1262}" sibTransId="{65DBA5FA-4B4C-4763-98D8-DB89E13710BE}"/>
    <dgm:cxn modelId="{BFCD8291-AADF-4F73-8115-970FFAFBBB9F}" type="presOf" srcId="{995971D8-29F8-4704-AA7A-D762E5A2B58D}" destId="{7F903A54-5FCE-4F8B-8929-1FE65BF6B5DC}" srcOrd="0" destOrd="0" presId="urn:microsoft.com/office/officeart/2018/2/layout/IconVerticalSolidList"/>
    <dgm:cxn modelId="{BEDE3892-0E43-4A7A-9BA5-C134CAF0D9E3}" srcId="{B16F4457-4CD9-4CE9-8C9E-99B3D9117D4C}" destId="{995971D8-29F8-4704-AA7A-D762E5A2B58D}" srcOrd="1" destOrd="0" parTransId="{445FA24E-7F3B-4302-A39B-0F28BC3FD012}" sibTransId="{472E88C8-BF36-481D-AF63-87CD5EF7FD9A}"/>
    <dgm:cxn modelId="{112A61AF-D51B-4898-B7F4-3A94E2C108DC}" type="presOf" srcId="{1F8F63E9-9932-4632-A101-5E9FAF6DD583}" destId="{D6BCF602-74FA-4AB5-BAE3-BC8EE929508C}" srcOrd="0" destOrd="0" presId="urn:microsoft.com/office/officeart/2018/2/layout/IconVerticalSolidList"/>
    <dgm:cxn modelId="{3346D1E7-98EE-418D-A0B1-DBD519E98BB1}" type="presOf" srcId="{B16F4457-4CD9-4CE9-8C9E-99B3D9117D4C}" destId="{4BF9AC89-3799-44BA-AC02-CCB7BB0CF401}" srcOrd="0" destOrd="0" presId="urn:microsoft.com/office/officeart/2018/2/layout/IconVerticalSolidList"/>
    <dgm:cxn modelId="{F6EAA8FD-BAA5-4582-84AE-40F31BFBCC3A}" type="presOf" srcId="{AAD0620D-C1B1-46EB-A213-B63DF4B8072C}" destId="{E3F81071-9DF9-412F-99D4-DBA419CB7002}" srcOrd="0" destOrd="0" presId="urn:microsoft.com/office/officeart/2018/2/layout/IconVerticalSolidList"/>
    <dgm:cxn modelId="{C4E81D5B-982B-46A7-B301-01272D0D09C5}" type="presParOf" srcId="{4BF9AC89-3799-44BA-AC02-CCB7BB0CF401}" destId="{5ADEF988-3049-4BD2-9D12-EC721C7267FC}" srcOrd="0" destOrd="0" presId="urn:microsoft.com/office/officeart/2018/2/layout/IconVerticalSolidList"/>
    <dgm:cxn modelId="{5CDC033C-510A-4199-A9AC-6112C72280A4}" type="presParOf" srcId="{5ADEF988-3049-4BD2-9D12-EC721C7267FC}" destId="{DC7D8E4C-8D56-42B4-AD0F-131D1318EFC3}" srcOrd="0" destOrd="0" presId="urn:microsoft.com/office/officeart/2018/2/layout/IconVerticalSolidList"/>
    <dgm:cxn modelId="{077930D5-E5EE-4261-8E8F-8BC1C9D3177D}" type="presParOf" srcId="{5ADEF988-3049-4BD2-9D12-EC721C7267FC}" destId="{42178699-58F1-4078-9225-4FF8E79AF65F}" srcOrd="1" destOrd="0" presId="urn:microsoft.com/office/officeart/2018/2/layout/IconVerticalSolidList"/>
    <dgm:cxn modelId="{D11EC7FB-9C99-40AC-ADAE-87ADB3882335}" type="presParOf" srcId="{5ADEF988-3049-4BD2-9D12-EC721C7267FC}" destId="{3813166F-C040-4DB5-8695-13CC3320AA36}" srcOrd="2" destOrd="0" presId="urn:microsoft.com/office/officeart/2018/2/layout/IconVerticalSolidList"/>
    <dgm:cxn modelId="{6AA45FEF-1ED8-4177-BC40-B2FEEE13444D}" type="presParOf" srcId="{5ADEF988-3049-4BD2-9D12-EC721C7267FC}" destId="{D6BCF602-74FA-4AB5-BAE3-BC8EE929508C}" srcOrd="3" destOrd="0" presId="urn:microsoft.com/office/officeart/2018/2/layout/IconVerticalSolidList"/>
    <dgm:cxn modelId="{17872DA6-4D92-4686-B2F9-C0B19458F6FD}" type="presParOf" srcId="{4BF9AC89-3799-44BA-AC02-CCB7BB0CF401}" destId="{1841CCF3-B4F3-4FD4-970A-DAAD97D69BD3}" srcOrd="1" destOrd="0" presId="urn:microsoft.com/office/officeart/2018/2/layout/IconVerticalSolidList"/>
    <dgm:cxn modelId="{E7412249-C58F-4966-88B2-40C877990CA9}" type="presParOf" srcId="{4BF9AC89-3799-44BA-AC02-CCB7BB0CF401}" destId="{B1A592DA-599D-4EA5-A57F-E4E30F388C14}" srcOrd="2" destOrd="0" presId="urn:microsoft.com/office/officeart/2018/2/layout/IconVerticalSolidList"/>
    <dgm:cxn modelId="{D9FCA24E-1372-438B-B205-5AFC268632E6}" type="presParOf" srcId="{B1A592DA-599D-4EA5-A57F-E4E30F388C14}" destId="{CDFB273F-5CEB-4E6E-835B-21688F4827E6}" srcOrd="0" destOrd="0" presId="urn:microsoft.com/office/officeart/2018/2/layout/IconVerticalSolidList"/>
    <dgm:cxn modelId="{2EE5E3D7-91E5-495F-8F82-FCD8B0AD4503}" type="presParOf" srcId="{B1A592DA-599D-4EA5-A57F-E4E30F388C14}" destId="{5DFB4F7B-F5FD-4BC2-AC75-452FC1B983FE}" srcOrd="1" destOrd="0" presId="urn:microsoft.com/office/officeart/2018/2/layout/IconVerticalSolidList"/>
    <dgm:cxn modelId="{EF48690D-D93A-4C81-91B3-61C66BC11868}" type="presParOf" srcId="{B1A592DA-599D-4EA5-A57F-E4E30F388C14}" destId="{F9E5C096-B181-43F7-AB50-DF4B036B199A}" srcOrd="2" destOrd="0" presId="urn:microsoft.com/office/officeart/2018/2/layout/IconVerticalSolidList"/>
    <dgm:cxn modelId="{AF8D3174-55F7-42DC-9B6D-2B851DB4AAC4}" type="presParOf" srcId="{B1A592DA-599D-4EA5-A57F-E4E30F388C14}" destId="{7F903A54-5FCE-4F8B-8929-1FE65BF6B5DC}" srcOrd="3" destOrd="0" presId="urn:microsoft.com/office/officeart/2018/2/layout/IconVerticalSolidList"/>
    <dgm:cxn modelId="{4BB264B6-EFB5-4DF0-BFC7-7EE71B794E67}" type="presParOf" srcId="{4BF9AC89-3799-44BA-AC02-CCB7BB0CF401}" destId="{384322A4-C137-4838-9333-894120E7D7C4}" srcOrd="3" destOrd="0" presId="urn:microsoft.com/office/officeart/2018/2/layout/IconVerticalSolidList"/>
    <dgm:cxn modelId="{1FD8074E-A570-46B4-BF2D-2607A198EE32}" type="presParOf" srcId="{4BF9AC89-3799-44BA-AC02-CCB7BB0CF401}" destId="{FD408CD5-779B-48C5-BC99-A58297AC8936}" srcOrd="4" destOrd="0" presId="urn:microsoft.com/office/officeart/2018/2/layout/IconVerticalSolidList"/>
    <dgm:cxn modelId="{D0B650EE-0728-4148-B362-217C6145D3F4}" type="presParOf" srcId="{FD408CD5-779B-48C5-BC99-A58297AC8936}" destId="{37EE2CA4-0296-4AF9-8424-62A99AB26FD6}" srcOrd="0" destOrd="0" presId="urn:microsoft.com/office/officeart/2018/2/layout/IconVerticalSolidList"/>
    <dgm:cxn modelId="{319408F1-4125-4B3A-838B-90EC9A09F8D9}" type="presParOf" srcId="{FD408CD5-779B-48C5-BC99-A58297AC8936}" destId="{64B317D4-A825-4AA3-9CF3-B37919474C3C}" srcOrd="1" destOrd="0" presId="urn:microsoft.com/office/officeart/2018/2/layout/IconVerticalSolidList"/>
    <dgm:cxn modelId="{E292EE98-34B1-461A-9E46-E36252011EAE}" type="presParOf" srcId="{FD408CD5-779B-48C5-BC99-A58297AC8936}" destId="{167B599E-12CF-4D5B-9D10-EC52A66134A1}" srcOrd="2" destOrd="0" presId="urn:microsoft.com/office/officeart/2018/2/layout/IconVerticalSolidList"/>
    <dgm:cxn modelId="{BA7D865B-E92C-4C4B-A7CF-DDB2BECCC19F}" type="presParOf" srcId="{FD408CD5-779B-48C5-BC99-A58297AC8936}" destId="{E5F6518D-854F-48C7-B16F-F2AF1882D473}" srcOrd="3" destOrd="0" presId="urn:microsoft.com/office/officeart/2018/2/layout/IconVerticalSolidList"/>
    <dgm:cxn modelId="{81A7FEE5-00B2-4463-8790-B0E2E2F18F47}" type="presParOf" srcId="{FD408CD5-779B-48C5-BC99-A58297AC8936}" destId="{62DB319A-5209-4F73-9BE1-9826776A2372}" srcOrd="4" destOrd="0" presId="urn:microsoft.com/office/officeart/2018/2/layout/IconVerticalSolidList"/>
    <dgm:cxn modelId="{148F8631-2497-4179-A8CE-382F133ACD8C}" type="presParOf" srcId="{4BF9AC89-3799-44BA-AC02-CCB7BB0CF401}" destId="{4FCF9B4A-4B31-44C1-B69D-19B9D62E4284}" srcOrd="5" destOrd="0" presId="urn:microsoft.com/office/officeart/2018/2/layout/IconVerticalSolidList"/>
    <dgm:cxn modelId="{A277B5B9-81BB-436B-AB9E-2053521EC66F}" type="presParOf" srcId="{4BF9AC89-3799-44BA-AC02-CCB7BB0CF401}" destId="{1C77C523-E0E3-4751-8739-FDB30F3DF353}" srcOrd="6" destOrd="0" presId="urn:microsoft.com/office/officeart/2018/2/layout/IconVerticalSolidList"/>
    <dgm:cxn modelId="{5D5E684D-EBF9-4C6E-A795-7A98AAF24D15}" type="presParOf" srcId="{1C77C523-E0E3-4751-8739-FDB30F3DF353}" destId="{D5FDB737-1E92-48EE-A667-B85357075D3E}" srcOrd="0" destOrd="0" presId="urn:microsoft.com/office/officeart/2018/2/layout/IconVerticalSolidList"/>
    <dgm:cxn modelId="{C347E5B2-795C-40B2-8E2E-B7C8E2C5A902}" type="presParOf" srcId="{1C77C523-E0E3-4751-8739-FDB30F3DF353}" destId="{5BE39A9D-1EAF-4CB9-9289-34CAE171095F}" srcOrd="1" destOrd="0" presId="urn:microsoft.com/office/officeart/2018/2/layout/IconVerticalSolidList"/>
    <dgm:cxn modelId="{CDF9D258-A100-4134-8452-EA4991913032}" type="presParOf" srcId="{1C77C523-E0E3-4751-8739-FDB30F3DF353}" destId="{4DD2CCF9-049B-4E4F-B035-1E83E119A6EC}" srcOrd="2" destOrd="0" presId="urn:microsoft.com/office/officeart/2018/2/layout/IconVerticalSolidList"/>
    <dgm:cxn modelId="{AC2A59F3-5476-4B39-9D1A-BB16E4713216}" type="presParOf" srcId="{1C77C523-E0E3-4751-8739-FDB30F3DF353}" destId="{92FC4E0C-54FB-476D-A5BB-B893D8962C63}" srcOrd="3" destOrd="0" presId="urn:microsoft.com/office/officeart/2018/2/layout/IconVerticalSolidList"/>
    <dgm:cxn modelId="{0ED11598-5553-44E1-889E-4D6BA9C16A82}" type="presParOf" srcId="{4BF9AC89-3799-44BA-AC02-CCB7BB0CF401}" destId="{BEDE786A-48A5-4A31-B72D-9363F99FB7A7}" srcOrd="7" destOrd="0" presId="urn:microsoft.com/office/officeart/2018/2/layout/IconVerticalSolidList"/>
    <dgm:cxn modelId="{BC73976C-81A8-413E-8B18-645C62B9FD82}" type="presParOf" srcId="{4BF9AC89-3799-44BA-AC02-CCB7BB0CF401}" destId="{7C131515-9B1A-4962-B650-0960C647433F}" srcOrd="8" destOrd="0" presId="urn:microsoft.com/office/officeart/2018/2/layout/IconVerticalSolidList"/>
    <dgm:cxn modelId="{0D5A2F7D-6830-4EB0-8966-B9E4CC1F4213}" type="presParOf" srcId="{7C131515-9B1A-4962-B650-0960C647433F}" destId="{C7BF1F56-8B8B-43FA-938D-5F88316311D1}" srcOrd="0" destOrd="0" presId="urn:microsoft.com/office/officeart/2018/2/layout/IconVerticalSolidList"/>
    <dgm:cxn modelId="{8D881E4C-789B-4691-B163-A4ADFA9BF6ED}" type="presParOf" srcId="{7C131515-9B1A-4962-B650-0960C647433F}" destId="{E7A50092-0AAE-4264-BF73-0D7D0FF0EE8F}" srcOrd="1" destOrd="0" presId="urn:microsoft.com/office/officeart/2018/2/layout/IconVerticalSolidList"/>
    <dgm:cxn modelId="{755D8537-6E68-4EAB-B757-5F9677539287}" type="presParOf" srcId="{7C131515-9B1A-4962-B650-0960C647433F}" destId="{45B81508-E66D-4228-8B16-1DFF249966B0}" srcOrd="2" destOrd="0" presId="urn:microsoft.com/office/officeart/2018/2/layout/IconVerticalSolidList"/>
    <dgm:cxn modelId="{54DCD526-593B-48A9-9311-7C4C56DBF7DF}" type="presParOf" srcId="{7C131515-9B1A-4962-B650-0960C647433F}" destId="{E3F81071-9DF9-412F-99D4-DBA419CB7002}" srcOrd="3" destOrd="0" presId="urn:microsoft.com/office/officeart/2018/2/layout/IconVerticalSolidList"/>
    <dgm:cxn modelId="{59847368-9E6C-4B2F-A890-B093929D68AF}" type="presParOf" srcId="{4BF9AC89-3799-44BA-AC02-CCB7BB0CF401}" destId="{72618020-AEE0-44CC-A920-7117EE7593BD}" srcOrd="9" destOrd="0" presId="urn:microsoft.com/office/officeart/2018/2/layout/IconVerticalSolidList"/>
    <dgm:cxn modelId="{04AE7299-CB7C-4FDD-80D5-2F1E7B49899D}" type="presParOf" srcId="{4BF9AC89-3799-44BA-AC02-CCB7BB0CF401}" destId="{4F7FB682-E037-4718-88D7-5D4C71211E59}" srcOrd="10" destOrd="0" presId="urn:microsoft.com/office/officeart/2018/2/layout/IconVerticalSolidList"/>
    <dgm:cxn modelId="{A8844FA9-FDE3-4ED9-B602-6A075BC132FC}" type="presParOf" srcId="{4F7FB682-E037-4718-88D7-5D4C71211E59}" destId="{905DEF28-59BA-456D-A789-A479A222D81A}" srcOrd="0" destOrd="0" presId="urn:microsoft.com/office/officeart/2018/2/layout/IconVerticalSolidList"/>
    <dgm:cxn modelId="{373D3B23-41F8-4863-93CC-02A523187259}" type="presParOf" srcId="{4F7FB682-E037-4718-88D7-5D4C71211E59}" destId="{FB717662-C2D5-48F9-B419-D3DF40064C1E}" srcOrd="1" destOrd="0" presId="urn:microsoft.com/office/officeart/2018/2/layout/IconVerticalSolidList"/>
    <dgm:cxn modelId="{BCF357A6-84E8-480A-860D-FDB1D17D8284}" type="presParOf" srcId="{4F7FB682-E037-4718-88D7-5D4C71211E59}" destId="{311ACDF1-9B51-47B5-9F79-17563323A6C9}" srcOrd="2" destOrd="0" presId="urn:microsoft.com/office/officeart/2018/2/layout/IconVerticalSolidList"/>
    <dgm:cxn modelId="{A281A688-696E-4ADA-A48C-6A4D75D7566C}" type="presParOf" srcId="{4F7FB682-E037-4718-88D7-5D4C71211E59}" destId="{741108C3-E85F-4AA6-B9B4-C1CA0B86FA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671BAF9-99EC-4BC5-BE3D-91B41EA55D17}" type="doc">
      <dgm:prSet loTypeId="urn:microsoft.com/office/officeart/2005/8/layout/vList5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D53D56-FED6-43B9-AEB4-7259EFC20887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NuGet.org</a:t>
          </a:r>
          <a:endParaRPr lang="en-US"/>
        </a:p>
      </dgm:t>
    </dgm:pt>
    <dgm:pt modelId="{890B7636-D574-4719-874E-1FBAA6DE95DD}" type="parTrans" cxnId="{7232B019-341C-42AD-B4AA-E4C508B86E21}">
      <dgm:prSet/>
      <dgm:spPr/>
      <dgm:t>
        <a:bodyPr/>
        <a:lstStyle/>
        <a:p>
          <a:endParaRPr lang="en-US"/>
        </a:p>
      </dgm:t>
    </dgm:pt>
    <dgm:pt modelId="{7B1704A3-8A2F-4D0E-9D08-262E937AE007}" type="sibTrans" cxnId="{7232B019-341C-42AD-B4AA-E4C508B86E21}">
      <dgm:prSet/>
      <dgm:spPr/>
      <dgm:t>
        <a:bodyPr/>
        <a:lstStyle/>
        <a:p>
          <a:endParaRPr lang="en-US"/>
        </a:p>
      </dgm:t>
    </dgm:pt>
    <dgm:pt modelId="{A81538EA-2920-4256-95B6-ABB3751B8734}">
      <dgm:prSet/>
      <dgm:spPr/>
      <dgm:t>
        <a:bodyPr/>
        <a:lstStyle/>
        <a:p>
          <a:r>
            <a:rPr lang="en-US"/>
            <a:t>@NuGet on Twitter</a:t>
          </a:r>
        </a:p>
      </dgm:t>
    </dgm:pt>
    <dgm:pt modelId="{B4E2F0E9-A3E3-48EF-9496-E2F720586A64}" type="parTrans" cxnId="{78B9416D-C258-4B62-8A3E-F10321ACA57D}">
      <dgm:prSet/>
      <dgm:spPr/>
      <dgm:t>
        <a:bodyPr/>
        <a:lstStyle/>
        <a:p>
          <a:endParaRPr lang="en-US"/>
        </a:p>
      </dgm:t>
    </dgm:pt>
    <dgm:pt modelId="{B4253CF5-8EEC-455D-946F-EBAAB04E7E3A}" type="sibTrans" cxnId="{78B9416D-C258-4B62-8A3E-F10321ACA57D}">
      <dgm:prSet/>
      <dgm:spPr/>
      <dgm:t>
        <a:bodyPr/>
        <a:lstStyle/>
        <a:p>
          <a:endParaRPr lang="en-US"/>
        </a:p>
      </dgm:t>
    </dgm:pt>
    <dgm:pt modelId="{41076FE6-90B1-481C-B7F6-7D13C95E649B}">
      <dgm:prSet/>
      <dgm:spPr/>
      <dgm:t>
        <a:bodyPr/>
        <a:lstStyle/>
        <a:p>
          <a:r>
            <a:rPr lang="en-US"/>
            <a:t>Announcement Repo on GitHub</a:t>
          </a:r>
        </a:p>
      </dgm:t>
    </dgm:pt>
    <dgm:pt modelId="{B2AAC467-0FCE-4B3B-AF90-BE53F0D9A55A}" type="parTrans" cxnId="{072C8BF2-ADE3-4F9F-8249-65011614B836}">
      <dgm:prSet/>
      <dgm:spPr/>
      <dgm:t>
        <a:bodyPr/>
        <a:lstStyle/>
        <a:p>
          <a:endParaRPr lang="en-US"/>
        </a:p>
      </dgm:t>
    </dgm:pt>
    <dgm:pt modelId="{D634CC15-E2EF-4278-9730-12FFDBE139B4}" type="sibTrans" cxnId="{072C8BF2-ADE3-4F9F-8249-65011614B836}">
      <dgm:prSet/>
      <dgm:spPr/>
      <dgm:t>
        <a:bodyPr/>
        <a:lstStyle/>
        <a:p>
          <a:endParaRPr lang="en-US"/>
        </a:p>
      </dgm:t>
    </dgm:pt>
    <dgm:pt modelId="{B18C6EAD-2A79-40B6-9F34-D20705AA8223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https://github.com/NuGet/Announcements</a:t>
          </a:r>
          <a:endParaRPr lang="en-US" dirty="0"/>
        </a:p>
      </dgm:t>
    </dgm:pt>
    <dgm:pt modelId="{91DBFC04-47E7-4A82-93AB-501840848FA5}" type="parTrans" cxnId="{77A82FBC-1A25-47BA-97B2-493A6A94A09B}">
      <dgm:prSet/>
      <dgm:spPr/>
      <dgm:t>
        <a:bodyPr/>
        <a:lstStyle/>
        <a:p>
          <a:endParaRPr lang="en-US"/>
        </a:p>
      </dgm:t>
    </dgm:pt>
    <dgm:pt modelId="{D08B4BFE-D743-4182-8E62-44B7B4114719}" type="sibTrans" cxnId="{77A82FBC-1A25-47BA-97B2-493A6A94A09B}">
      <dgm:prSet/>
      <dgm:spPr/>
      <dgm:t>
        <a:bodyPr/>
        <a:lstStyle/>
        <a:p>
          <a:endParaRPr lang="en-US"/>
        </a:p>
      </dgm:t>
    </dgm:pt>
    <dgm:pt modelId="{BA3473A5-CC5A-4673-85E8-C373CD2A68A6}">
      <dgm:prSet/>
      <dgm:spPr/>
      <dgm:t>
        <a:bodyPr/>
        <a:lstStyle/>
        <a:p>
          <a:r>
            <a:rPr lang="en-US"/>
            <a:t>NuGet Blog</a:t>
          </a:r>
        </a:p>
      </dgm:t>
    </dgm:pt>
    <dgm:pt modelId="{F31E13C0-3E54-4688-891B-55750B93A842}" type="parTrans" cxnId="{BA72DEE3-2847-4900-BB3F-17D774DAFB1A}">
      <dgm:prSet/>
      <dgm:spPr/>
      <dgm:t>
        <a:bodyPr/>
        <a:lstStyle/>
        <a:p>
          <a:endParaRPr lang="en-US"/>
        </a:p>
      </dgm:t>
    </dgm:pt>
    <dgm:pt modelId="{ED9FE5C0-ED4C-48A1-9D99-49DA305FC664}" type="sibTrans" cxnId="{BA72DEE3-2847-4900-BB3F-17D774DAFB1A}">
      <dgm:prSet/>
      <dgm:spPr/>
      <dgm:t>
        <a:bodyPr/>
        <a:lstStyle/>
        <a:p>
          <a:endParaRPr lang="en-US"/>
        </a:p>
      </dgm:t>
    </dgm:pt>
    <dgm:pt modelId="{F366576B-FF1B-45FC-9746-228D46F79FF6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https://blog.nuget.org</a:t>
          </a:r>
          <a:endParaRPr lang="en-US"/>
        </a:p>
      </dgm:t>
    </dgm:pt>
    <dgm:pt modelId="{3BC18D6A-D5C9-4F3D-B31C-D7C1D39A4CCD}" type="parTrans" cxnId="{C6723D7B-E9FE-4E22-9E14-F2AE32A63756}">
      <dgm:prSet/>
      <dgm:spPr/>
      <dgm:t>
        <a:bodyPr/>
        <a:lstStyle/>
        <a:p>
          <a:endParaRPr lang="en-US"/>
        </a:p>
      </dgm:t>
    </dgm:pt>
    <dgm:pt modelId="{3A5446CD-35E2-46C3-9BE5-AC6DE238E433}" type="sibTrans" cxnId="{C6723D7B-E9FE-4E22-9E14-F2AE32A63756}">
      <dgm:prSet/>
      <dgm:spPr/>
      <dgm:t>
        <a:bodyPr/>
        <a:lstStyle/>
        <a:p>
          <a:endParaRPr lang="en-US"/>
        </a:p>
      </dgm:t>
    </dgm:pt>
    <dgm:pt modelId="{AF143339-F709-4FD5-8386-3BC9314E72A9}" type="pres">
      <dgm:prSet presAssocID="{B671BAF9-99EC-4BC5-BE3D-91B41EA55D17}" presName="Name0" presStyleCnt="0">
        <dgm:presLayoutVars>
          <dgm:dir/>
          <dgm:animLvl val="lvl"/>
          <dgm:resizeHandles val="exact"/>
        </dgm:presLayoutVars>
      </dgm:prSet>
      <dgm:spPr/>
    </dgm:pt>
    <dgm:pt modelId="{0D5265B9-BB9E-497A-884C-34298A75AD00}" type="pres">
      <dgm:prSet presAssocID="{B4D53D56-FED6-43B9-AEB4-7259EFC20887}" presName="linNode" presStyleCnt="0"/>
      <dgm:spPr/>
    </dgm:pt>
    <dgm:pt modelId="{43764787-666B-4DD9-96E5-965094010E6F}" type="pres">
      <dgm:prSet presAssocID="{B4D53D56-FED6-43B9-AEB4-7259EFC2088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E0C6DDC-7177-42CC-98B4-45EA304F064B}" type="pres">
      <dgm:prSet presAssocID="{7B1704A3-8A2F-4D0E-9D08-262E937AE007}" presName="sp" presStyleCnt="0"/>
      <dgm:spPr/>
    </dgm:pt>
    <dgm:pt modelId="{3D97A14F-D08C-4803-9089-9CF85EECBD18}" type="pres">
      <dgm:prSet presAssocID="{A81538EA-2920-4256-95B6-ABB3751B8734}" presName="linNode" presStyleCnt="0"/>
      <dgm:spPr/>
    </dgm:pt>
    <dgm:pt modelId="{39147A84-164E-413B-81C9-4991E9673DD1}" type="pres">
      <dgm:prSet presAssocID="{A81538EA-2920-4256-95B6-ABB3751B873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39CF43E-AEC4-41DF-A488-177C0998A1AF}" type="pres">
      <dgm:prSet presAssocID="{B4253CF5-8EEC-455D-946F-EBAAB04E7E3A}" presName="sp" presStyleCnt="0"/>
      <dgm:spPr/>
    </dgm:pt>
    <dgm:pt modelId="{32A434A4-A2CC-4DD3-A83E-9E05602CF7B3}" type="pres">
      <dgm:prSet presAssocID="{41076FE6-90B1-481C-B7F6-7D13C95E649B}" presName="linNode" presStyleCnt="0"/>
      <dgm:spPr/>
    </dgm:pt>
    <dgm:pt modelId="{089B3B3F-B4AF-478F-94E5-DD37FD516022}" type="pres">
      <dgm:prSet presAssocID="{41076FE6-90B1-481C-B7F6-7D13C95E649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F5539AF-3DA5-4D18-8FF8-77C5A481A5AC}" type="pres">
      <dgm:prSet presAssocID="{41076FE6-90B1-481C-B7F6-7D13C95E649B}" presName="descendantText" presStyleLbl="alignAccFollowNode1" presStyleIdx="0" presStyleCnt="2">
        <dgm:presLayoutVars>
          <dgm:bulletEnabled val="1"/>
        </dgm:presLayoutVars>
      </dgm:prSet>
      <dgm:spPr/>
    </dgm:pt>
    <dgm:pt modelId="{A2F32CCD-83D5-41BE-9291-361CC50F4FF2}" type="pres">
      <dgm:prSet presAssocID="{D634CC15-E2EF-4278-9730-12FFDBE139B4}" presName="sp" presStyleCnt="0"/>
      <dgm:spPr/>
    </dgm:pt>
    <dgm:pt modelId="{6E7D731D-C0A1-4F1E-960D-736E0CB0D0B6}" type="pres">
      <dgm:prSet presAssocID="{BA3473A5-CC5A-4673-85E8-C373CD2A68A6}" presName="linNode" presStyleCnt="0"/>
      <dgm:spPr/>
    </dgm:pt>
    <dgm:pt modelId="{E7BAA401-EC93-469C-A6F1-E5C333013DB6}" type="pres">
      <dgm:prSet presAssocID="{BA3473A5-CC5A-4673-85E8-C373CD2A68A6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89637D49-B347-4E94-8C30-861FA67633CC}" type="pres">
      <dgm:prSet presAssocID="{BA3473A5-CC5A-4673-85E8-C373CD2A68A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34A0FD17-CD0C-4F6D-9C05-B475B9A58DF1}" type="presOf" srcId="{B18C6EAD-2A79-40B6-9F34-D20705AA8223}" destId="{6F5539AF-3DA5-4D18-8FF8-77C5A481A5AC}" srcOrd="0" destOrd="0" presId="urn:microsoft.com/office/officeart/2005/8/layout/vList5"/>
    <dgm:cxn modelId="{7232B019-341C-42AD-B4AA-E4C508B86E21}" srcId="{B671BAF9-99EC-4BC5-BE3D-91B41EA55D17}" destId="{B4D53D56-FED6-43B9-AEB4-7259EFC20887}" srcOrd="0" destOrd="0" parTransId="{890B7636-D574-4719-874E-1FBAA6DE95DD}" sibTransId="{7B1704A3-8A2F-4D0E-9D08-262E937AE007}"/>
    <dgm:cxn modelId="{8245B463-37E2-4504-8388-CA7727B1F7AB}" type="presOf" srcId="{B671BAF9-99EC-4BC5-BE3D-91B41EA55D17}" destId="{AF143339-F709-4FD5-8386-3BC9314E72A9}" srcOrd="0" destOrd="0" presId="urn:microsoft.com/office/officeart/2005/8/layout/vList5"/>
    <dgm:cxn modelId="{78B9416D-C258-4B62-8A3E-F10321ACA57D}" srcId="{B671BAF9-99EC-4BC5-BE3D-91B41EA55D17}" destId="{A81538EA-2920-4256-95B6-ABB3751B8734}" srcOrd="1" destOrd="0" parTransId="{B4E2F0E9-A3E3-48EF-9496-E2F720586A64}" sibTransId="{B4253CF5-8EEC-455D-946F-EBAAB04E7E3A}"/>
    <dgm:cxn modelId="{76736C71-014B-4136-B580-714F54CDB50B}" type="presOf" srcId="{F366576B-FF1B-45FC-9746-228D46F79FF6}" destId="{89637D49-B347-4E94-8C30-861FA67633CC}" srcOrd="0" destOrd="0" presId="urn:microsoft.com/office/officeart/2005/8/layout/vList5"/>
    <dgm:cxn modelId="{C6723D7B-E9FE-4E22-9E14-F2AE32A63756}" srcId="{BA3473A5-CC5A-4673-85E8-C373CD2A68A6}" destId="{F366576B-FF1B-45FC-9746-228D46F79FF6}" srcOrd="0" destOrd="0" parTransId="{3BC18D6A-D5C9-4F3D-B31C-D7C1D39A4CCD}" sibTransId="{3A5446CD-35E2-46C3-9BE5-AC6DE238E433}"/>
    <dgm:cxn modelId="{BE3E5582-1192-4E1F-B222-03DBCB96035B}" type="presOf" srcId="{41076FE6-90B1-481C-B7F6-7D13C95E649B}" destId="{089B3B3F-B4AF-478F-94E5-DD37FD516022}" srcOrd="0" destOrd="0" presId="urn:microsoft.com/office/officeart/2005/8/layout/vList5"/>
    <dgm:cxn modelId="{58DAEE8E-1CD6-4D3B-8DB7-706EFB9E7F13}" type="presOf" srcId="{BA3473A5-CC5A-4673-85E8-C373CD2A68A6}" destId="{E7BAA401-EC93-469C-A6F1-E5C333013DB6}" srcOrd="0" destOrd="0" presId="urn:microsoft.com/office/officeart/2005/8/layout/vList5"/>
    <dgm:cxn modelId="{77A82FBC-1A25-47BA-97B2-493A6A94A09B}" srcId="{41076FE6-90B1-481C-B7F6-7D13C95E649B}" destId="{B18C6EAD-2A79-40B6-9F34-D20705AA8223}" srcOrd="0" destOrd="0" parTransId="{91DBFC04-47E7-4A82-93AB-501840848FA5}" sibTransId="{D08B4BFE-D743-4182-8E62-44B7B4114719}"/>
    <dgm:cxn modelId="{BA72DEE3-2847-4900-BB3F-17D774DAFB1A}" srcId="{B671BAF9-99EC-4BC5-BE3D-91B41EA55D17}" destId="{BA3473A5-CC5A-4673-85E8-C373CD2A68A6}" srcOrd="3" destOrd="0" parTransId="{F31E13C0-3E54-4688-891B-55750B93A842}" sibTransId="{ED9FE5C0-ED4C-48A1-9D99-49DA305FC664}"/>
    <dgm:cxn modelId="{A7D991EF-24B6-434F-9D69-607123574561}" type="presOf" srcId="{B4D53D56-FED6-43B9-AEB4-7259EFC20887}" destId="{43764787-666B-4DD9-96E5-965094010E6F}" srcOrd="0" destOrd="0" presId="urn:microsoft.com/office/officeart/2005/8/layout/vList5"/>
    <dgm:cxn modelId="{072C8BF2-ADE3-4F9F-8249-65011614B836}" srcId="{B671BAF9-99EC-4BC5-BE3D-91B41EA55D17}" destId="{41076FE6-90B1-481C-B7F6-7D13C95E649B}" srcOrd="2" destOrd="0" parTransId="{B2AAC467-0FCE-4B3B-AF90-BE53F0D9A55A}" sibTransId="{D634CC15-E2EF-4278-9730-12FFDBE139B4}"/>
    <dgm:cxn modelId="{861FDBF3-DD9E-419E-8BA6-0344E2A1AC31}" type="presOf" srcId="{A81538EA-2920-4256-95B6-ABB3751B8734}" destId="{39147A84-164E-413B-81C9-4991E9673DD1}" srcOrd="0" destOrd="0" presId="urn:microsoft.com/office/officeart/2005/8/layout/vList5"/>
    <dgm:cxn modelId="{E84287FE-4EB6-42B5-9D72-AD3C52D0742B}" type="presParOf" srcId="{AF143339-F709-4FD5-8386-3BC9314E72A9}" destId="{0D5265B9-BB9E-497A-884C-34298A75AD00}" srcOrd="0" destOrd="0" presId="urn:microsoft.com/office/officeart/2005/8/layout/vList5"/>
    <dgm:cxn modelId="{6D3A1FEC-A698-4701-8DD4-98970BF4701D}" type="presParOf" srcId="{0D5265B9-BB9E-497A-884C-34298A75AD00}" destId="{43764787-666B-4DD9-96E5-965094010E6F}" srcOrd="0" destOrd="0" presId="urn:microsoft.com/office/officeart/2005/8/layout/vList5"/>
    <dgm:cxn modelId="{C1BD2C33-6C46-411B-8435-233588FB7610}" type="presParOf" srcId="{AF143339-F709-4FD5-8386-3BC9314E72A9}" destId="{1E0C6DDC-7177-42CC-98B4-45EA304F064B}" srcOrd="1" destOrd="0" presId="urn:microsoft.com/office/officeart/2005/8/layout/vList5"/>
    <dgm:cxn modelId="{AC875502-FF04-460C-9047-AD5B3CFCC682}" type="presParOf" srcId="{AF143339-F709-4FD5-8386-3BC9314E72A9}" destId="{3D97A14F-D08C-4803-9089-9CF85EECBD18}" srcOrd="2" destOrd="0" presId="urn:microsoft.com/office/officeart/2005/8/layout/vList5"/>
    <dgm:cxn modelId="{667239B6-4F14-4ED4-B522-4B92B3971CBC}" type="presParOf" srcId="{3D97A14F-D08C-4803-9089-9CF85EECBD18}" destId="{39147A84-164E-413B-81C9-4991E9673DD1}" srcOrd="0" destOrd="0" presId="urn:microsoft.com/office/officeart/2005/8/layout/vList5"/>
    <dgm:cxn modelId="{50653702-9953-4837-843D-CF7403FFBCA6}" type="presParOf" srcId="{AF143339-F709-4FD5-8386-3BC9314E72A9}" destId="{A39CF43E-AEC4-41DF-A488-177C0998A1AF}" srcOrd="3" destOrd="0" presId="urn:microsoft.com/office/officeart/2005/8/layout/vList5"/>
    <dgm:cxn modelId="{62859724-DA11-4798-B894-35B5F2310A1A}" type="presParOf" srcId="{AF143339-F709-4FD5-8386-3BC9314E72A9}" destId="{32A434A4-A2CC-4DD3-A83E-9E05602CF7B3}" srcOrd="4" destOrd="0" presId="urn:microsoft.com/office/officeart/2005/8/layout/vList5"/>
    <dgm:cxn modelId="{E123B882-9C2A-4CBA-BAB1-D8CF197EEF47}" type="presParOf" srcId="{32A434A4-A2CC-4DD3-A83E-9E05602CF7B3}" destId="{089B3B3F-B4AF-478F-94E5-DD37FD516022}" srcOrd="0" destOrd="0" presId="urn:microsoft.com/office/officeart/2005/8/layout/vList5"/>
    <dgm:cxn modelId="{D04C06E3-4557-4D7F-8764-F7044DE8EAED}" type="presParOf" srcId="{32A434A4-A2CC-4DD3-A83E-9E05602CF7B3}" destId="{6F5539AF-3DA5-4D18-8FF8-77C5A481A5AC}" srcOrd="1" destOrd="0" presId="urn:microsoft.com/office/officeart/2005/8/layout/vList5"/>
    <dgm:cxn modelId="{583158A2-8CDD-44CB-9980-8219CF8554F1}" type="presParOf" srcId="{AF143339-F709-4FD5-8386-3BC9314E72A9}" destId="{A2F32CCD-83D5-41BE-9291-361CC50F4FF2}" srcOrd="5" destOrd="0" presId="urn:microsoft.com/office/officeart/2005/8/layout/vList5"/>
    <dgm:cxn modelId="{6DAC7682-C6BE-49B6-A6FC-86FA7631A1FE}" type="presParOf" srcId="{AF143339-F709-4FD5-8386-3BC9314E72A9}" destId="{6E7D731D-C0A1-4F1E-960D-736E0CB0D0B6}" srcOrd="6" destOrd="0" presId="urn:microsoft.com/office/officeart/2005/8/layout/vList5"/>
    <dgm:cxn modelId="{C6C88879-59CD-427A-8368-7AFE0CE07EC7}" type="presParOf" srcId="{6E7D731D-C0A1-4F1E-960D-736E0CB0D0B6}" destId="{E7BAA401-EC93-469C-A6F1-E5C333013DB6}" srcOrd="0" destOrd="0" presId="urn:microsoft.com/office/officeart/2005/8/layout/vList5"/>
    <dgm:cxn modelId="{CE523D0E-E01E-4224-B9BF-6EBAFF5ECCCC}" type="presParOf" srcId="{6E7D731D-C0A1-4F1E-960D-736E0CB0D0B6}" destId="{89637D49-B347-4E94-8C30-861FA67633C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B08A321-0AAF-4DBF-B671-4A81EA3D797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668D2B1-954F-40A3-8738-5253E732D20B}">
      <dgm:prSet/>
      <dgm:spPr/>
      <dgm:t>
        <a:bodyPr/>
        <a:lstStyle/>
        <a:p>
          <a:r>
            <a:rPr lang="en-US"/>
            <a:t>Questions?</a:t>
          </a:r>
        </a:p>
      </dgm:t>
    </dgm:pt>
    <dgm:pt modelId="{77210FE0-9383-4050-86B5-E7F83AED36AE}" type="parTrans" cxnId="{A6FA8A48-A900-4F57-BB1B-95409C8EA7AF}">
      <dgm:prSet/>
      <dgm:spPr/>
      <dgm:t>
        <a:bodyPr/>
        <a:lstStyle/>
        <a:p>
          <a:endParaRPr lang="en-US"/>
        </a:p>
      </dgm:t>
    </dgm:pt>
    <dgm:pt modelId="{8F0B9A6B-5FDA-42B1-A925-93A87E170B3B}" type="sibTrans" cxnId="{A6FA8A48-A900-4F57-BB1B-95409C8EA7AF}">
      <dgm:prSet/>
      <dgm:spPr/>
      <dgm:t>
        <a:bodyPr/>
        <a:lstStyle/>
        <a:p>
          <a:endParaRPr lang="en-US"/>
        </a:p>
      </dgm:t>
    </dgm:pt>
    <dgm:pt modelId="{22C1214A-5844-41AA-8CD2-B7D045D1DA14}">
      <dgm:prSet/>
      <dgm:spPr/>
      <dgm:t>
        <a:bodyPr/>
        <a:lstStyle/>
        <a:p>
          <a:r>
            <a:rPr lang="en-US"/>
            <a:t>Thoughts?</a:t>
          </a:r>
        </a:p>
      </dgm:t>
    </dgm:pt>
    <dgm:pt modelId="{FB1BEA04-76D7-4311-B63F-F35560ECAEC7}" type="parTrans" cxnId="{F1C3893E-9452-467F-B963-CEAA722EDEAE}">
      <dgm:prSet/>
      <dgm:spPr/>
      <dgm:t>
        <a:bodyPr/>
        <a:lstStyle/>
        <a:p>
          <a:endParaRPr lang="en-US"/>
        </a:p>
      </dgm:t>
    </dgm:pt>
    <dgm:pt modelId="{B9F599DA-66E5-409A-9607-EFB7CE7A45F5}" type="sibTrans" cxnId="{F1C3893E-9452-467F-B963-CEAA722EDEAE}">
      <dgm:prSet/>
      <dgm:spPr/>
      <dgm:t>
        <a:bodyPr/>
        <a:lstStyle/>
        <a:p>
          <a:endParaRPr lang="en-US"/>
        </a:p>
      </dgm:t>
    </dgm:pt>
    <dgm:pt modelId="{BDFF1B44-9BCD-469E-9C93-460CB5359B96}">
      <dgm:prSet/>
      <dgm:spPr/>
      <dgm:t>
        <a:bodyPr/>
        <a:lstStyle/>
        <a:p>
          <a:r>
            <a:rPr lang="en-US"/>
            <a:t>Insults?</a:t>
          </a:r>
        </a:p>
      </dgm:t>
    </dgm:pt>
    <dgm:pt modelId="{B78901CC-BEBF-40EA-8C14-05D26C20F211}" type="parTrans" cxnId="{4EF125D2-C905-476F-A1C0-6EC3AED55F92}">
      <dgm:prSet/>
      <dgm:spPr/>
      <dgm:t>
        <a:bodyPr/>
        <a:lstStyle/>
        <a:p>
          <a:endParaRPr lang="en-US"/>
        </a:p>
      </dgm:t>
    </dgm:pt>
    <dgm:pt modelId="{0D4FF08A-0D5A-40D6-9A47-86777F695AA1}" type="sibTrans" cxnId="{4EF125D2-C905-476F-A1C0-6EC3AED55F92}">
      <dgm:prSet/>
      <dgm:spPr/>
      <dgm:t>
        <a:bodyPr/>
        <a:lstStyle/>
        <a:p>
          <a:endParaRPr lang="en-US"/>
        </a:p>
      </dgm:t>
    </dgm:pt>
    <dgm:pt modelId="{109AFB5E-60D7-4237-B388-B1765D91DEAB}">
      <dgm:prSet/>
      <dgm:spPr/>
      <dgm:t>
        <a:bodyPr/>
        <a:lstStyle/>
        <a:p>
          <a:r>
            <a:rPr lang="en-US"/>
            <a:t>@ProgrammerAL</a:t>
          </a:r>
        </a:p>
      </dgm:t>
    </dgm:pt>
    <dgm:pt modelId="{641D28C9-61E1-486F-ADAF-5C0D863A571B}" type="parTrans" cxnId="{D5CFD0D7-6032-450E-A470-9A00B6722808}">
      <dgm:prSet/>
      <dgm:spPr/>
      <dgm:t>
        <a:bodyPr/>
        <a:lstStyle/>
        <a:p>
          <a:endParaRPr lang="en-US"/>
        </a:p>
      </dgm:t>
    </dgm:pt>
    <dgm:pt modelId="{F629174E-A41F-4B64-9063-030F4D7965FD}" type="sibTrans" cxnId="{D5CFD0D7-6032-450E-A470-9A00B6722808}">
      <dgm:prSet/>
      <dgm:spPr/>
      <dgm:t>
        <a:bodyPr/>
        <a:lstStyle/>
        <a:p>
          <a:endParaRPr lang="en-US"/>
        </a:p>
      </dgm:t>
    </dgm:pt>
    <dgm:pt modelId="{A006EC3B-8BC2-4329-97DF-824939FF7A97}" type="pres">
      <dgm:prSet presAssocID="{4B08A321-0AAF-4DBF-B671-4A81EA3D797E}" presName="vert0" presStyleCnt="0">
        <dgm:presLayoutVars>
          <dgm:dir/>
          <dgm:animOne val="branch"/>
          <dgm:animLvl val="lvl"/>
        </dgm:presLayoutVars>
      </dgm:prSet>
      <dgm:spPr/>
    </dgm:pt>
    <dgm:pt modelId="{C1188C6A-EB8C-45CC-90EC-D8C5EA7F67BC}" type="pres">
      <dgm:prSet presAssocID="{F668D2B1-954F-40A3-8738-5253E732D20B}" presName="thickLine" presStyleLbl="alignNode1" presStyleIdx="0" presStyleCnt="4"/>
      <dgm:spPr/>
    </dgm:pt>
    <dgm:pt modelId="{C3B5B981-2034-472A-B7EF-1CBB11F53798}" type="pres">
      <dgm:prSet presAssocID="{F668D2B1-954F-40A3-8738-5253E732D20B}" presName="horz1" presStyleCnt="0"/>
      <dgm:spPr/>
    </dgm:pt>
    <dgm:pt modelId="{3C7BA8B0-1A8A-4C97-A45D-B2B49D6BE50F}" type="pres">
      <dgm:prSet presAssocID="{F668D2B1-954F-40A3-8738-5253E732D20B}" presName="tx1" presStyleLbl="revTx" presStyleIdx="0" presStyleCnt="4"/>
      <dgm:spPr/>
    </dgm:pt>
    <dgm:pt modelId="{0BFA9F80-F429-495B-8958-389700A7AF13}" type="pres">
      <dgm:prSet presAssocID="{F668D2B1-954F-40A3-8738-5253E732D20B}" presName="vert1" presStyleCnt="0"/>
      <dgm:spPr/>
    </dgm:pt>
    <dgm:pt modelId="{5FDBF375-9195-4672-9A0F-E8AE822BCA27}" type="pres">
      <dgm:prSet presAssocID="{22C1214A-5844-41AA-8CD2-B7D045D1DA14}" presName="thickLine" presStyleLbl="alignNode1" presStyleIdx="1" presStyleCnt="4"/>
      <dgm:spPr/>
    </dgm:pt>
    <dgm:pt modelId="{70611293-2C6E-4774-AFF6-5E041717047E}" type="pres">
      <dgm:prSet presAssocID="{22C1214A-5844-41AA-8CD2-B7D045D1DA14}" presName="horz1" presStyleCnt="0"/>
      <dgm:spPr/>
    </dgm:pt>
    <dgm:pt modelId="{5923D50A-7E9C-4D86-B000-1D84C84C7CE9}" type="pres">
      <dgm:prSet presAssocID="{22C1214A-5844-41AA-8CD2-B7D045D1DA14}" presName="tx1" presStyleLbl="revTx" presStyleIdx="1" presStyleCnt="4"/>
      <dgm:spPr/>
    </dgm:pt>
    <dgm:pt modelId="{EC65A7FE-55B4-4385-92A5-A8FE05AC915B}" type="pres">
      <dgm:prSet presAssocID="{22C1214A-5844-41AA-8CD2-B7D045D1DA14}" presName="vert1" presStyleCnt="0"/>
      <dgm:spPr/>
    </dgm:pt>
    <dgm:pt modelId="{C9FED8A9-54B7-48E8-9614-CF5E92C02BBD}" type="pres">
      <dgm:prSet presAssocID="{BDFF1B44-9BCD-469E-9C93-460CB5359B96}" presName="thickLine" presStyleLbl="alignNode1" presStyleIdx="2" presStyleCnt="4"/>
      <dgm:spPr/>
    </dgm:pt>
    <dgm:pt modelId="{D8ED662C-2A1A-4259-8D17-F8E3D01BEAE3}" type="pres">
      <dgm:prSet presAssocID="{BDFF1B44-9BCD-469E-9C93-460CB5359B96}" presName="horz1" presStyleCnt="0"/>
      <dgm:spPr/>
    </dgm:pt>
    <dgm:pt modelId="{9C9FFCF5-20E2-495C-9A26-1BC8ED46FA42}" type="pres">
      <dgm:prSet presAssocID="{BDFF1B44-9BCD-469E-9C93-460CB5359B96}" presName="tx1" presStyleLbl="revTx" presStyleIdx="2" presStyleCnt="4"/>
      <dgm:spPr/>
    </dgm:pt>
    <dgm:pt modelId="{99457B2F-7F36-4C50-916A-C215C4968A5A}" type="pres">
      <dgm:prSet presAssocID="{BDFF1B44-9BCD-469E-9C93-460CB5359B96}" presName="vert1" presStyleCnt="0"/>
      <dgm:spPr/>
    </dgm:pt>
    <dgm:pt modelId="{DA4309D5-2C83-4389-A101-942C66F83F23}" type="pres">
      <dgm:prSet presAssocID="{109AFB5E-60D7-4237-B388-B1765D91DEAB}" presName="thickLine" presStyleLbl="alignNode1" presStyleIdx="3" presStyleCnt="4"/>
      <dgm:spPr/>
    </dgm:pt>
    <dgm:pt modelId="{4C41374D-AA20-4AD7-B71F-229AF1653FF0}" type="pres">
      <dgm:prSet presAssocID="{109AFB5E-60D7-4237-B388-B1765D91DEAB}" presName="horz1" presStyleCnt="0"/>
      <dgm:spPr/>
    </dgm:pt>
    <dgm:pt modelId="{35D60FB0-5738-4928-AE1A-E4776B933729}" type="pres">
      <dgm:prSet presAssocID="{109AFB5E-60D7-4237-B388-B1765D91DEAB}" presName="tx1" presStyleLbl="revTx" presStyleIdx="3" presStyleCnt="4"/>
      <dgm:spPr/>
    </dgm:pt>
    <dgm:pt modelId="{8FB8C16A-3169-4FA8-AA8D-E0308BA05196}" type="pres">
      <dgm:prSet presAssocID="{109AFB5E-60D7-4237-B388-B1765D91DEAB}" presName="vert1" presStyleCnt="0"/>
      <dgm:spPr/>
    </dgm:pt>
  </dgm:ptLst>
  <dgm:cxnLst>
    <dgm:cxn modelId="{A2752502-5E66-41C9-A931-86BDA608DE34}" type="presOf" srcId="{4B08A321-0AAF-4DBF-B671-4A81EA3D797E}" destId="{A006EC3B-8BC2-4329-97DF-824939FF7A97}" srcOrd="0" destOrd="0" presId="urn:microsoft.com/office/officeart/2008/layout/LinedList"/>
    <dgm:cxn modelId="{F1C3893E-9452-467F-B963-CEAA722EDEAE}" srcId="{4B08A321-0AAF-4DBF-B671-4A81EA3D797E}" destId="{22C1214A-5844-41AA-8CD2-B7D045D1DA14}" srcOrd="1" destOrd="0" parTransId="{FB1BEA04-76D7-4311-B63F-F35560ECAEC7}" sibTransId="{B9F599DA-66E5-409A-9607-EFB7CE7A45F5}"/>
    <dgm:cxn modelId="{F5735865-202F-4FE2-98D1-C81E2DA703D6}" type="presOf" srcId="{109AFB5E-60D7-4237-B388-B1765D91DEAB}" destId="{35D60FB0-5738-4928-AE1A-E4776B933729}" srcOrd="0" destOrd="0" presId="urn:microsoft.com/office/officeart/2008/layout/LinedList"/>
    <dgm:cxn modelId="{A6FA8A48-A900-4F57-BB1B-95409C8EA7AF}" srcId="{4B08A321-0AAF-4DBF-B671-4A81EA3D797E}" destId="{F668D2B1-954F-40A3-8738-5253E732D20B}" srcOrd="0" destOrd="0" parTransId="{77210FE0-9383-4050-86B5-E7F83AED36AE}" sibTransId="{8F0B9A6B-5FDA-42B1-A925-93A87E170B3B}"/>
    <dgm:cxn modelId="{AD74126C-B258-4225-BF8C-96F48B3C8FE1}" type="presOf" srcId="{F668D2B1-954F-40A3-8738-5253E732D20B}" destId="{3C7BA8B0-1A8A-4C97-A45D-B2B49D6BE50F}" srcOrd="0" destOrd="0" presId="urn:microsoft.com/office/officeart/2008/layout/LinedList"/>
    <dgm:cxn modelId="{E4489852-1AE9-4AFC-9170-CA1EE3B4E3B8}" type="presOf" srcId="{22C1214A-5844-41AA-8CD2-B7D045D1DA14}" destId="{5923D50A-7E9C-4D86-B000-1D84C84C7CE9}" srcOrd="0" destOrd="0" presId="urn:microsoft.com/office/officeart/2008/layout/LinedList"/>
    <dgm:cxn modelId="{4EF125D2-C905-476F-A1C0-6EC3AED55F92}" srcId="{4B08A321-0AAF-4DBF-B671-4A81EA3D797E}" destId="{BDFF1B44-9BCD-469E-9C93-460CB5359B96}" srcOrd="2" destOrd="0" parTransId="{B78901CC-BEBF-40EA-8C14-05D26C20F211}" sibTransId="{0D4FF08A-0D5A-40D6-9A47-86777F695AA1}"/>
    <dgm:cxn modelId="{D5CFD0D7-6032-450E-A470-9A00B6722808}" srcId="{4B08A321-0AAF-4DBF-B671-4A81EA3D797E}" destId="{109AFB5E-60D7-4237-B388-B1765D91DEAB}" srcOrd="3" destOrd="0" parTransId="{641D28C9-61E1-486F-ADAF-5C0D863A571B}" sibTransId="{F629174E-A41F-4B64-9063-030F4D7965FD}"/>
    <dgm:cxn modelId="{00F3E3FA-7DC9-4FA6-BD62-664119A36F1A}" type="presOf" srcId="{BDFF1B44-9BCD-469E-9C93-460CB5359B96}" destId="{9C9FFCF5-20E2-495C-9A26-1BC8ED46FA42}" srcOrd="0" destOrd="0" presId="urn:microsoft.com/office/officeart/2008/layout/LinedList"/>
    <dgm:cxn modelId="{DB2B8CA5-573D-4244-9248-1D35E7483408}" type="presParOf" srcId="{A006EC3B-8BC2-4329-97DF-824939FF7A97}" destId="{C1188C6A-EB8C-45CC-90EC-D8C5EA7F67BC}" srcOrd="0" destOrd="0" presId="urn:microsoft.com/office/officeart/2008/layout/LinedList"/>
    <dgm:cxn modelId="{9E205306-0E55-4986-A5D3-8D9274BA7DEA}" type="presParOf" srcId="{A006EC3B-8BC2-4329-97DF-824939FF7A97}" destId="{C3B5B981-2034-472A-B7EF-1CBB11F53798}" srcOrd="1" destOrd="0" presId="urn:microsoft.com/office/officeart/2008/layout/LinedList"/>
    <dgm:cxn modelId="{9003705C-4D6D-43B7-A769-643E5E22B886}" type="presParOf" srcId="{C3B5B981-2034-472A-B7EF-1CBB11F53798}" destId="{3C7BA8B0-1A8A-4C97-A45D-B2B49D6BE50F}" srcOrd="0" destOrd="0" presId="urn:microsoft.com/office/officeart/2008/layout/LinedList"/>
    <dgm:cxn modelId="{55B78163-9566-44D1-B84A-16E3963AC099}" type="presParOf" srcId="{C3B5B981-2034-472A-B7EF-1CBB11F53798}" destId="{0BFA9F80-F429-495B-8958-389700A7AF13}" srcOrd="1" destOrd="0" presId="urn:microsoft.com/office/officeart/2008/layout/LinedList"/>
    <dgm:cxn modelId="{9135FDC1-D568-4A03-93E2-5B1F5D881306}" type="presParOf" srcId="{A006EC3B-8BC2-4329-97DF-824939FF7A97}" destId="{5FDBF375-9195-4672-9A0F-E8AE822BCA27}" srcOrd="2" destOrd="0" presId="urn:microsoft.com/office/officeart/2008/layout/LinedList"/>
    <dgm:cxn modelId="{C8C3BC1A-DE4B-4393-B6D0-A302FB85BE3A}" type="presParOf" srcId="{A006EC3B-8BC2-4329-97DF-824939FF7A97}" destId="{70611293-2C6E-4774-AFF6-5E041717047E}" srcOrd="3" destOrd="0" presId="urn:microsoft.com/office/officeart/2008/layout/LinedList"/>
    <dgm:cxn modelId="{5D4F48D0-E995-4220-A8B2-62FB4F3688C5}" type="presParOf" srcId="{70611293-2C6E-4774-AFF6-5E041717047E}" destId="{5923D50A-7E9C-4D86-B000-1D84C84C7CE9}" srcOrd="0" destOrd="0" presId="urn:microsoft.com/office/officeart/2008/layout/LinedList"/>
    <dgm:cxn modelId="{6E13FA48-7228-4471-892F-E7A7A01D4162}" type="presParOf" srcId="{70611293-2C6E-4774-AFF6-5E041717047E}" destId="{EC65A7FE-55B4-4385-92A5-A8FE05AC915B}" srcOrd="1" destOrd="0" presId="urn:microsoft.com/office/officeart/2008/layout/LinedList"/>
    <dgm:cxn modelId="{0F929DC6-AC0A-48F5-8FE0-FDFACC306497}" type="presParOf" srcId="{A006EC3B-8BC2-4329-97DF-824939FF7A97}" destId="{C9FED8A9-54B7-48E8-9614-CF5E92C02BBD}" srcOrd="4" destOrd="0" presId="urn:microsoft.com/office/officeart/2008/layout/LinedList"/>
    <dgm:cxn modelId="{128E16BA-AE17-45AF-8FE7-A36DB989C9E5}" type="presParOf" srcId="{A006EC3B-8BC2-4329-97DF-824939FF7A97}" destId="{D8ED662C-2A1A-4259-8D17-F8E3D01BEAE3}" srcOrd="5" destOrd="0" presId="urn:microsoft.com/office/officeart/2008/layout/LinedList"/>
    <dgm:cxn modelId="{D64A1AEB-E89B-4862-8922-9780224A33CC}" type="presParOf" srcId="{D8ED662C-2A1A-4259-8D17-F8E3D01BEAE3}" destId="{9C9FFCF5-20E2-495C-9A26-1BC8ED46FA42}" srcOrd="0" destOrd="0" presId="urn:microsoft.com/office/officeart/2008/layout/LinedList"/>
    <dgm:cxn modelId="{3CA646EA-9BC8-4E61-8437-5ABF34F7F6A2}" type="presParOf" srcId="{D8ED662C-2A1A-4259-8D17-F8E3D01BEAE3}" destId="{99457B2F-7F36-4C50-916A-C215C4968A5A}" srcOrd="1" destOrd="0" presId="urn:microsoft.com/office/officeart/2008/layout/LinedList"/>
    <dgm:cxn modelId="{E48C1F1E-7E21-4894-8495-7CCC7E1677A9}" type="presParOf" srcId="{A006EC3B-8BC2-4329-97DF-824939FF7A97}" destId="{DA4309D5-2C83-4389-A101-942C66F83F23}" srcOrd="6" destOrd="0" presId="urn:microsoft.com/office/officeart/2008/layout/LinedList"/>
    <dgm:cxn modelId="{000BD7E6-6F86-4A94-BE4B-81FDBAFD35B3}" type="presParOf" srcId="{A006EC3B-8BC2-4329-97DF-824939FF7A97}" destId="{4C41374D-AA20-4AD7-B71F-229AF1653FF0}" srcOrd="7" destOrd="0" presId="urn:microsoft.com/office/officeart/2008/layout/LinedList"/>
    <dgm:cxn modelId="{FC3AA613-541D-415E-8D58-9CB797307469}" type="presParOf" srcId="{4C41374D-AA20-4AD7-B71F-229AF1653FF0}" destId="{35D60FB0-5738-4928-AE1A-E4776B933729}" srcOrd="0" destOrd="0" presId="urn:microsoft.com/office/officeart/2008/layout/LinedList"/>
    <dgm:cxn modelId="{0E0ED7FD-9407-47F0-9AB7-D3DF51A15996}" type="presParOf" srcId="{4C41374D-AA20-4AD7-B71F-229AF1653FF0}" destId="{8FB8C16A-3169-4FA8-AA8D-E0308BA051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7F272C-3759-4F1B-9542-12FCC85D7F54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B6714F-9B6D-4561-A716-FDA2B8D904BA}">
      <dgm:prSet/>
      <dgm:spPr/>
      <dgm:t>
        <a:bodyPr/>
        <a:lstStyle/>
        <a:p>
          <a:pPr>
            <a:defRPr b="1"/>
          </a:pPr>
          <a:r>
            <a:rPr lang="en-US"/>
            <a:t>2 ways to track packages</a:t>
          </a:r>
        </a:p>
      </dgm:t>
    </dgm:pt>
    <dgm:pt modelId="{6C219C32-3A7A-4E7B-BDE1-FCFAAD1D8EC9}" type="parTrans" cxnId="{457D5C05-B6D3-441F-AF75-BBED2A0BFA4D}">
      <dgm:prSet/>
      <dgm:spPr/>
      <dgm:t>
        <a:bodyPr/>
        <a:lstStyle/>
        <a:p>
          <a:endParaRPr lang="en-US"/>
        </a:p>
      </dgm:t>
    </dgm:pt>
    <dgm:pt modelId="{5219DDA6-31DE-412F-B59B-8E8074BE48AB}" type="sibTrans" cxnId="{457D5C05-B6D3-441F-AF75-BBED2A0BFA4D}">
      <dgm:prSet/>
      <dgm:spPr/>
      <dgm:t>
        <a:bodyPr/>
        <a:lstStyle/>
        <a:p>
          <a:endParaRPr lang="en-US"/>
        </a:p>
      </dgm:t>
    </dgm:pt>
    <dgm:pt modelId="{C413D157-3093-4403-AB69-15967B32DC3C}">
      <dgm:prSet/>
      <dgm:spPr/>
      <dgm:t>
        <a:bodyPr/>
        <a:lstStyle/>
        <a:p>
          <a:r>
            <a:rPr lang="en-US" dirty="0" err="1"/>
            <a:t>packages.config</a:t>
          </a:r>
          <a:r>
            <a:rPr lang="en-US" dirty="0"/>
            <a:t> file</a:t>
          </a:r>
        </a:p>
      </dgm:t>
    </dgm:pt>
    <dgm:pt modelId="{7082DF6E-4B1A-4228-9BA1-FE92E1A33A3A}" type="parTrans" cxnId="{525A1FCC-578E-4F72-BD06-63D1C0ACE72A}">
      <dgm:prSet/>
      <dgm:spPr/>
      <dgm:t>
        <a:bodyPr/>
        <a:lstStyle/>
        <a:p>
          <a:endParaRPr lang="en-US"/>
        </a:p>
      </dgm:t>
    </dgm:pt>
    <dgm:pt modelId="{E88A7869-8E8A-450D-8C46-7C4DF1CA2732}" type="sibTrans" cxnId="{525A1FCC-578E-4F72-BD06-63D1C0ACE72A}">
      <dgm:prSet/>
      <dgm:spPr/>
      <dgm:t>
        <a:bodyPr/>
        <a:lstStyle/>
        <a:p>
          <a:endParaRPr lang="en-US"/>
        </a:p>
      </dgm:t>
    </dgm:pt>
    <dgm:pt modelId="{BEFD9CDD-ADA4-4CA1-8DE9-7EA3233CEB09}">
      <dgm:prSet/>
      <dgm:spPr/>
      <dgm:t>
        <a:bodyPr/>
        <a:lstStyle/>
        <a:p>
          <a:r>
            <a:rPr lang="en-US"/>
            <a:t>PackageReference</a:t>
          </a:r>
        </a:p>
      </dgm:t>
    </dgm:pt>
    <dgm:pt modelId="{4A8FB809-9890-4944-86DC-EBB234A9CCCA}" type="parTrans" cxnId="{6AD9BC0E-B50E-4DFF-AA3C-AFD5955D308A}">
      <dgm:prSet/>
      <dgm:spPr/>
      <dgm:t>
        <a:bodyPr/>
        <a:lstStyle/>
        <a:p>
          <a:endParaRPr lang="en-US"/>
        </a:p>
      </dgm:t>
    </dgm:pt>
    <dgm:pt modelId="{DDEC40C9-0036-443A-A473-659EDE8730C4}" type="sibTrans" cxnId="{6AD9BC0E-B50E-4DFF-AA3C-AFD5955D308A}">
      <dgm:prSet/>
      <dgm:spPr/>
      <dgm:t>
        <a:bodyPr/>
        <a:lstStyle/>
        <a:p>
          <a:endParaRPr lang="en-US"/>
        </a:p>
      </dgm:t>
    </dgm:pt>
    <dgm:pt modelId="{8E667727-E373-45F7-B04D-965F14CB21A9}">
      <dgm:prSet/>
      <dgm:spPr/>
      <dgm:t>
        <a:bodyPr/>
        <a:lstStyle/>
        <a:p>
          <a:pPr>
            <a:defRPr b="1"/>
          </a:pPr>
          <a:r>
            <a:rPr lang="en-US"/>
            <a:t>Settings are per-project</a:t>
          </a:r>
        </a:p>
      </dgm:t>
    </dgm:pt>
    <dgm:pt modelId="{F8643353-B06E-4B26-91E1-3D403E3A30A7}" type="parTrans" cxnId="{4305DCDF-2268-4678-A552-E6035928A886}">
      <dgm:prSet/>
      <dgm:spPr/>
      <dgm:t>
        <a:bodyPr/>
        <a:lstStyle/>
        <a:p>
          <a:endParaRPr lang="en-US"/>
        </a:p>
      </dgm:t>
    </dgm:pt>
    <dgm:pt modelId="{B9E1F7AE-448D-4FE4-85B0-3D78199BF023}" type="sibTrans" cxnId="{4305DCDF-2268-4678-A552-E6035928A886}">
      <dgm:prSet/>
      <dgm:spPr/>
      <dgm:t>
        <a:bodyPr/>
        <a:lstStyle/>
        <a:p>
          <a:endParaRPr lang="en-US"/>
        </a:p>
      </dgm:t>
    </dgm:pt>
    <dgm:pt modelId="{62FA04DF-6F98-4ABD-B811-4C8688234D9B}" type="pres">
      <dgm:prSet presAssocID="{717F272C-3759-4F1B-9542-12FCC85D7F54}" presName="root" presStyleCnt="0">
        <dgm:presLayoutVars>
          <dgm:dir/>
          <dgm:resizeHandles val="exact"/>
        </dgm:presLayoutVars>
      </dgm:prSet>
      <dgm:spPr/>
    </dgm:pt>
    <dgm:pt modelId="{3EC98FF5-4515-433F-A86A-F0B6B13B3497}" type="pres">
      <dgm:prSet presAssocID="{08B6714F-9B6D-4561-A716-FDA2B8D904BA}" presName="compNode" presStyleCnt="0"/>
      <dgm:spPr/>
    </dgm:pt>
    <dgm:pt modelId="{E5F047BC-EDA0-4737-BC19-86E5172C0789}" type="pres">
      <dgm:prSet presAssocID="{08B6714F-9B6D-4561-A716-FDA2B8D904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EC3A10A-6B84-4D78-841D-EE3CB1E35844}" type="pres">
      <dgm:prSet presAssocID="{08B6714F-9B6D-4561-A716-FDA2B8D904BA}" presName="iconSpace" presStyleCnt="0"/>
      <dgm:spPr/>
    </dgm:pt>
    <dgm:pt modelId="{7B77DEF3-74D6-4AF4-8B4A-55B18225E139}" type="pres">
      <dgm:prSet presAssocID="{08B6714F-9B6D-4561-A716-FDA2B8D904BA}" presName="parTx" presStyleLbl="revTx" presStyleIdx="0" presStyleCnt="4">
        <dgm:presLayoutVars>
          <dgm:chMax val="0"/>
          <dgm:chPref val="0"/>
        </dgm:presLayoutVars>
      </dgm:prSet>
      <dgm:spPr/>
    </dgm:pt>
    <dgm:pt modelId="{55FD8BCC-2CFF-44C9-BF04-3F5587959013}" type="pres">
      <dgm:prSet presAssocID="{08B6714F-9B6D-4561-A716-FDA2B8D904BA}" presName="txSpace" presStyleCnt="0"/>
      <dgm:spPr/>
    </dgm:pt>
    <dgm:pt modelId="{B6E1F140-99AE-438A-A089-CF18B442030F}" type="pres">
      <dgm:prSet presAssocID="{08B6714F-9B6D-4561-A716-FDA2B8D904BA}" presName="desTx" presStyleLbl="revTx" presStyleIdx="1" presStyleCnt="4">
        <dgm:presLayoutVars/>
      </dgm:prSet>
      <dgm:spPr/>
    </dgm:pt>
    <dgm:pt modelId="{6CABAFF4-B59C-464E-BB36-CCE9F13F8531}" type="pres">
      <dgm:prSet presAssocID="{5219DDA6-31DE-412F-B59B-8E8074BE48AB}" presName="sibTrans" presStyleCnt="0"/>
      <dgm:spPr/>
    </dgm:pt>
    <dgm:pt modelId="{0F8777F6-737A-41D6-8F7B-EE578F6007F2}" type="pres">
      <dgm:prSet presAssocID="{8E667727-E373-45F7-B04D-965F14CB21A9}" presName="compNode" presStyleCnt="0"/>
      <dgm:spPr/>
    </dgm:pt>
    <dgm:pt modelId="{B0053A58-E0B8-4F5A-871D-02A7914FC2B0}" type="pres">
      <dgm:prSet presAssocID="{8E667727-E373-45F7-B04D-965F14CB21A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44A432B-28F0-4454-BD12-3F4C18F2A8F7}" type="pres">
      <dgm:prSet presAssocID="{8E667727-E373-45F7-B04D-965F14CB21A9}" presName="iconSpace" presStyleCnt="0"/>
      <dgm:spPr/>
    </dgm:pt>
    <dgm:pt modelId="{8645671F-0FD2-4696-A30F-E35BF4FBD935}" type="pres">
      <dgm:prSet presAssocID="{8E667727-E373-45F7-B04D-965F14CB21A9}" presName="parTx" presStyleLbl="revTx" presStyleIdx="2" presStyleCnt="4">
        <dgm:presLayoutVars>
          <dgm:chMax val="0"/>
          <dgm:chPref val="0"/>
        </dgm:presLayoutVars>
      </dgm:prSet>
      <dgm:spPr/>
    </dgm:pt>
    <dgm:pt modelId="{645DDE26-E7B3-4A30-8C5A-35A636E1CC96}" type="pres">
      <dgm:prSet presAssocID="{8E667727-E373-45F7-B04D-965F14CB21A9}" presName="txSpace" presStyleCnt="0"/>
      <dgm:spPr/>
    </dgm:pt>
    <dgm:pt modelId="{03B5CD26-E58A-447E-A364-7F5D7DF8222A}" type="pres">
      <dgm:prSet presAssocID="{8E667727-E373-45F7-B04D-965F14CB21A9}" presName="desTx" presStyleLbl="revTx" presStyleIdx="3" presStyleCnt="4">
        <dgm:presLayoutVars/>
      </dgm:prSet>
      <dgm:spPr/>
    </dgm:pt>
  </dgm:ptLst>
  <dgm:cxnLst>
    <dgm:cxn modelId="{457D5C05-B6D3-441F-AF75-BBED2A0BFA4D}" srcId="{717F272C-3759-4F1B-9542-12FCC85D7F54}" destId="{08B6714F-9B6D-4561-A716-FDA2B8D904BA}" srcOrd="0" destOrd="0" parTransId="{6C219C32-3A7A-4E7B-BDE1-FCFAAD1D8EC9}" sibTransId="{5219DDA6-31DE-412F-B59B-8E8074BE48AB}"/>
    <dgm:cxn modelId="{6AD9BC0E-B50E-4DFF-AA3C-AFD5955D308A}" srcId="{08B6714F-9B6D-4561-A716-FDA2B8D904BA}" destId="{BEFD9CDD-ADA4-4CA1-8DE9-7EA3233CEB09}" srcOrd="1" destOrd="0" parTransId="{4A8FB809-9890-4944-86DC-EBB234A9CCCA}" sibTransId="{DDEC40C9-0036-443A-A473-659EDE8730C4}"/>
    <dgm:cxn modelId="{87090615-E26C-48F1-83BD-9452344DB398}" type="presOf" srcId="{717F272C-3759-4F1B-9542-12FCC85D7F54}" destId="{62FA04DF-6F98-4ABD-B811-4C8688234D9B}" srcOrd="0" destOrd="0" presId="urn:microsoft.com/office/officeart/2018/5/layout/CenteredIconLabelDescriptionList"/>
    <dgm:cxn modelId="{C752C22B-5CF0-45B9-BC77-0FF29CFAEBF4}" type="presOf" srcId="{8E667727-E373-45F7-B04D-965F14CB21A9}" destId="{8645671F-0FD2-4696-A30F-E35BF4FBD935}" srcOrd="0" destOrd="0" presId="urn:microsoft.com/office/officeart/2018/5/layout/CenteredIconLabelDescriptionList"/>
    <dgm:cxn modelId="{416A7168-243F-47EA-949B-68055E59C596}" type="presOf" srcId="{08B6714F-9B6D-4561-A716-FDA2B8D904BA}" destId="{7B77DEF3-74D6-4AF4-8B4A-55B18225E139}" srcOrd="0" destOrd="0" presId="urn:microsoft.com/office/officeart/2018/5/layout/CenteredIconLabelDescriptionList"/>
    <dgm:cxn modelId="{4B4ABCAD-D457-4E95-B13F-528CA4B62797}" type="presOf" srcId="{BEFD9CDD-ADA4-4CA1-8DE9-7EA3233CEB09}" destId="{B6E1F140-99AE-438A-A089-CF18B442030F}" srcOrd="0" destOrd="1" presId="urn:microsoft.com/office/officeart/2018/5/layout/CenteredIconLabelDescriptionList"/>
    <dgm:cxn modelId="{525A1FCC-578E-4F72-BD06-63D1C0ACE72A}" srcId="{08B6714F-9B6D-4561-A716-FDA2B8D904BA}" destId="{C413D157-3093-4403-AB69-15967B32DC3C}" srcOrd="0" destOrd="0" parTransId="{7082DF6E-4B1A-4228-9BA1-FE92E1A33A3A}" sibTransId="{E88A7869-8E8A-450D-8C46-7C4DF1CA2732}"/>
    <dgm:cxn modelId="{FB3223DE-D9C1-42EA-81F8-973EC116A750}" type="presOf" srcId="{C413D157-3093-4403-AB69-15967B32DC3C}" destId="{B6E1F140-99AE-438A-A089-CF18B442030F}" srcOrd="0" destOrd="0" presId="urn:microsoft.com/office/officeart/2018/5/layout/CenteredIconLabelDescriptionList"/>
    <dgm:cxn modelId="{4305DCDF-2268-4678-A552-E6035928A886}" srcId="{717F272C-3759-4F1B-9542-12FCC85D7F54}" destId="{8E667727-E373-45F7-B04D-965F14CB21A9}" srcOrd="1" destOrd="0" parTransId="{F8643353-B06E-4B26-91E1-3D403E3A30A7}" sibTransId="{B9E1F7AE-448D-4FE4-85B0-3D78199BF023}"/>
    <dgm:cxn modelId="{07F5F1A4-5B6B-4B8B-A703-E3D62043E484}" type="presParOf" srcId="{62FA04DF-6F98-4ABD-B811-4C8688234D9B}" destId="{3EC98FF5-4515-433F-A86A-F0B6B13B3497}" srcOrd="0" destOrd="0" presId="urn:microsoft.com/office/officeart/2018/5/layout/CenteredIconLabelDescriptionList"/>
    <dgm:cxn modelId="{5A3477E3-1476-4DDB-8250-A2E2318F4129}" type="presParOf" srcId="{3EC98FF5-4515-433F-A86A-F0B6B13B3497}" destId="{E5F047BC-EDA0-4737-BC19-86E5172C0789}" srcOrd="0" destOrd="0" presId="urn:microsoft.com/office/officeart/2018/5/layout/CenteredIconLabelDescriptionList"/>
    <dgm:cxn modelId="{3FF2AF8B-3EE9-4ADF-A7B9-A81B43CBA66C}" type="presParOf" srcId="{3EC98FF5-4515-433F-A86A-F0B6B13B3497}" destId="{EEC3A10A-6B84-4D78-841D-EE3CB1E35844}" srcOrd="1" destOrd="0" presId="urn:microsoft.com/office/officeart/2018/5/layout/CenteredIconLabelDescriptionList"/>
    <dgm:cxn modelId="{D976251B-2913-4BC4-9A64-F4EE79E303BE}" type="presParOf" srcId="{3EC98FF5-4515-433F-A86A-F0B6B13B3497}" destId="{7B77DEF3-74D6-4AF4-8B4A-55B18225E139}" srcOrd="2" destOrd="0" presId="urn:microsoft.com/office/officeart/2018/5/layout/CenteredIconLabelDescriptionList"/>
    <dgm:cxn modelId="{BD9973AC-DA91-4BA9-8256-5C596E9AE65E}" type="presParOf" srcId="{3EC98FF5-4515-433F-A86A-F0B6B13B3497}" destId="{55FD8BCC-2CFF-44C9-BF04-3F5587959013}" srcOrd="3" destOrd="0" presId="urn:microsoft.com/office/officeart/2018/5/layout/CenteredIconLabelDescriptionList"/>
    <dgm:cxn modelId="{9FF3BB7F-4FF9-4028-A4E4-E1C92BD04906}" type="presParOf" srcId="{3EC98FF5-4515-433F-A86A-F0B6B13B3497}" destId="{B6E1F140-99AE-438A-A089-CF18B442030F}" srcOrd="4" destOrd="0" presId="urn:microsoft.com/office/officeart/2018/5/layout/CenteredIconLabelDescriptionList"/>
    <dgm:cxn modelId="{DCDCF070-5D98-4E4F-B407-789333CCD2D2}" type="presParOf" srcId="{62FA04DF-6F98-4ABD-B811-4C8688234D9B}" destId="{6CABAFF4-B59C-464E-BB36-CCE9F13F8531}" srcOrd="1" destOrd="0" presId="urn:microsoft.com/office/officeart/2018/5/layout/CenteredIconLabelDescriptionList"/>
    <dgm:cxn modelId="{96313E72-EB68-40F3-BFE1-253B595882CA}" type="presParOf" srcId="{62FA04DF-6F98-4ABD-B811-4C8688234D9B}" destId="{0F8777F6-737A-41D6-8F7B-EE578F6007F2}" srcOrd="2" destOrd="0" presId="urn:microsoft.com/office/officeart/2018/5/layout/CenteredIconLabelDescriptionList"/>
    <dgm:cxn modelId="{C1AB21FD-1137-4B6D-BD37-64E380CA3149}" type="presParOf" srcId="{0F8777F6-737A-41D6-8F7B-EE578F6007F2}" destId="{B0053A58-E0B8-4F5A-871D-02A7914FC2B0}" srcOrd="0" destOrd="0" presId="urn:microsoft.com/office/officeart/2018/5/layout/CenteredIconLabelDescriptionList"/>
    <dgm:cxn modelId="{4F4C51AF-19A3-4E57-8FAC-CAD0DCC6EBBC}" type="presParOf" srcId="{0F8777F6-737A-41D6-8F7B-EE578F6007F2}" destId="{E44A432B-28F0-4454-BD12-3F4C18F2A8F7}" srcOrd="1" destOrd="0" presId="urn:microsoft.com/office/officeart/2018/5/layout/CenteredIconLabelDescriptionList"/>
    <dgm:cxn modelId="{B739A157-D664-4216-ABDA-AFA0DE1C5F68}" type="presParOf" srcId="{0F8777F6-737A-41D6-8F7B-EE578F6007F2}" destId="{8645671F-0FD2-4696-A30F-E35BF4FBD935}" srcOrd="2" destOrd="0" presId="urn:microsoft.com/office/officeart/2018/5/layout/CenteredIconLabelDescriptionList"/>
    <dgm:cxn modelId="{61209724-75DB-426C-8B0A-290C367128E2}" type="presParOf" srcId="{0F8777F6-737A-41D6-8F7B-EE578F6007F2}" destId="{645DDE26-E7B3-4A30-8C5A-35A636E1CC96}" srcOrd="3" destOrd="0" presId="urn:microsoft.com/office/officeart/2018/5/layout/CenteredIconLabelDescriptionList"/>
    <dgm:cxn modelId="{08FBB432-4CAB-40D4-912A-58B53AFACDB5}" type="presParOf" srcId="{0F8777F6-737A-41D6-8F7B-EE578F6007F2}" destId="{03B5CD26-E58A-447E-A364-7F5D7DF8222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570B5A-FC32-4F37-98E2-624A079F5665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11D58B5-3F73-4060-98A0-2BCBF67ED19A}">
      <dgm:prSet/>
      <dgm:spPr/>
      <dgm:t>
        <a:bodyPr/>
        <a:lstStyle/>
        <a:p>
          <a:pPr>
            <a:defRPr b="1"/>
          </a:pPr>
          <a:r>
            <a:rPr lang="en-US"/>
            <a:t>Semantic Versioning</a:t>
          </a:r>
        </a:p>
      </dgm:t>
    </dgm:pt>
    <dgm:pt modelId="{55FB9127-4DD1-4B94-B12F-61AA0BC1425B}" type="parTrans" cxnId="{18C44E42-E5CA-4EFB-87C9-C3EAC3FD647B}">
      <dgm:prSet/>
      <dgm:spPr/>
      <dgm:t>
        <a:bodyPr/>
        <a:lstStyle/>
        <a:p>
          <a:endParaRPr lang="en-US"/>
        </a:p>
      </dgm:t>
    </dgm:pt>
    <dgm:pt modelId="{0CB4BC48-6DF0-4A10-BD8E-E1C986500506}" type="sibTrans" cxnId="{18C44E42-E5CA-4EFB-87C9-C3EAC3FD647B}">
      <dgm:prSet/>
      <dgm:spPr/>
      <dgm:t>
        <a:bodyPr/>
        <a:lstStyle/>
        <a:p>
          <a:endParaRPr lang="en-US"/>
        </a:p>
      </dgm:t>
    </dgm:pt>
    <dgm:pt modelId="{D4FD93BC-E3F4-4ECB-A18C-E025094DFBFF}">
      <dgm:prSet/>
      <dgm:spPr/>
      <dgm:t>
        <a:bodyPr/>
        <a:lstStyle/>
        <a:p>
          <a:pPr>
            <a:defRPr b="1"/>
          </a:pPr>
          <a:r>
            <a:rPr lang="en-US"/>
            <a:t>Major.Minor.Patch-Suffix</a:t>
          </a:r>
        </a:p>
      </dgm:t>
    </dgm:pt>
    <dgm:pt modelId="{D509C125-95C2-4EE5-AAE7-58F83851DA73}" type="parTrans" cxnId="{0C247935-2B4E-4282-AD5F-F3143EBBF7B8}">
      <dgm:prSet/>
      <dgm:spPr/>
      <dgm:t>
        <a:bodyPr/>
        <a:lstStyle/>
        <a:p>
          <a:endParaRPr lang="en-US"/>
        </a:p>
      </dgm:t>
    </dgm:pt>
    <dgm:pt modelId="{3B854EA2-4DED-45EB-8300-2ABC8959783F}" type="sibTrans" cxnId="{0C247935-2B4E-4282-AD5F-F3143EBBF7B8}">
      <dgm:prSet/>
      <dgm:spPr/>
      <dgm:t>
        <a:bodyPr/>
        <a:lstStyle/>
        <a:p>
          <a:endParaRPr lang="en-US"/>
        </a:p>
      </dgm:t>
    </dgm:pt>
    <dgm:pt modelId="{A27CE524-FFA9-4B59-8EF1-E280C1FABBB5}">
      <dgm:prSet/>
      <dgm:spPr/>
      <dgm:t>
        <a:bodyPr/>
        <a:lstStyle/>
        <a:p>
          <a:r>
            <a:rPr lang="en-US"/>
            <a:t>Suffix is optional</a:t>
          </a:r>
        </a:p>
      </dgm:t>
    </dgm:pt>
    <dgm:pt modelId="{3DC95623-03A8-4D9B-A51C-F19641991BDC}" type="parTrans" cxnId="{F2E0C623-15F0-4CE8-B133-26805F9BCDF5}">
      <dgm:prSet/>
      <dgm:spPr/>
      <dgm:t>
        <a:bodyPr/>
        <a:lstStyle/>
        <a:p>
          <a:endParaRPr lang="en-US"/>
        </a:p>
      </dgm:t>
    </dgm:pt>
    <dgm:pt modelId="{BA75AB67-8FB2-47BC-9D37-C642EAE33AAD}" type="sibTrans" cxnId="{F2E0C623-15F0-4CE8-B133-26805F9BCDF5}">
      <dgm:prSet/>
      <dgm:spPr/>
      <dgm:t>
        <a:bodyPr/>
        <a:lstStyle/>
        <a:p>
          <a:endParaRPr lang="en-US"/>
        </a:p>
      </dgm:t>
    </dgm:pt>
    <dgm:pt modelId="{E2CCCEA7-DC69-4816-8FB4-3EA56F866E98}">
      <dgm:prSet/>
      <dgm:spPr/>
      <dgm:t>
        <a:bodyPr/>
        <a:lstStyle/>
        <a:p>
          <a:r>
            <a:rPr lang="en-US"/>
            <a:t>Suffix notes pre-release</a:t>
          </a:r>
        </a:p>
      </dgm:t>
    </dgm:pt>
    <dgm:pt modelId="{62782E88-8204-4AF2-8023-EA0943169A9E}" type="parTrans" cxnId="{AAD23D56-F219-426A-B321-C8F63EA7242F}">
      <dgm:prSet/>
      <dgm:spPr/>
      <dgm:t>
        <a:bodyPr/>
        <a:lstStyle/>
        <a:p>
          <a:endParaRPr lang="en-US"/>
        </a:p>
      </dgm:t>
    </dgm:pt>
    <dgm:pt modelId="{AE5CA0E5-24CA-454F-A17B-F699F02C16F9}" type="sibTrans" cxnId="{AAD23D56-F219-426A-B321-C8F63EA7242F}">
      <dgm:prSet/>
      <dgm:spPr/>
      <dgm:t>
        <a:bodyPr/>
        <a:lstStyle/>
        <a:p>
          <a:endParaRPr lang="en-US"/>
        </a:p>
      </dgm:t>
    </dgm:pt>
    <dgm:pt modelId="{8E295A06-141C-4E1C-B0EC-521453A28E6C}">
      <dgm:prSet/>
      <dgm:spPr/>
      <dgm:t>
        <a:bodyPr/>
        <a:lstStyle/>
        <a:p>
          <a:r>
            <a:rPr lang="en-US"/>
            <a:t>Suffix is any string</a:t>
          </a:r>
        </a:p>
      </dgm:t>
    </dgm:pt>
    <dgm:pt modelId="{1DC16059-47EA-4033-A603-A2AD88345AA3}" type="parTrans" cxnId="{92F30782-B8D2-4FE0-B4B0-0A3AAB34CAC4}">
      <dgm:prSet/>
      <dgm:spPr/>
      <dgm:t>
        <a:bodyPr/>
        <a:lstStyle/>
        <a:p>
          <a:endParaRPr lang="en-US"/>
        </a:p>
      </dgm:t>
    </dgm:pt>
    <dgm:pt modelId="{6034BCDD-DECA-4EE9-93FD-E629C657BD43}" type="sibTrans" cxnId="{92F30782-B8D2-4FE0-B4B0-0A3AAB34CAC4}">
      <dgm:prSet/>
      <dgm:spPr/>
      <dgm:t>
        <a:bodyPr/>
        <a:lstStyle/>
        <a:p>
          <a:endParaRPr lang="en-US"/>
        </a:p>
      </dgm:t>
    </dgm:pt>
    <dgm:pt modelId="{DB8A97FE-43F6-44B7-8B45-4E31E8561F22}" type="pres">
      <dgm:prSet presAssocID="{4D570B5A-FC32-4F37-98E2-624A079F5665}" presName="root" presStyleCnt="0">
        <dgm:presLayoutVars>
          <dgm:dir/>
          <dgm:resizeHandles val="exact"/>
        </dgm:presLayoutVars>
      </dgm:prSet>
      <dgm:spPr/>
    </dgm:pt>
    <dgm:pt modelId="{B56ACACD-6833-4947-8941-16A2B7AF3BA3}" type="pres">
      <dgm:prSet presAssocID="{211D58B5-3F73-4060-98A0-2BCBF67ED19A}" presName="compNode" presStyleCnt="0"/>
      <dgm:spPr/>
    </dgm:pt>
    <dgm:pt modelId="{FC177A21-AE39-4801-978D-62ED1431B2B7}" type="pres">
      <dgm:prSet presAssocID="{211D58B5-3F73-4060-98A0-2BCBF67ED1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2CECC1D-1026-46FE-9BFE-B64FFD0C3A7D}" type="pres">
      <dgm:prSet presAssocID="{211D58B5-3F73-4060-98A0-2BCBF67ED19A}" presName="iconSpace" presStyleCnt="0"/>
      <dgm:spPr/>
    </dgm:pt>
    <dgm:pt modelId="{160B1141-189D-4D41-9046-602FB3A5164A}" type="pres">
      <dgm:prSet presAssocID="{211D58B5-3F73-4060-98A0-2BCBF67ED19A}" presName="parTx" presStyleLbl="revTx" presStyleIdx="0" presStyleCnt="4">
        <dgm:presLayoutVars>
          <dgm:chMax val="0"/>
          <dgm:chPref val="0"/>
        </dgm:presLayoutVars>
      </dgm:prSet>
      <dgm:spPr/>
    </dgm:pt>
    <dgm:pt modelId="{70791794-7B7F-48A2-9333-1267E0CA9D5E}" type="pres">
      <dgm:prSet presAssocID="{211D58B5-3F73-4060-98A0-2BCBF67ED19A}" presName="txSpace" presStyleCnt="0"/>
      <dgm:spPr/>
    </dgm:pt>
    <dgm:pt modelId="{5ABB64AD-D99B-447C-BEB9-AD4857DC9B98}" type="pres">
      <dgm:prSet presAssocID="{211D58B5-3F73-4060-98A0-2BCBF67ED19A}" presName="desTx" presStyleLbl="revTx" presStyleIdx="1" presStyleCnt="4">
        <dgm:presLayoutVars/>
      </dgm:prSet>
      <dgm:spPr/>
    </dgm:pt>
    <dgm:pt modelId="{5BE52CC3-9567-4EB1-A4EC-4D6B57DBAC3F}" type="pres">
      <dgm:prSet presAssocID="{0CB4BC48-6DF0-4A10-BD8E-E1C986500506}" presName="sibTrans" presStyleCnt="0"/>
      <dgm:spPr/>
    </dgm:pt>
    <dgm:pt modelId="{C6AAD289-E725-4028-A2BF-FA1CB88A6021}" type="pres">
      <dgm:prSet presAssocID="{D4FD93BC-E3F4-4ECB-A18C-E025094DFBFF}" presName="compNode" presStyleCnt="0"/>
      <dgm:spPr/>
    </dgm:pt>
    <dgm:pt modelId="{D547F41D-55EC-4A54-A149-915BBA90C5F8}" type="pres">
      <dgm:prSet presAssocID="{D4FD93BC-E3F4-4ECB-A18C-E025094DFBF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E8774B6-7931-487C-8C87-3F402A392AE5}" type="pres">
      <dgm:prSet presAssocID="{D4FD93BC-E3F4-4ECB-A18C-E025094DFBFF}" presName="iconSpace" presStyleCnt="0"/>
      <dgm:spPr/>
    </dgm:pt>
    <dgm:pt modelId="{31D19AE9-EAA4-4536-8457-3FF26CA970F7}" type="pres">
      <dgm:prSet presAssocID="{D4FD93BC-E3F4-4ECB-A18C-E025094DFBFF}" presName="parTx" presStyleLbl="revTx" presStyleIdx="2" presStyleCnt="4">
        <dgm:presLayoutVars>
          <dgm:chMax val="0"/>
          <dgm:chPref val="0"/>
        </dgm:presLayoutVars>
      </dgm:prSet>
      <dgm:spPr/>
    </dgm:pt>
    <dgm:pt modelId="{EA0F51AA-3A46-429F-BFA2-790AC288F193}" type="pres">
      <dgm:prSet presAssocID="{D4FD93BC-E3F4-4ECB-A18C-E025094DFBFF}" presName="txSpace" presStyleCnt="0"/>
      <dgm:spPr/>
    </dgm:pt>
    <dgm:pt modelId="{70011084-D50B-4724-A79F-A9F400AC0949}" type="pres">
      <dgm:prSet presAssocID="{D4FD93BC-E3F4-4ECB-A18C-E025094DFBFF}" presName="desTx" presStyleLbl="revTx" presStyleIdx="3" presStyleCnt="4">
        <dgm:presLayoutVars/>
      </dgm:prSet>
      <dgm:spPr/>
    </dgm:pt>
  </dgm:ptLst>
  <dgm:cxnLst>
    <dgm:cxn modelId="{570E8407-85F1-41C4-89F9-FC65EFE3BD34}" type="presOf" srcId="{D4FD93BC-E3F4-4ECB-A18C-E025094DFBFF}" destId="{31D19AE9-EAA4-4536-8457-3FF26CA970F7}" srcOrd="0" destOrd="0" presId="urn:microsoft.com/office/officeart/2018/5/layout/CenteredIconLabelDescriptionList"/>
    <dgm:cxn modelId="{C27C370E-1028-4134-AEC8-7EBA6F6D2A8F}" type="presOf" srcId="{211D58B5-3F73-4060-98A0-2BCBF67ED19A}" destId="{160B1141-189D-4D41-9046-602FB3A5164A}" srcOrd="0" destOrd="0" presId="urn:microsoft.com/office/officeart/2018/5/layout/CenteredIconLabelDescriptionList"/>
    <dgm:cxn modelId="{F2E0C623-15F0-4CE8-B133-26805F9BCDF5}" srcId="{D4FD93BC-E3F4-4ECB-A18C-E025094DFBFF}" destId="{A27CE524-FFA9-4B59-8EF1-E280C1FABBB5}" srcOrd="0" destOrd="0" parTransId="{3DC95623-03A8-4D9B-A51C-F19641991BDC}" sibTransId="{BA75AB67-8FB2-47BC-9D37-C642EAE33AAD}"/>
    <dgm:cxn modelId="{0C247935-2B4E-4282-AD5F-F3143EBBF7B8}" srcId="{4D570B5A-FC32-4F37-98E2-624A079F5665}" destId="{D4FD93BC-E3F4-4ECB-A18C-E025094DFBFF}" srcOrd="1" destOrd="0" parTransId="{D509C125-95C2-4EE5-AAE7-58F83851DA73}" sibTransId="{3B854EA2-4DED-45EB-8300-2ABC8959783F}"/>
    <dgm:cxn modelId="{18C44E42-E5CA-4EFB-87C9-C3EAC3FD647B}" srcId="{4D570B5A-FC32-4F37-98E2-624A079F5665}" destId="{211D58B5-3F73-4060-98A0-2BCBF67ED19A}" srcOrd="0" destOrd="0" parTransId="{55FB9127-4DD1-4B94-B12F-61AA0BC1425B}" sibTransId="{0CB4BC48-6DF0-4A10-BD8E-E1C986500506}"/>
    <dgm:cxn modelId="{FEDD5F63-C2F8-4475-B182-182154978BA4}" type="presOf" srcId="{E2CCCEA7-DC69-4816-8FB4-3EA56F866E98}" destId="{70011084-D50B-4724-A79F-A9F400AC0949}" srcOrd="0" destOrd="1" presId="urn:microsoft.com/office/officeart/2018/5/layout/CenteredIconLabelDescriptionList"/>
    <dgm:cxn modelId="{AAD23D56-F219-426A-B321-C8F63EA7242F}" srcId="{D4FD93BC-E3F4-4ECB-A18C-E025094DFBFF}" destId="{E2CCCEA7-DC69-4816-8FB4-3EA56F866E98}" srcOrd="1" destOrd="0" parTransId="{62782E88-8204-4AF2-8023-EA0943169A9E}" sibTransId="{AE5CA0E5-24CA-454F-A17B-F699F02C16F9}"/>
    <dgm:cxn modelId="{92F30782-B8D2-4FE0-B4B0-0A3AAB34CAC4}" srcId="{D4FD93BC-E3F4-4ECB-A18C-E025094DFBFF}" destId="{8E295A06-141C-4E1C-B0EC-521453A28E6C}" srcOrd="2" destOrd="0" parTransId="{1DC16059-47EA-4033-A603-A2AD88345AA3}" sibTransId="{6034BCDD-DECA-4EE9-93FD-E629C657BD43}"/>
    <dgm:cxn modelId="{F75956CA-8B49-458D-960A-EA0089ED4332}" type="presOf" srcId="{8E295A06-141C-4E1C-B0EC-521453A28E6C}" destId="{70011084-D50B-4724-A79F-A9F400AC0949}" srcOrd="0" destOrd="2" presId="urn:microsoft.com/office/officeart/2018/5/layout/CenteredIconLabelDescriptionList"/>
    <dgm:cxn modelId="{B20552D1-13C0-4900-91BC-00C4C2DD0504}" type="presOf" srcId="{A27CE524-FFA9-4B59-8EF1-E280C1FABBB5}" destId="{70011084-D50B-4724-A79F-A9F400AC0949}" srcOrd="0" destOrd="0" presId="urn:microsoft.com/office/officeart/2018/5/layout/CenteredIconLabelDescriptionList"/>
    <dgm:cxn modelId="{12B05FF6-9F43-46E0-9FC6-AE7DC2BF5C94}" type="presOf" srcId="{4D570B5A-FC32-4F37-98E2-624A079F5665}" destId="{DB8A97FE-43F6-44B7-8B45-4E31E8561F22}" srcOrd="0" destOrd="0" presId="urn:microsoft.com/office/officeart/2018/5/layout/CenteredIconLabelDescriptionList"/>
    <dgm:cxn modelId="{F693BA68-8372-494A-9464-6535005002BD}" type="presParOf" srcId="{DB8A97FE-43F6-44B7-8B45-4E31E8561F22}" destId="{B56ACACD-6833-4947-8941-16A2B7AF3BA3}" srcOrd="0" destOrd="0" presId="urn:microsoft.com/office/officeart/2018/5/layout/CenteredIconLabelDescriptionList"/>
    <dgm:cxn modelId="{5D5821B1-3C85-49F8-91BE-6297821AAFBB}" type="presParOf" srcId="{B56ACACD-6833-4947-8941-16A2B7AF3BA3}" destId="{FC177A21-AE39-4801-978D-62ED1431B2B7}" srcOrd="0" destOrd="0" presId="urn:microsoft.com/office/officeart/2018/5/layout/CenteredIconLabelDescriptionList"/>
    <dgm:cxn modelId="{8D34696C-DE99-4FBD-82E6-D2E9CE6DDB26}" type="presParOf" srcId="{B56ACACD-6833-4947-8941-16A2B7AF3BA3}" destId="{22CECC1D-1026-46FE-9BFE-B64FFD0C3A7D}" srcOrd="1" destOrd="0" presId="urn:microsoft.com/office/officeart/2018/5/layout/CenteredIconLabelDescriptionList"/>
    <dgm:cxn modelId="{DA609804-09C8-49E9-BFC2-021B23BD265C}" type="presParOf" srcId="{B56ACACD-6833-4947-8941-16A2B7AF3BA3}" destId="{160B1141-189D-4D41-9046-602FB3A5164A}" srcOrd="2" destOrd="0" presId="urn:microsoft.com/office/officeart/2018/5/layout/CenteredIconLabelDescriptionList"/>
    <dgm:cxn modelId="{0D955EC5-61BD-4329-BEDA-BC47CD813834}" type="presParOf" srcId="{B56ACACD-6833-4947-8941-16A2B7AF3BA3}" destId="{70791794-7B7F-48A2-9333-1267E0CA9D5E}" srcOrd="3" destOrd="0" presId="urn:microsoft.com/office/officeart/2018/5/layout/CenteredIconLabelDescriptionList"/>
    <dgm:cxn modelId="{E33F3BF2-43D7-4BC5-A2DC-3C55BED0CE08}" type="presParOf" srcId="{B56ACACD-6833-4947-8941-16A2B7AF3BA3}" destId="{5ABB64AD-D99B-447C-BEB9-AD4857DC9B98}" srcOrd="4" destOrd="0" presId="urn:microsoft.com/office/officeart/2018/5/layout/CenteredIconLabelDescriptionList"/>
    <dgm:cxn modelId="{BB4FB908-F2DB-4795-B829-1E8EE956A25A}" type="presParOf" srcId="{DB8A97FE-43F6-44B7-8B45-4E31E8561F22}" destId="{5BE52CC3-9567-4EB1-A4EC-4D6B57DBAC3F}" srcOrd="1" destOrd="0" presId="urn:microsoft.com/office/officeart/2018/5/layout/CenteredIconLabelDescriptionList"/>
    <dgm:cxn modelId="{61D04031-23F0-42DB-939B-3ACE798FF001}" type="presParOf" srcId="{DB8A97FE-43F6-44B7-8B45-4E31E8561F22}" destId="{C6AAD289-E725-4028-A2BF-FA1CB88A6021}" srcOrd="2" destOrd="0" presId="urn:microsoft.com/office/officeart/2018/5/layout/CenteredIconLabelDescriptionList"/>
    <dgm:cxn modelId="{A583BB4B-7853-4F22-8629-9A796FEC4943}" type="presParOf" srcId="{C6AAD289-E725-4028-A2BF-FA1CB88A6021}" destId="{D547F41D-55EC-4A54-A149-915BBA90C5F8}" srcOrd="0" destOrd="0" presId="urn:microsoft.com/office/officeart/2018/5/layout/CenteredIconLabelDescriptionList"/>
    <dgm:cxn modelId="{779FEC29-BA27-4A32-B63B-C6B281A2328C}" type="presParOf" srcId="{C6AAD289-E725-4028-A2BF-FA1CB88A6021}" destId="{FE8774B6-7931-487C-8C87-3F402A392AE5}" srcOrd="1" destOrd="0" presId="urn:microsoft.com/office/officeart/2018/5/layout/CenteredIconLabelDescriptionList"/>
    <dgm:cxn modelId="{D4338BDA-53E9-450F-A4EE-7B93F3CE3BBF}" type="presParOf" srcId="{C6AAD289-E725-4028-A2BF-FA1CB88A6021}" destId="{31D19AE9-EAA4-4536-8457-3FF26CA970F7}" srcOrd="2" destOrd="0" presId="urn:microsoft.com/office/officeart/2018/5/layout/CenteredIconLabelDescriptionList"/>
    <dgm:cxn modelId="{CE2F7E93-E1AE-4E6C-9E6D-51F6CE77D675}" type="presParOf" srcId="{C6AAD289-E725-4028-A2BF-FA1CB88A6021}" destId="{EA0F51AA-3A46-429F-BFA2-790AC288F193}" srcOrd="3" destOrd="0" presId="urn:microsoft.com/office/officeart/2018/5/layout/CenteredIconLabelDescriptionList"/>
    <dgm:cxn modelId="{753A0301-7EB2-471D-A3B1-8FE211299E36}" type="presParOf" srcId="{C6AAD289-E725-4028-A2BF-FA1CB88A6021}" destId="{70011084-D50B-4724-A79F-A9F400AC094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877F90-B720-477F-8305-B7231CDEEB2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5FBA80-7130-4A81-8E6D-0AD69AA193C3}">
      <dgm:prSet/>
      <dgm:spPr/>
      <dgm:t>
        <a:bodyPr/>
        <a:lstStyle/>
        <a:p>
          <a:r>
            <a:rPr lang="en-US"/>
            <a:t>Can’t change version number after file creation</a:t>
          </a:r>
        </a:p>
      </dgm:t>
    </dgm:pt>
    <dgm:pt modelId="{21E44A08-B64D-4A5B-8AB0-E2082728A15A}" type="parTrans" cxnId="{43B7B40F-5D4C-4057-8A4D-CA0693F12EE5}">
      <dgm:prSet/>
      <dgm:spPr/>
      <dgm:t>
        <a:bodyPr/>
        <a:lstStyle/>
        <a:p>
          <a:endParaRPr lang="en-US"/>
        </a:p>
      </dgm:t>
    </dgm:pt>
    <dgm:pt modelId="{EBE9C506-63CB-4003-9BE2-D3F8759AD0A3}" type="sibTrans" cxnId="{43B7B40F-5D4C-4057-8A4D-CA0693F12EE5}">
      <dgm:prSet/>
      <dgm:spPr/>
      <dgm:t>
        <a:bodyPr/>
        <a:lstStyle/>
        <a:p>
          <a:endParaRPr lang="en-US"/>
        </a:p>
      </dgm:t>
    </dgm:pt>
    <dgm:pt modelId="{4CB97484-E69F-4A61-800D-B93A61CF7FBD}">
      <dgm:prSet/>
      <dgm:spPr/>
      <dgm:t>
        <a:bodyPr/>
        <a:lstStyle/>
        <a:p>
          <a:r>
            <a:rPr lang="en-US"/>
            <a:t>Can’t change any files after file creation</a:t>
          </a:r>
        </a:p>
      </dgm:t>
    </dgm:pt>
    <dgm:pt modelId="{73A2E3C8-4B1E-406B-A92A-D429CDBA91BF}" type="parTrans" cxnId="{61A087D1-16F4-45C6-92F5-FEB1C94AC1EC}">
      <dgm:prSet/>
      <dgm:spPr/>
      <dgm:t>
        <a:bodyPr/>
        <a:lstStyle/>
        <a:p>
          <a:endParaRPr lang="en-US"/>
        </a:p>
      </dgm:t>
    </dgm:pt>
    <dgm:pt modelId="{976EE762-0768-4746-B1DB-10879195B0AE}" type="sibTrans" cxnId="{61A087D1-16F4-45C6-92F5-FEB1C94AC1EC}">
      <dgm:prSet/>
      <dgm:spPr/>
      <dgm:t>
        <a:bodyPr/>
        <a:lstStyle/>
        <a:p>
          <a:endParaRPr lang="en-US"/>
        </a:p>
      </dgm:t>
    </dgm:pt>
    <dgm:pt modelId="{FF4B0735-B1E5-466C-A0AC-FF244F401893}" type="pres">
      <dgm:prSet presAssocID="{18877F90-B720-477F-8305-B7231CDEEB23}" presName="root" presStyleCnt="0">
        <dgm:presLayoutVars>
          <dgm:dir/>
          <dgm:resizeHandles val="exact"/>
        </dgm:presLayoutVars>
      </dgm:prSet>
      <dgm:spPr/>
    </dgm:pt>
    <dgm:pt modelId="{D8C9BB65-DA55-4089-B983-5BB5D8608BE5}" type="pres">
      <dgm:prSet presAssocID="{465FBA80-7130-4A81-8E6D-0AD69AA193C3}" presName="compNode" presStyleCnt="0"/>
      <dgm:spPr/>
    </dgm:pt>
    <dgm:pt modelId="{F13181BA-7417-4129-AB8B-F7FCD049113B}" type="pres">
      <dgm:prSet presAssocID="{465FBA80-7130-4A81-8E6D-0AD69AA193C3}" presName="bgRect" presStyleLbl="bgShp" presStyleIdx="0" presStyleCnt="2"/>
      <dgm:spPr/>
    </dgm:pt>
    <dgm:pt modelId="{1E77F080-37C7-4929-A17C-3F60742A0F36}" type="pres">
      <dgm:prSet presAssocID="{465FBA80-7130-4A81-8E6D-0AD69AA193C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32C8D5D-1796-474C-B0D8-D9884259A998}" type="pres">
      <dgm:prSet presAssocID="{465FBA80-7130-4A81-8E6D-0AD69AA193C3}" presName="spaceRect" presStyleCnt="0"/>
      <dgm:spPr/>
    </dgm:pt>
    <dgm:pt modelId="{EC99F96E-E337-42CF-AD97-64AFD58649DC}" type="pres">
      <dgm:prSet presAssocID="{465FBA80-7130-4A81-8E6D-0AD69AA193C3}" presName="parTx" presStyleLbl="revTx" presStyleIdx="0" presStyleCnt="2">
        <dgm:presLayoutVars>
          <dgm:chMax val="0"/>
          <dgm:chPref val="0"/>
        </dgm:presLayoutVars>
      </dgm:prSet>
      <dgm:spPr/>
    </dgm:pt>
    <dgm:pt modelId="{9682E3CF-0DAF-4536-9D9D-3E1BDD346426}" type="pres">
      <dgm:prSet presAssocID="{EBE9C506-63CB-4003-9BE2-D3F8759AD0A3}" presName="sibTrans" presStyleCnt="0"/>
      <dgm:spPr/>
    </dgm:pt>
    <dgm:pt modelId="{CA1B1774-2047-44D6-82E4-C09E956BE9B7}" type="pres">
      <dgm:prSet presAssocID="{4CB97484-E69F-4A61-800D-B93A61CF7FBD}" presName="compNode" presStyleCnt="0"/>
      <dgm:spPr/>
    </dgm:pt>
    <dgm:pt modelId="{F58583CC-78B1-4E8B-98E2-0D1F064A4D0A}" type="pres">
      <dgm:prSet presAssocID="{4CB97484-E69F-4A61-800D-B93A61CF7FBD}" presName="bgRect" presStyleLbl="bgShp" presStyleIdx="1" presStyleCnt="2"/>
      <dgm:spPr/>
    </dgm:pt>
    <dgm:pt modelId="{0D956710-BA9E-49DE-9066-E7C72AB00847}" type="pres">
      <dgm:prSet presAssocID="{4CB97484-E69F-4A61-800D-B93A61CF7F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DD3C7A6-27CB-466C-A083-0B88A61C4C89}" type="pres">
      <dgm:prSet presAssocID="{4CB97484-E69F-4A61-800D-B93A61CF7FBD}" presName="spaceRect" presStyleCnt="0"/>
      <dgm:spPr/>
    </dgm:pt>
    <dgm:pt modelId="{81E28C46-F9BA-4C35-AE90-7A0DBF91B624}" type="pres">
      <dgm:prSet presAssocID="{4CB97484-E69F-4A61-800D-B93A61CF7FB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3B7B40F-5D4C-4057-8A4D-CA0693F12EE5}" srcId="{18877F90-B720-477F-8305-B7231CDEEB23}" destId="{465FBA80-7130-4A81-8E6D-0AD69AA193C3}" srcOrd="0" destOrd="0" parTransId="{21E44A08-B64D-4A5B-8AB0-E2082728A15A}" sibTransId="{EBE9C506-63CB-4003-9BE2-D3F8759AD0A3}"/>
    <dgm:cxn modelId="{88B8D249-7BEA-4AE0-8E55-7FCA1FC57D26}" type="presOf" srcId="{18877F90-B720-477F-8305-B7231CDEEB23}" destId="{FF4B0735-B1E5-466C-A0AC-FF244F401893}" srcOrd="0" destOrd="0" presId="urn:microsoft.com/office/officeart/2018/2/layout/IconVerticalSolidList"/>
    <dgm:cxn modelId="{EA0B94C3-9E90-4037-99E5-A6C5CB070E38}" type="presOf" srcId="{4CB97484-E69F-4A61-800D-B93A61CF7FBD}" destId="{81E28C46-F9BA-4C35-AE90-7A0DBF91B624}" srcOrd="0" destOrd="0" presId="urn:microsoft.com/office/officeart/2018/2/layout/IconVerticalSolidList"/>
    <dgm:cxn modelId="{61A087D1-16F4-45C6-92F5-FEB1C94AC1EC}" srcId="{18877F90-B720-477F-8305-B7231CDEEB23}" destId="{4CB97484-E69F-4A61-800D-B93A61CF7FBD}" srcOrd="1" destOrd="0" parTransId="{73A2E3C8-4B1E-406B-A92A-D429CDBA91BF}" sibTransId="{976EE762-0768-4746-B1DB-10879195B0AE}"/>
    <dgm:cxn modelId="{A29291DA-B4E2-4EEE-8E07-ADC5A2F811D4}" type="presOf" srcId="{465FBA80-7130-4A81-8E6D-0AD69AA193C3}" destId="{EC99F96E-E337-42CF-AD97-64AFD58649DC}" srcOrd="0" destOrd="0" presId="urn:microsoft.com/office/officeart/2018/2/layout/IconVerticalSolidList"/>
    <dgm:cxn modelId="{C6E78140-EF0E-45C7-9F12-0DD0A4787B2E}" type="presParOf" srcId="{FF4B0735-B1E5-466C-A0AC-FF244F401893}" destId="{D8C9BB65-DA55-4089-B983-5BB5D8608BE5}" srcOrd="0" destOrd="0" presId="urn:microsoft.com/office/officeart/2018/2/layout/IconVerticalSolidList"/>
    <dgm:cxn modelId="{90244849-39D6-4086-A7ED-1F626B8A1E70}" type="presParOf" srcId="{D8C9BB65-DA55-4089-B983-5BB5D8608BE5}" destId="{F13181BA-7417-4129-AB8B-F7FCD049113B}" srcOrd="0" destOrd="0" presId="urn:microsoft.com/office/officeart/2018/2/layout/IconVerticalSolidList"/>
    <dgm:cxn modelId="{01F313C0-51C8-4355-9929-DCC59EC8CEEA}" type="presParOf" srcId="{D8C9BB65-DA55-4089-B983-5BB5D8608BE5}" destId="{1E77F080-37C7-4929-A17C-3F60742A0F36}" srcOrd="1" destOrd="0" presId="urn:microsoft.com/office/officeart/2018/2/layout/IconVerticalSolidList"/>
    <dgm:cxn modelId="{F1404668-7550-44FC-A749-EE606508B04F}" type="presParOf" srcId="{D8C9BB65-DA55-4089-B983-5BB5D8608BE5}" destId="{532C8D5D-1796-474C-B0D8-D9884259A998}" srcOrd="2" destOrd="0" presId="urn:microsoft.com/office/officeart/2018/2/layout/IconVerticalSolidList"/>
    <dgm:cxn modelId="{F6B19DDC-FFBD-4605-953B-0EFED7ACDFB5}" type="presParOf" srcId="{D8C9BB65-DA55-4089-B983-5BB5D8608BE5}" destId="{EC99F96E-E337-42CF-AD97-64AFD58649DC}" srcOrd="3" destOrd="0" presId="urn:microsoft.com/office/officeart/2018/2/layout/IconVerticalSolidList"/>
    <dgm:cxn modelId="{F7DAE433-5E96-480D-B0BF-02C85A2BA6D7}" type="presParOf" srcId="{FF4B0735-B1E5-466C-A0AC-FF244F401893}" destId="{9682E3CF-0DAF-4536-9D9D-3E1BDD346426}" srcOrd="1" destOrd="0" presId="urn:microsoft.com/office/officeart/2018/2/layout/IconVerticalSolidList"/>
    <dgm:cxn modelId="{FA65C338-F81B-4615-B8BC-4502D964DF7E}" type="presParOf" srcId="{FF4B0735-B1E5-466C-A0AC-FF244F401893}" destId="{CA1B1774-2047-44D6-82E4-C09E956BE9B7}" srcOrd="2" destOrd="0" presId="urn:microsoft.com/office/officeart/2018/2/layout/IconVerticalSolidList"/>
    <dgm:cxn modelId="{4D9A9496-F310-4308-969A-C4336E8EB46B}" type="presParOf" srcId="{CA1B1774-2047-44D6-82E4-C09E956BE9B7}" destId="{F58583CC-78B1-4E8B-98E2-0D1F064A4D0A}" srcOrd="0" destOrd="0" presId="urn:microsoft.com/office/officeart/2018/2/layout/IconVerticalSolidList"/>
    <dgm:cxn modelId="{6CB97E49-56A6-4C12-9380-18FE58CC3602}" type="presParOf" srcId="{CA1B1774-2047-44D6-82E4-C09E956BE9B7}" destId="{0D956710-BA9E-49DE-9066-E7C72AB00847}" srcOrd="1" destOrd="0" presId="urn:microsoft.com/office/officeart/2018/2/layout/IconVerticalSolidList"/>
    <dgm:cxn modelId="{6B16A933-13DE-4500-A5AA-09300929E51D}" type="presParOf" srcId="{CA1B1774-2047-44D6-82E4-C09E956BE9B7}" destId="{7DD3C7A6-27CB-466C-A083-0B88A61C4C89}" srcOrd="2" destOrd="0" presId="urn:microsoft.com/office/officeart/2018/2/layout/IconVerticalSolidList"/>
    <dgm:cxn modelId="{79D26FE8-A631-4127-8123-F08A0AAB3764}" type="presParOf" srcId="{CA1B1774-2047-44D6-82E4-C09E956BE9B7}" destId="{81E28C46-F9BA-4C35-AE90-7A0DBF91B6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317DC5-B8F3-4E66-B939-192A398C563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15A78E-0EA4-46AF-894D-CE4B13ED78D2}">
      <dgm:prSet/>
      <dgm:spPr/>
      <dgm:t>
        <a:bodyPr/>
        <a:lstStyle/>
        <a:p>
          <a:r>
            <a:rPr lang="en-US" dirty="0"/>
            <a:t>PDB Terms</a:t>
          </a:r>
        </a:p>
      </dgm:t>
    </dgm:pt>
    <dgm:pt modelId="{7013E5BE-84FA-4CA5-9300-5BBE4B7AA1C6}" type="parTrans" cxnId="{E03EAFE3-4A23-49C6-B209-AE471439D983}">
      <dgm:prSet/>
      <dgm:spPr/>
      <dgm:t>
        <a:bodyPr/>
        <a:lstStyle/>
        <a:p>
          <a:endParaRPr lang="en-US"/>
        </a:p>
      </dgm:t>
    </dgm:pt>
    <dgm:pt modelId="{2655CEFF-065B-49C5-A419-488420889E7E}" type="sibTrans" cxnId="{E03EAFE3-4A23-49C6-B209-AE471439D983}">
      <dgm:prSet/>
      <dgm:spPr/>
      <dgm:t>
        <a:bodyPr/>
        <a:lstStyle/>
        <a:p>
          <a:endParaRPr lang="en-US"/>
        </a:p>
      </dgm:t>
    </dgm:pt>
    <dgm:pt modelId="{B480A3ED-6528-4649-B5A3-836E04A12949}">
      <dgm:prSet/>
      <dgm:spPr/>
      <dgm:t>
        <a:bodyPr/>
        <a:lstStyle/>
        <a:p>
          <a:r>
            <a:rPr lang="en-US" dirty="0"/>
            <a:t>Portable – .NET Core only. PDB files and separate assembly files created</a:t>
          </a:r>
        </a:p>
      </dgm:t>
    </dgm:pt>
    <dgm:pt modelId="{29ACDF0F-65EB-4AA3-B61A-CA6BDA4E59FE}" type="parTrans" cxnId="{1B4B3E77-89D2-43F0-831C-E8F3A93D4F94}">
      <dgm:prSet/>
      <dgm:spPr/>
      <dgm:t>
        <a:bodyPr/>
        <a:lstStyle/>
        <a:p>
          <a:endParaRPr lang="en-US"/>
        </a:p>
      </dgm:t>
    </dgm:pt>
    <dgm:pt modelId="{2A23AA5F-67E2-4F25-A42B-39748DE6C352}" type="sibTrans" cxnId="{1B4B3E77-89D2-43F0-831C-E8F3A93D4F94}">
      <dgm:prSet/>
      <dgm:spPr/>
      <dgm:t>
        <a:bodyPr/>
        <a:lstStyle/>
        <a:p>
          <a:endParaRPr lang="en-US"/>
        </a:p>
      </dgm:t>
    </dgm:pt>
    <dgm:pt modelId="{1FD16B65-9DBE-4C5B-BCA8-58647D980141}">
      <dgm:prSet/>
      <dgm:spPr/>
      <dgm:t>
        <a:bodyPr/>
        <a:lstStyle/>
        <a:p>
          <a:r>
            <a:rPr lang="en-US" dirty="0"/>
            <a:t>Embedded – PDB info part of the assembly</a:t>
          </a:r>
        </a:p>
      </dgm:t>
    </dgm:pt>
    <dgm:pt modelId="{920ACCB4-F2ED-4306-B88B-B48472964F99}" type="parTrans" cxnId="{992C871F-263B-46C8-AB54-9F01D2B9940B}">
      <dgm:prSet/>
      <dgm:spPr/>
      <dgm:t>
        <a:bodyPr/>
        <a:lstStyle/>
        <a:p>
          <a:endParaRPr lang="en-US"/>
        </a:p>
      </dgm:t>
    </dgm:pt>
    <dgm:pt modelId="{1EE5EE74-A0E7-4E38-B87D-DBF2B60A4BC4}" type="sibTrans" cxnId="{992C871F-263B-46C8-AB54-9F01D2B9940B}">
      <dgm:prSet/>
      <dgm:spPr/>
      <dgm:t>
        <a:bodyPr/>
        <a:lstStyle/>
        <a:p>
          <a:endParaRPr lang="en-US"/>
        </a:p>
      </dgm:t>
    </dgm:pt>
    <dgm:pt modelId="{C2EE0D72-9882-4709-97FC-E2FD272E16D7}">
      <dgm:prSet/>
      <dgm:spPr/>
      <dgm:t>
        <a:bodyPr/>
        <a:lstStyle/>
        <a:p>
          <a:r>
            <a:rPr lang="en-US"/>
            <a:t>Everything Else – Windows Only</a:t>
          </a:r>
        </a:p>
      </dgm:t>
    </dgm:pt>
    <dgm:pt modelId="{42BC3883-AC6D-467C-A4E7-841CACB88028}" type="parTrans" cxnId="{57615C4B-9825-45C9-B2B9-C9C4A4DD8B7C}">
      <dgm:prSet/>
      <dgm:spPr/>
      <dgm:t>
        <a:bodyPr/>
        <a:lstStyle/>
        <a:p>
          <a:endParaRPr lang="en-US"/>
        </a:p>
      </dgm:t>
    </dgm:pt>
    <dgm:pt modelId="{6B86BF63-1748-45A9-91C6-F2C6ABF87CD7}" type="sibTrans" cxnId="{57615C4B-9825-45C9-B2B9-C9C4A4DD8B7C}">
      <dgm:prSet/>
      <dgm:spPr/>
      <dgm:t>
        <a:bodyPr/>
        <a:lstStyle/>
        <a:p>
          <a:endParaRPr lang="en-US"/>
        </a:p>
      </dgm:t>
    </dgm:pt>
    <dgm:pt modelId="{33D87CC9-B1C9-4DF3-91CE-23A1707E11F9}">
      <dgm:prSet/>
      <dgm:spPr/>
      <dgm:t>
        <a:bodyPr/>
        <a:lstStyle/>
        <a:p>
          <a:r>
            <a:rPr lang="en-US"/>
            <a:t>Not all PDB files work everywhere</a:t>
          </a:r>
        </a:p>
      </dgm:t>
    </dgm:pt>
    <dgm:pt modelId="{D02407E0-7E0A-4CF1-AA38-97FF231FF1F5}" type="parTrans" cxnId="{6FF27FAF-3046-4509-88C1-A241A8EE329A}">
      <dgm:prSet/>
      <dgm:spPr/>
      <dgm:t>
        <a:bodyPr/>
        <a:lstStyle/>
        <a:p>
          <a:endParaRPr lang="en-US"/>
        </a:p>
      </dgm:t>
    </dgm:pt>
    <dgm:pt modelId="{DFDA79DB-98B0-45B4-B857-C913832EBD21}" type="sibTrans" cxnId="{6FF27FAF-3046-4509-88C1-A241A8EE329A}">
      <dgm:prSet/>
      <dgm:spPr/>
      <dgm:t>
        <a:bodyPr/>
        <a:lstStyle/>
        <a:p>
          <a:endParaRPr lang="en-US"/>
        </a:p>
      </dgm:t>
    </dgm:pt>
    <dgm:pt modelId="{709B69D8-7462-4E87-AC06-F48C4AD7B608}">
      <dgm:prSet/>
      <dgm:spPr/>
      <dgm:t>
        <a:bodyPr/>
        <a:lstStyle/>
        <a:p>
          <a:r>
            <a:rPr lang="en-US"/>
            <a:t>Traditionally Windows Only</a:t>
          </a:r>
        </a:p>
      </dgm:t>
    </dgm:pt>
    <dgm:pt modelId="{3326D58A-28BA-4C9F-9082-DA858ABE23FC}" type="parTrans" cxnId="{329631A9-55BD-4058-8CB3-0C0174027740}">
      <dgm:prSet/>
      <dgm:spPr/>
      <dgm:t>
        <a:bodyPr/>
        <a:lstStyle/>
        <a:p>
          <a:endParaRPr lang="en-US"/>
        </a:p>
      </dgm:t>
    </dgm:pt>
    <dgm:pt modelId="{C7DC3BE4-D614-4ECC-8305-5EEB7599294E}" type="sibTrans" cxnId="{329631A9-55BD-4058-8CB3-0C0174027740}">
      <dgm:prSet/>
      <dgm:spPr/>
      <dgm:t>
        <a:bodyPr/>
        <a:lstStyle/>
        <a:p>
          <a:endParaRPr lang="en-US"/>
        </a:p>
      </dgm:t>
    </dgm:pt>
    <dgm:pt modelId="{AEFA64A3-BC93-401D-98C1-0C100298E8AB}" type="pres">
      <dgm:prSet presAssocID="{24317DC5-B8F3-4E66-B939-192A398C5636}" presName="linear" presStyleCnt="0">
        <dgm:presLayoutVars>
          <dgm:animLvl val="lvl"/>
          <dgm:resizeHandles val="exact"/>
        </dgm:presLayoutVars>
      </dgm:prSet>
      <dgm:spPr/>
    </dgm:pt>
    <dgm:pt modelId="{922BABCE-4859-412C-B09A-98202044D421}" type="pres">
      <dgm:prSet presAssocID="{5C15A78E-0EA4-46AF-894D-CE4B13ED78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D58FF10-C0E8-478B-8908-1B323F39C700}" type="pres">
      <dgm:prSet presAssocID="{5C15A78E-0EA4-46AF-894D-CE4B13ED78D2}" presName="childText" presStyleLbl="revTx" presStyleIdx="0" presStyleCnt="2">
        <dgm:presLayoutVars>
          <dgm:bulletEnabled val="1"/>
        </dgm:presLayoutVars>
      </dgm:prSet>
      <dgm:spPr/>
    </dgm:pt>
    <dgm:pt modelId="{B1F2BAE7-D71A-4922-AA0B-5D3F62512F53}" type="pres">
      <dgm:prSet presAssocID="{33D87CC9-B1C9-4DF3-91CE-23A1707E11F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E28FAD0-B032-4B5E-850C-D7BD600EEE0F}" type="pres">
      <dgm:prSet presAssocID="{33D87CC9-B1C9-4DF3-91CE-23A1707E11F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AE75903-B05A-4D7A-812D-DF524B232AD2}" type="presOf" srcId="{33D87CC9-B1C9-4DF3-91CE-23A1707E11F9}" destId="{B1F2BAE7-D71A-4922-AA0B-5D3F62512F53}" srcOrd="0" destOrd="0" presId="urn:microsoft.com/office/officeart/2005/8/layout/vList2"/>
    <dgm:cxn modelId="{B4B2C10F-42BD-48A5-B8E6-48B09C54722F}" type="presOf" srcId="{24317DC5-B8F3-4E66-B939-192A398C5636}" destId="{AEFA64A3-BC93-401D-98C1-0C100298E8AB}" srcOrd="0" destOrd="0" presId="urn:microsoft.com/office/officeart/2005/8/layout/vList2"/>
    <dgm:cxn modelId="{992C871F-263B-46C8-AB54-9F01D2B9940B}" srcId="{5C15A78E-0EA4-46AF-894D-CE4B13ED78D2}" destId="{1FD16B65-9DBE-4C5B-BCA8-58647D980141}" srcOrd="1" destOrd="0" parTransId="{920ACCB4-F2ED-4306-B88B-B48472964F99}" sibTransId="{1EE5EE74-A0E7-4E38-B87D-DBF2B60A4BC4}"/>
    <dgm:cxn modelId="{D93C0D2F-F0E2-40FC-8957-CFE8F1E4528C}" type="presOf" srcId="{C2EE0D72-9882-4709-97FC-E2FD272E16D7}" destId="{3D58FF10-C0E8-478B-8908-1B323F39C700}" srcOrd="0" destOrd="2" presId="urn:microsoft.com/office/officeart/2005/8/layout/vList2"/>
    <dgm:cxn modelId="{A692C733-11E1-420D-ADB6-027249628047}" type="presOf" srcId="{1FD16B65-9DBE-4C5B-BCA8-58647D980141}" destId="{3D58FF10-C0E8-478B-8908-1B323F39C700}" srcOrd="0" destOrd="1" presId="urn:microsoft.com/office/officeart/2005/8/layout/vList2"/>
    <dgm:cxn modelId="{57615C4B-9825-45C9-B2B9-C9C4A4DD8B7C}" srcId="{5C15A78E-0EA4-46AF-894D-CE4B13ED78D2}" destId="{C2EE0D72-9882-4709-97FC-E2FD272E16D7}" srcOrd="2" destOrd="0" parTransId="{42BC3883-AC6D-467C-A4E7-841CACB88028}" sibTransId="{6B86BF63-1748-45A9-91C6-F2C6ABF87CD7}"/>
    <dgm:cxn modelId="{15ED444B-4DC1-4CBA-9A43-BDD6632A1666}" type="presOf" srcId="{B480A3ED-6528-4649-B5A3-836E04A12949}" destId="{3D58FF10-C0E8-478B-8908-1B323F39C700}" srcOrd="0" destOrd="0" presId="urn:microsoft.com/office/officeart/2005/8/layout/vList2"/>
    <dgm:cxn modelId="{D6DBDC70-B20C-41E6-94A9-FE6540F4BB66}" type="presOf" srcId="{5C15A78E-0EA4-46AF-894D-CE4B13ED78D2}" destId="{922BABCE-4859-412C-B09A-98202044D421}" srcOrd="0" destOrd="0" presId="urn:microsoft.com/office/officeart/2005/8/layout/vList2"/>
    <dgm:cxn modelId="{1B4B3E77-89D2-43F0-831C-E8F3A93D4F94}" srcId="{5C15A78E-0EA4-46AF-894D-CE4B13ED78D2}" destId="{B480A3ED-6528-4649-B5A3-836E04A12949}" srcOrd="0" destOrd="0" parTransId="{29ACDF0F-65EB-4AA3-B61A-CA6BDA4E59FE}" sibTransId="{2A23AA5F-67E2-4F25-A42B-39748DE6C352}"/>
    <dgm:cxn modelId="{FB5B8C9C-3FB3-4F21-9809-C89179B3A040}" type="presOf" srcId="{709B69D8-7462-4E87-AC06-F48C4AD7B608}" destId="{AE28FAD0-B032-4B5E-850C-D7BD600EEE0F}" srcOrd="0" destOrd="0" presId="urn:microsoft.com/office/officeart/2005/8/layout/vList2"/>
    <dgm:cxn modelId="{329631A9-55BD-4058-8CB3-0C0174027740}" srcId="{33D87CC9-B1C9-4DF3-91CE-23A1707E11F9}" destId="{709B69D8-7462-4E87-AC06-F48C4AD7B608}" srcOrd="0" destOrd="0" parTransId="{3326D58A-28BA-4C9F-9082-DA858ABE23FC}" sibTransId="{C7DC3BE4-D614-4ECC-8305-5EEB7599294E}"/>
    <dgm:cxn modelId="{6FF27FAF-3046-4509-88C1-A241A8EE329A}" srcId="{24317DC5-B8F3-4E66-B939-192A398C5636}" destId="{33D87CC9-B1C9-4DF3-91CE-23A1707E11F9}" srcOrd="1" destOrd="0" parTransId="{D02407E0-7E0A-4CF1-AA38-97FF231FF1F5}" sibTransId="{DFDA79DB-98B0-45B4-B857-C913832EBD21}"/>
    <dgm:cxn modelId="{E03EAFE3-4A23-49C6-B209-AE471439D983}" srcId="{24317DC5-B8F3-4E66-B939-192A398C5636}" destId="{5C15A78E-0EA4-46AF-894D-CE4B13ED78D2}" srcOrd="0" destOrd="0" parTransId="{7013E5BE-84FA-4CA5-9300-5BBE4B7AA1C6}" sibTransId="{2655CEFF-065B-49C5-A419-488420889E7E}"/>
    <dgm:cxn modelId="{62F6B5EB-6C99-4028-9CA6-FD62D4F5DCF9}" type="presParOf" srcId="{AEFA64A3-BC93-401D-98C1-0C100298E8AB}" destId="{922BABCE-4859-412C-B09A-98202044D421}" srcOrd="0" destOrd="0" presId="urn:microsoft.com/office/officeart/2005/8/layout/vList2"/>
    <dgm:cxn modelId="{2F871D98-239F-4480-98FF-3DEF3895EC9F}" type="presParOf" srcId="{AEFA64A3-BC93-401D-98C1-0C100298E8AB}" destId="{3D58FF10-C0E8-478B-8908-1B323F39C700}" srcOrd="1" destOrd="0" presId="urn:microsoft.com/office/officeart/2005/8/layout/vList2"/>
    <dgm:cxn modelId="{BDA74C62-E6F4-427E-9CBF-783932E6A6EB}" type="presParOf" srcId="{AEFA64A3-BC93-401D-98C1-0C100298E8AB}" destId="{B1F2BAE7-D71A-4922-AA0B-5D3F62512F53}" srcOrd="2" destOrd="0" presId="urn:microsoft.com/office/officeart/2005/8/layout/vList2"/>
    <dgm:cxn modelId="{6419DB34-5EC2-41C8-8EE8-221870F5605C}" type="presParOf" srcId="{AEFA64A3-BC93-401D-98C1-0C100298E8AB}" destId="{AE28FAD0-B032-4B5E-850C-D7BD600EEE0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FE4AD0-98A2-4D86-BB48-A1DDBA7D175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53BA42-5B1B-4A40-91DD-6E9F0F6DA9F6}">
      <dgm:prSet/>
      <dgm:spPr/>
      <dgm:t>
        <a:bodyPr/>
        <a:lstStyle/>
        <a:p>
          <a:r>
            <a:rPr lang="en-US"/>
            <a:t>Symbol Packages</a:t>
          </a:r>
        </a:p>
      </dgm:t>
    </dgm:pt>
    <dgm:pt modelId="{C4001CB0-26BB-4039-819E-79F20B4BE77E}" type="parTrans" cxnId="{B4244185-FC3D-4095-9C28-6DCF131E03ED}">
      <dgm:prSet/>
      <dgm:spPr/>
      <dgm:t>
        <a:bodyPr/>
        <a:lstStyle/>
        <a:p>
          <a:endParaRPr lang="en-US"/>
        </a:p>
      </dgm:t>
    </dgm:pt>
    <dgm:pt modelId="{FD8D241E-8332-4E9A-B5BE-1C01A21716BD}" type="sibTrans" cxnId="{B4244185-FC3D-4095-9C28-6DCF131E03ED}">
      <dgm:prSet/>
      <dgm:spPr/>
      <dgm:t>
        <a:bodyPr/>
        <a:lstStyle/>
        <a:p>
          <a:endParaRPr lang="en-US"/>
        </a:p>
      </dgm:t>
    </dgm:pt>
    <dgm:pt modelId="{C9438254-72D2-47A0-A5B8-565190C19228}">
      <dgm:prSet/>
      <dgm:spPr/>
      <dgm:t>
        <a:bodyPr/>
        <a:lstStyle/>
        <a:p>
          <a:r>
            <a:rPr lang="en-US" dirty="0"/>
            <a:t>SourceLink</a:t>
          </a:r>
        </a:p>
      </dgm:t>
    </dgm:pt>
    <dgm:pt modelId="{EF6698E9-9C28-481C-99C7-5A50AD39F000}" type="parTrans" cxnId="{E68D5A1B-F7A3-4B68-A950-993DDAB1DA54}">
      <dgm:prSet/>
      <dgm:spPr/>
      <dgm:t>
        <a:bodyPr/>
        <a:lstStyle/>
        <a:p>
          <a:endParaRPr lang="en-US"/>
        </a:p>
      </dgm:t>
    </dgm:pt>
    <dgm:pt modelId="{48B81608-3B20-4DD2-A9E9-5AB634ED2586}" type="sibTrans" cxnId="{E68D5A1B-F7A3-4B68-A950-993DDAB1DA54}">
      <dgm:prSet/>
      <dgm:spPr/>
      <dgm:t>
        <a:bodyPr/>
        <a:lstStyle/>
        <a:p>
          <a:endParaRPr lang="en-US"/>
        </a:p>
      </dgm:t>
    </dgm:pt>
    <dgm:pt modelId="{6259F175-1FE4-4448-8972-FFBA89B2A064}">
      <dgm:prSet/>
      <dgm:spPr/>
      <dgm:t>
        <a:bodyPr/>
        <a:lstStyle/>
        <a:p>
          <a:r>
            <a:rPr lang="en-US"/>
            <a:t>Embedded Symbols</a:t>
          </a:r>
        </a:p>
      </dgm:t>
    </dgm:pt>
    <dgm:pt modelId="{2DE4BB8A-E767-49C1-B213-42BB300C2BA1}" type="parTrans" cxnId="{702ABB32-774F-45B7-B511-9CAD6346058F}">
      <dgm:prSet/>
      <dgm:spPr/>
      <dgm:t>
        <a:bodyPr/>
        <a:lstStyle/>
        <a:p>
          <a:endParaRPr lang="en-US"/>
        </a:p>
      </dgm:t>
    </dgm:pt>
    <dgm:pt modelId="{208D32C4-A6C4-4D4E-88E0-790EE3B29D63}" type="sibTrans" cxnId="{702ABB32-774F-45B7-B511-9CAD6346058F}">
      <dgm:prSet/>
      <dgm:spPr/>
      <dgm:t>
        <a:bodyPr/>
        <a:lstStyle/>
        <a:p>
          <a:endParaRPr lang="en-US"/>
        </a:p>
      </dgm:t>
    </dgm:pt>
    <dgm:pt modelId="{EC3C0AE9-895F-46BE-96EA-FC2139610756}">
      <dgm:prSet/>
      <dgm:spPr/>
      <dgm:t>
        <a:bodyPr/>
        <a:lstStyle/>
        <a:p>
          <a:r>
            <a:rPr lang="en-US"/>
            <a:t>Embedded Source</a:t>
          </a:r>
        </a:p>
      </dgm:t>
    </dgm:pt>
    <dgm:pt modelId="{3F2E8E52-97C1-455F-946C-F44B2EE5B8B9}" type="parTrans" cxnId="{4202B3B9-4307-41E5-B014-4DBC5D7FD823}">
      <dgm:prSet/>
      <dgm:spPr/>
      <dgm:t>
        <a:bodyPr/>
        <a:lstStyle/>
        <a:p>
          <a:endParaRPr lang="en-US"/>
        </a:p>
      </dgm:t>
    </dgm:pt>
    <dgm:pt modelId="{612B1BD2-781C-42CC-BFDC-C0673F528015}" type="sibTrans" cxnId="{4202B3B9-4307-41E5-B014-4DBC5D7FD823}">
      <dgm:prSet/>
      <dgm:spPr/>
      <dgm:t>
        <a:bodyPr/>
        <a:lstStyle/>
        <a:p>
          <a:endParaRPr lang="en-US"/>
        </a:p>
      </dgm:t>
    </dgm:pt>
    <dgm:pt modelId="{A1545155-76A5-4E47-AC62-37FC9B77A12E}" type="pres">
      <dgm:prSet presAssocID="{C5FE4AD0-98A2-4D86-BB48-A1DDBA7D1758}" presName="diagram" presStyleCnt="0">
        <dgm:presLayoutVars>
          <dgm:dir/>
          <dgm:resizeHandles val="exact"/>
        </dgm:presLayoutVars>
      </dgm:prSet>
      <dgm:spPr/>
    </dgm:pt>
    <dgm:pt modelId="{4FAB8384-F168-4AC0-AE6E-7B117A47C57D}" type="pres">
      <dgm:prSet presAssocID="{DA53BA42-5B1B-4A40-91DD-6E9F0F6DA9F6}" presName="node" presStyleLbl="node1" presStyleIdx="0" presStyleCnt="4">
        <dgm:presLayoutVars>
          <dgm:bulletEnabled val="1"/>
        </dgm:presLayoutVars>
      </dgm:prSet>
      <dgm:spPr/>
    </dgm:pt>
    <dgm:pt modelId="{E8C0D597-06B7-40B9-910C-0EC4BE710DB2}" type="pres">
      <dgm:prSet presAssocID="{FD8D241E-8332-4E9A-B5BE-1C01A21716BD}" presName="sibTrans" presStyleCnt="0"/>
      <dgm:spPr/>
    </dgm:pt>
    <dgm:pt modelId="{F1F1A63C-E057-4995-BBB2-A0FF2349E23F}" type="pres">
      <dgm:prSet presAssocID="{C9438254-72D2-47A0-A5B8-565190C19228}" presName="node" presStyleLbl="node1" presStyleIdx="1" presStyleCnt="4">
        <dgm:presLayoutVars>
          <dgm:bulletEnabled val="1"/>
        </dgm:presLayoutVars>
      </dgm:prSet>
      <dgm:spPr/>
    </dgm:pt>
    <dgm:pt modelId="{42D19ACD-6B16-4F3D-A8F5-D1F26CEBBF4D}" type="pres">
      <dgm:prSet presAssocID="{48B81608-3B20-4DD2-A9E9-5AB634ED2586}" presName="sibTrans" presStyleCnt="0"/>
      <dgm:spPr/>
    </dgm:pt>
    <dgm:pt modelId="{0B1DACA7-FCBB-47BC-A99C-C64BFCA3A499}" type="pres">
      <dgm:prSet presAssocID="{6259F175-1FE4-4448-8972-FFBA89B2A064}" presName="node" presStyleLbl="node1" presStyleIdx="2" presStyleCnt="4">
        <dgm:presLayoutVars>
          <dgm:bulletEnabled val="1"/>
        </dgm:presLayoutVars>
      </dgm:prSet>
      <dgm:spPr/>
    </dgm:pt>
    <dgm:pt modelId="{D1155A12-4C3B-4DAD-A289-761F86FF57DC}" type="pres">
      <dgm:prSet presAssocID="{208D32C4-A6C4-4D4E-88E0-790EE3B29D63}" presName="sibTrans" presStyleCnt="0"/>
      <dgm:spPr/>
    </dgm:pt>
    <dgm:pt modelId="{C87C07C7-2EF1-43F0-B207-7376F5079705}" type="pres">
      <dgm:prSet presAssocID="{EC3C0AE9-895F-46BE-96EA-FC2139610756}" presName="node" presStyleLbl="node1" presStyleIdx="3" presStyleCnt="4">
        <dgm:presLayoutVars>
          <dgm:bulletEnabled val="1"/>
        </dgm:presLayoutVars>
      </dgm:prSet>
      <dgm:spPr/>
    </dgm:pt>
  </dgm:ptLst>
  <dgm:cxnLst>
    <dgm:cxn modelId="{E68D5A1B-F7A3-4B68-A950-993DDAB1DA54}" srcId="{C5FE4AD0-98A2-4D86-BB48-A1DDBA7D1758}" destId="{C9438254-72D2-47A0-A5B8-565190C19228}" srcOrd="1" destOrd="0" parTransId="{EF6698E9-9C28-481C-99C7-5A50AD39F000}" sibTransId="{48B81608-3B20-4DD2-A9E9-5AB634ED2586}"/>
    <dgm:cxn modelId="{B3FFA028-D16F-4461-900E-213BEAF37F83}" type="presOf" srcId="{EC3C0AE9-895F-46BE-96EA-FC2139610756}" destId="{C87C07C7-2EF1-43F0-B207-7376F5079705}" srcOrd="0" destOrd="0" presId="urn:microsoft.com/office/officeart/2005/8/layout/default"/>
    <dgm:cxn modelId="{67E4552D-AD88-4716-88BD-7EC423892595}" type="presOf" srcId="{C5FE4AD0-98A2-4D86-BB48-A1DDBA7D1758}" destId="{A1545155-76A5-4E47-AC62-37FC9B77A12E}" srcOrd="0" destOrd="0" presId="urn:microsoft.com/office/officeart/2005/8/layout/default"/>
    <dgm:cxn modelId="{4B25612F-88A0-4C12-8E00-AF6AAB2F6BEE}" type="presOf" srcId="{6259F175-1FE4-4448-8972-FFBA89B2A064}" destId="{0B1DACA7-FCBB-47BC-A99C-C64BFCA3A499}" srcOrd="0" destOrd="0" presId="urn:microsoft.com/office/officeart/2005/8/layout/default"/>
    <dgm:cxn modelId="{702ABB32-774F-45B7-B511-9CAD6346058F}" srcId="{C5FE4AD0-98A2-4D86-BB48-A1DDBA7D1758}" destId="{6259F175-1FE4-4448-8972-FFBA89B2A064}" srcOrd="2" destOrd="0" parTransId="{2DE4BB8A-E767-49C1-B213-42BB300C2BA1}" sibTransId="{208D32C4-A6C4-4D4E-88E0-790EE3B29D63}"/>
    <dgm:cxn modelId="{BA4CD052-7AC5-497F-B837-81B57923EC48}" type="presOf" srcId="{C9438254-72D2-47A0-A5B8-565190C19228}" destId="{F1F1A63C-E057-4995-BBB2-A0FF2349E23F}" srcOrd="0" destOrd="0" presId="urn:microsoft.com/office/officeart/2005/8/layout/default"/>
    <dgm:cxn modelId="{B4244185-FC3D-4095-9C28-6DCF131E03ED}" srcId="{C5FE4AD0-98A2-4D86-BB48-A1DDBA7D1758}" destId="{DA53BA42-5B1B-4A40-91DD-6E9F0F6DA9F6}" srcOrd="0" destOrd="0" parTransId="{C4001CB0-26BB-4039-819E-79F20B4BE77E}" sibTransId="{FD8D241E-8332-4E9A-B5BE-1C01A21716BD}"/>
    <dgm:cxn modelId="{6441619D-3EC4-458F-8AB8-20291258B35D}" type="presOf" srcId="{DA53BA42-5B1B-4A40-91DD-6E9F0F6DA9F6}" destId="{4FAB8384-F168-4AC0-AE6E-7B117A47C57D}" srcOrd="0" destOrd="0" presId="urn:microsoft.com/office/officeart/2005/8/layout/default"/>
    <dgm:cxn modelId="{4202B3B9-4307-41E5-B014-4DBC5D7FD823}" srcId="{C5FE4AD0-98A2-4D86-BB48-A1DDBA7D1758}" destId="{EC3C0AE9-895F-46BE-96EA-FC2139610756}" srcOrd="3" destOrd="0" parTransId="{3F2E8E52-97C1-455F-946C-F44B2EE5B8B9}" sibTransId="{612B1BD2-781C-42CC-BFDC-C0673F528015}"/>
    <dgm:cxn modelId="{2969550E-2419-46CA-BDD3-AC351CBF9837}" type="presParOf" srcId="{A1545155-76A5-4E47-AC62-37FC9B77A12E}" destId="{4FAB8384-F168-4AC0-AE6E-7B117A47C57D}" srcOrd="0" destOrd="0" presId="urn:microsoft.com/office/officeart/2005/8/layout/default"/>
    <dgm:cxn modelId="{50AA62DA-2802-408A-9B7D-6B368A1381FD}" type="presParOf" srcId="{A1545155-76A5-4E47-AC62-37FC9B77A12E}" destId="{E8C0D597-06B7-40B9-910C-0EC4BE710DB2}" srcOrd="1" destOrd="0" presId="urn:microsoft.com/office/officeart/2005/8/layout/default"/>
    <dgm:cxn modelId="{DF90A853-6D91-4128-BF56-28089DAD7E16}" type="presParOf" srcId="{A1545155-76A5-4E47-AC62-37FC9B77A12E}" destId="{F1F1A63C-E057-4995-BBB2-A0FF2349E23F}" srcOrd="2" destOrd="0" presId="urn:microsoft.com/office/officeart/2005/8/layout/default"/>
    <dgm:cxn modelId="{FFF26882-76D1-430A-A00D-B36D927CFE7C}" type="presParOf" srcId="{A1545155-76A5-4E47-AC62-37FC9B77A12E}" destId="{42D19ACD-6B16-4F3D-A8F5-D1F26CEBBF4D}" srcOrd="3" destOrd="0" presId="urn:microsoft.com/office/officeart/2005/8/layout/default"/>
    <dgm:cxn modelId="{A2782066-F5CD-4688-8526-0F09B4E3BE0A}" type="presParOf" srcId="{A1545155-76A5-4E47-AC62-37FC9B77A12E}" destId="{0B1DACA7-FCBB-47BC-A99C-C64BFCA3A499}" srcOrd="4" destOrd="0" presId="urn:microsoft.com/office/officeart/2005/8/layout/default"/>
    <dgm:cxn modelId="{BE9D5133-EB10-498A-9AB0-27B5C1B38C2C}" type="presParOf" srcId="{A1545155-76A5-4E47-AC62-37FC9B77A12E}" destId="{D1155A12-4C3B-4DAD-A289-761F86FF57DC}" srcOrd="5" destOrd="0" presId="urn:microsoft.com/office/officeart/2005/8/layout/default"/>
    <dgm:cxn modelId="{B767C16D-C065-4E79-AE42-52D975B91702}" type="presParOf" srcId="{A1545155-76A5-4E47-AC62-37FC9B77A12E}" destId="{C87C07C7-2EF1-43F0-B207-7376F507970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1CAF032-5C91-4ACE-A048-8DBC1F6CF45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AAE714-773C-434F-834B-E3F213EFD816}">
      <dgm:prSet/>
      <dgm:spPr/>
      <dgm:t>
        <a:bodyPr/>
        <a:lstStyle/>
        <a:p>
          <a:r>
            <a:rPr lang="en-US"/>
            <a:t>Portable PDBs ONLY in NuGet (for now)</a:t>
          </a:r>
        </a:p>
      </dgm:t>
    </dgm:pt>
    <dgm:pt modelId="{15E8EF3F-FFB5-499D-A162-5EF4A4DA0E12}" type="parTrans" cxnId="{AF36157C-B39E-41EE-8410-7A93B77132D5}">
      <dgm:prSet/>
      <dgm:spPr/>
      <dgm:t>
        <a:bodyPr/>
        <a:lstStyle/>
        <a:p>
          <a:endParaRPr lang="en-US"/>
        </a:p>
      </dgm:t>
    </dgm:pt>
    <dgm:pt modelId="{AE51F9CC-3456-402E-8AA5-4F4913CE23E7}" type="sibTrans" cxnId="{AF36157C-B39E-41EE-8410-7A93B77132D5}">
      <dgm:prSet/>
      <dgm:spPr/>
      <dgm:t>
        <a:bodyPr/>
        <a:lstStyle/>
        <a:p>
          <a:endParaRPr lang="en-US"/>
        </a:p>
      </dgm:t>
    </dgm:pt>
    <dgm:pt modelId="{A337106E-6326-4201-BE50-603012D1AD4F}">
      <dgm:prSet/>
      <dgm:spPr/>
      <dgm:t>
        <a:bodyPr/>
        <a:lstStyle/>
        <a:p>
          <a:r>
            <a:rPr lang="en-US"/>
            <a:t>Files must be compiled with Visual Studio 15.9+</a:t>
          </a:r>
        </a:p>
      </dgm:t>
    </dgm:pt>
    <dgm:pt modelId="{57258BC1-BFC6-429D-970F-452E2F6B3D93}" type="parTrans" cxnId="{1903D0F5-1462-4D0B-8C53-F84F81225A30}">
      <dgm:prSet/>
      <dgm:spPr/>
      <dgm:t>
        <a:bodyPr/>
        <a:lstStyle/>
        <a:p>
          <a:endParaRPr lang="en-US"/>
        </a:p>
      </dgm:t>
    </dgm:pt>
    <dgm:pt modelId="{E5FF0B88-3CE9-4B96-900E-E19300F2B48A}" type="sibTrans" cxnId="{1903D0F5-1462-4D0B-8C53-F84F81225A30}">
      <dgm:prSet/>
      <dgm:spPr/>
      <dgm:t>
        <a:bodyPr/>
        <a:lstStyle/>
        <a:p>
          <a:endParaRPr lang="en-US"/>
        </a:p>
      </dgm:t>
    </dgm:pt>
    <dgm:pt modelId="{C96C07EE-16F2-44DD-AC7E-49F44B480161}">
      <dgm:prSet/>
      <dgm:spPr/>
      <dgm:t>
        <a:bodyPr/>
        <a:lstStyle/>
        <a:p>
          <a:r>
            <a:rPr lang="en-US"/>
            <a:t>In Visual Studio, add NuGet server as a new symbol server</a:t>
          </a:r>
        </a:p>
      </dgm:t>
    </dgm:pt>
    <dgm:pt modelId="{02570750-07CE-43DB-8DB6-E4E757309A17}" type="parTrans" cxnId="{57287955-3C25-4D55-A2E2-098C791E927E}">
      <dgm:prSet/>
      <dgm:spPr/>
      <dgm:t>
        <a:bodyPr/>
        <a:lstStyle/>
        <a:p>
          <a:endParaRPr lang="en-US"/>
        </a:p>
      </dgm:t>
    </dgm:pt>
    <dgm:pt modelId="{C12AC846-2BD5-4D15-917A-CC56C3D0AEB9}" type="sibTrans" cxnId="{57287955-3C25-4D55-A2E2-098C791E927E}">
      <dgm:prSet/>
      <dgm:spPr/>
      <dgm:t>
        <a:bodyPr/>
        <a:lstStyle/>
        <a:p>
          <a:endParaRPr lang="en-US"/>
        </a:p>
      </dgm:t>
    </dgm:pt>
    <dgm:pt modelId="{5E990D7D-47CC-4FD8-9544-8384B413DC2A}">
      <dgm:prSet/>
      <dgm:spPr/>
      <dgm:t>
        <a:bodyPr/>
        <a:lstStyle/>
        <a:p>
          <a:r>
            <a:rPr lang="en-US" dirty="0"/>
            <a:t>https://symbols.nuget.org/download/symbols</a:t>
          </a:r>
        </a:p>
      </dgm:t>
    </dgm:pt>
    <dgm:pt modelId="{63887F01-2280-4B4B-B60F-D01B60A488E0}" type="parTrans" cxnId="{DC6CC64F-5C35-468F-A926-C53F6F654669}">
      <dgm:prSet/>
      <dgm:spPr/>
      <dgm:t>
        <a:bodyPr/>
        <a:lstStyle/>
        <a:p>
          <a:endParaRPr lang="en-US"/>
        </a:p>
      </dgm:t>
    </dgm:pt>
    <dgm:pt modelId="{CD03E237-2D7E-40B1-8367-6239B07F835F}" type="sibTrans" cxnId="{DC6CC64F-5C35-468F-A926-C53F6F654669}">
      <dgm:prSet/>
      <dgm:spPr/>
      <dgm:t>
        <a:bodyPr/>
        <a:lstStyle/>
        <a:p>
          <a:endParaRPr lang="en-US"/>
        </a:p>
      </dgm:t>
    </dgm:pt>
    <dgm:pt modelId="{10EF19E1-B39E-45AD-9072-938622323A73}" type="pres">
      <dgm:prSet presAssocID="{A1CAF032-5C91-4ACE-A048-8DBC1F6CF45A}" presName="linear" presStyleCnt="0">
        <dgm:presLayoutVars>
          <dgm:animLvl val="lvl"/>
          <dgm:resizeHandles val="exact"/>
        </dgm:presLayoutVars>
      </dgm:prSet>
      <dgm:spPr/>
    </dgm:pt>
    <dgm:pt modelId="{0A0C9080-E6A3-426C-8EDF-B84B9A475887}" type="pres">
      <dgm:prSet presAssocID="{20AAE714-773C-434F-834B-E3F213EFD81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B857616-1C7D-4A82-924D-126CA8026216}" type="pres">
      <dgm:prSet presAssocID="{AE51F9CC-3456-402E-8AA5-4F4913CE23E7}" presName="spacer" presStyleCnt="0"/>
      <dgm:spPr/>
    </dgm:pt>
    <dgm:pt modelId="{4269C9C7-C48C-492D-8DD8-B8091FE4E341}" type="pres">
      <dgm:prSet presAssocID="{A337106E-6326-4201-BE50-603012D1AD4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1DAE645-7702-43D2-8153-829DBAF9423F}" type="pres">
      <dgm:prSet presAssocID="{E5FF0B88-3CE9-4B96-900E-E19300F2B48A}" presName="spacer" presStyleCnt="0"/>
      <dgm:spPr/>
    </dgm:pt>
    <dgm:pt modelId="{4A8F0085-5003-4181-98E8-DCE2C6B6AA1E}" type="pres">
      <dgm:prSet presAssocID="{C96C07EE-16F2-44DD-AC7E-49F44B48016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D4C2535-675D-4C18-A3D6-01B4D2F2F578}" type="pres">
      <dgm:prSet presAssocID="{C96C07EE-16F2-44DD-AC7E-49F44B48016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1454F21-D77A-428F-AF6E-5683C121AAE8}" type="presOf" srcId="{A1CAF032-5C91-4ACE-A048-8DBC1F6CF45A}" destId="{10EF19E1-B39E-45AD-9072-938622323A73}" srcOrd="0" destOrd="0" presId="urn:microsoft.com/office/officeart/2005/8/layout/vList2"/>
    <dgm:cxn modelId="{DC6CC64F-5C35-468F-A926-C53F6F654669}" srcId="{C96C07EE-16F2-44DD-AC7E-49F44B480161}" destId="{5E990D7D-47CC-4FD8-9544-8384B413DC2A}" srcOrd="0" destOrd="0" parTransId="{63887F01-2280-4B4B-B60F-D01B60A488E0}" sibTransId="{CD03E237-2D7E-40B1-8367-6239B07F835F}"/>
    <dgm:cxn modelId="{57287955-3C25-4D55-A2E2-098C791E927E}" srcId="{A1CAF032-5C91-4ACE-A048-8DBC1F6CF45A}" destId="{C96C07EE-16F2-44DD-AC7E-49F44B480161}" srcOrd="2" destOrd="0" parTransId="{02570750-07CE-43DB-8DB6-E4E757309A17}" sibTransId="{C12AC846-2BD5-4D15-917A-CC56C3D0AEB9}"/>
    <dgm:cxn modelId="{AF36157C-B39E-41EE-8410-7A93B77132D5}" srcId="{A1CAF032-5C91-4ACE-A048-8DBC1F6CF45A}" destId="{20AAE714-773C-434F-834B-E3F213EFD816}" srcOrd="0" destOrd="0" parTransId="{15E8EF3F-FFB5-499D-A162-5EF4A4DA0E12}" sibTransId="{AE51F9CC-3456-402E-8AA5-4F4913CE23E7}"/>
    <dgm:cxn modelId="{5BFCA19B-C307-4CFF-B962-E1D2802AFEAC}" type="presOf" srcId="{C96C07EE-16F2-44DD-AC7E-49F44B480161}" destId="{4A8F0085-5003-4181-98E8-DCE2C6B6AA1E}" srcOrd="0" destOrd="0" presId="urn:microsoft.com/office/officeart/2005/8/layout/vList2"/>
    <dgm:cxn modelId="{83D8DDBB-E862-40ED-A46C-1DE5215246E2}" type="presOf" srcId="{5E990D7D-47CC-4FD8-9544-8384B413DC2A}" destId="{4D4C2535-675D-4C18-A3D6-01B4D2F2F578}" srcOrd="0" destOrd="0" presId="urn:microsoft.com/office/officeart/2005/8/layout/vList2"/>
    <dgm:cxn modelId="{CFD0A3BC-67EA-41BE-A6D6-28C797AB5F9B}" type="presOf" srcId="{A337106E-6326-4201-BE50-603012D1AD4F}" destId="{4269C9C7-C48C-492D-8DD8-B8091FE4E341}" srcOrd="0" destOrd="0" presId="urn:microsoft.com/office/officeart/2005/8/layout/vList2"/>
    <dgm:cxn modelId="{1903D0F5-1462-4D0B-8C53-F84F81225A30}" srcId="{A1CAF032-5C91-4ACE-A048-8DBC1F6CF45A}" destId="{A337106E-6326-4201-BE50-603012D1AD4F}" srcOrd="1" destOrd="0" parTransId="{57258BC1-BFC6-429D-970F-452E2F6B3D93}" sibTransId="{E5FF0B88-3CE9-4B96-900E-E19300F2B48A}"/>
    <dgm:cxn modelId="{0E4E3EFD-0D59-435B-AC1F-E4CB497EC29A}" type="presOf" srcId="{20AAE714-773C-434F-834B-E3F213EFD816}" destId="{0A0C9080-E6A3-426C-8EDF-B84B9A475887}" srcOrd="0" destOrd="0" presId="urn:microsoft.com/office/officeart/2005/8/layout/vList2"/>
    <dgm:cxn modelId="{4653312C-8B83-4457-8980-5ACE80776F8C}" type="presParOf" srcId="{10EF19E1-B39E-45AD-9072-938622323A73}" destId="{0A0C9080-E6A3-426C-8EDF-B84B9A475887}" srcOrd="0" destOrd="0" presId="urn:microsoft.com/office/officeart/2005/8/layout/vList2"/>
    <dgm:cxn modelId="{94458162-5715-4095-9FAE-865FF4887122}" type="presParOf" srcId="{10EF19E1-B39E-45AD-9072-938622323A73}" destId="{DB857616-1C7D-4A82-924D-126CA8026216}" srcOrd="1" destOrd="0" presId="urn:microsoft.com/office/officeart/2005/8/layout/vList2"/>
    <dgm:cxn modelId="{D99144B4-E21E-4D64-B64D-FD6E5E44A4C6}" type="presParOf" srcId="{10EF19E1-B39E-45AD-9072-938622323A73}" destId="{4269C9C7-C48C-492D-8DD8-B8091FE4E341}" srcOrd="2" destOrd="0" presId="urn:microsoft.com/office/officeart/2005/8/layout/vList2"/>
    <dgm:cxn modelId="{35061D93-8F2C-4192-8017-C6C39CE51B69}" type="presParOf" srcId="{10EF19E1-B39E-45AD-9072-938622323A73}" destId="{C1DAE645-7702-43D2-8153-829DBAF9423F}" srcOrd="3" destOrd="0" presId="urn:microsoft.com/office/officeart/2005/8/layout/vList2"/>
    <dgm:cxn modelId="{73AE3DB9-FA42-4E0B-B8E0-488B7271E865}" type="presParOf" srcId="{10EF19E1-B39E-45AD-9072-938622323A73}" destId="{4A8F0085-5003-4181-98E8-DCE2C6B6AA1E}" srcOrd="4" destOrd="0" presId="urn:microsoft.com/office/officeart/2005/8/layout/vList2"/>
    <dgm:cxn modelId="{6E886AEE-50CC-462F-BD4B-226C617769D7}" type="presParOf" srcId="{10EF19E1-B39E-45AD-9072-938622323A73}" destId="{4D4C2535-675D-4C18-A3D6-01B4D2F2F57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1CE32D0-15D0-4025-85A6-A4103501AEFE}" type="doc">
      <dgm:prSet loTypeId="urn:microsoft.com/office/officeart/2005/8/layout/hProcess9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01A87E8-F9E3-4598-B972-8F636E7444CC}">
      <dgm:prSet/>
      <dgm:spPr/>
      <dgm:t>
        <a:bodyPr/>
        <a:lstStyle/>
        <a:p>
          <a:r>
            <a:rPr lang="en-US"/>
            <a:t>Pros</a:t>
          </a:r>
        </a:p>
      </dgm:t>
    </dgm:pt>
    <dgm:pt modelId="{FC8EA9F7-D3C9-423B-9A00-85E60392F01A}" type="parTrans" cxnId="{D99D99C7-141F-4A6A-A28D-7059AACD8EB6}">
      <dgm:prSet/>
      <dgm:spPr/>
      <dgm:t>
        <a:bodyPr/>
        <a:lstStyle/>
        <a:p>
          <a:endParaRPr lang="en-US"/>
        </a:p>
      </dgm:t>
    </dgm:pt>
    <dgm:pt modelId="{A5582941-F147-42E8-B643-6A6ED6DEC6B8}" type="sibTrans" cxnId="{D99D99C7-141F-4A6A-A28D-7059AACD8EB6}">
      <dgm:prSet/>
      <dgm:spPr/>
      <dgm:t>
        <a:bodyPr/>
        <a:lstStyle/>
        <a:p>
          <a:endParaRPr lang="en-US"/>
        </a:p>
      </dgm:t>
    </dgm:pt>
    <dgm:pt modelId="{1797B85A-5E21-45AA-A860-D9C9DAFACF6C}">
      <dgm:prSet/>
      <dgm:spPr/>
      <dgm:t>
        <a:bodyPr/>
        <a:lstStyle/>
        <a:p>
          <a:r>
            <a:rPr lang="en-US"/>
            <a:t>Package version is specific to NuGet package</a:t>
          </a:r>
        </a:p>
      </dgm:t>
    </dgm:pt>
    <dgm:pt modelId="{5AA8D9C2-0387-406B-BFEF-739E6FE2A694}" type="parTrans" cxnId="{AA20E9FF-6AE4-4BD7-BF17-6B3B0F80E20F}">
      <dgm:prSet/>
      <dgm:spPr/>
      <dgm:t>
        <a:bodyPr/>
        <a:lstStyle/>
        <a:p>
          <a:endParaRPr lang="en-US"/>
        </a:p>
      </dgm:t>
    </dgm:pt>
    <dgm:pt modelId="{3C34A396-FDDC-49C1-A47C-437F64E431CE}" type="sibTrans" cxnId="{AA20E9FF-6AE4-4BD7-BF17-6B3B0F80E20F}">
      <dgm:prSet/>
      <dgm:spPr/>
      <dgm:t>
        <a:bodyPr/>
        <a:lstStyle/>
        <a:p>
          <a:endParaRPr lang="en-US"/>
        </a:p>
      </dgm:t>
    </dgm:pt>
    <dgm:pt modelId="{54F60740-4480-4B51-96F7-2C4A25E0A388}">
      <dgm:prSet/>
      <dgm:spPr/>
      <dgm:t>
        <a:bodyPr/>
        <a:lstStyle/>
        <a:p>
          <a:r>
            <a:rPr lang="en-US"/>
            <a:t>Cons</a:t>
          </a:r>
        </a:p>
      </dgm:t>
    </dgm:pt>
    <dgm:pt modelId="{436BD8B3-88C8-4990-B386-DADE73B97D17}" type="parTrans" cxnId="{9745CF0B-BB86-402F-960B-63554B7C3A9D}">
      <dgm:prSet/>
      <dgm:spPr/>
      <dgm:t>
        <a:bodyPr/>
        <a:lstStyle/>
        <a:p>
          <a:endParaRPr lang="en-US"/>
        </a:p>
      </dgm:t>
    </dgm:pt>
    <dgm:pt modelId="{9354116A-D7EB-421E-8520-7A29F0CBD58E}" type="sibTrans" cxnId="{9745CF0B-BB86-402F-960B-63554B7C3A9D}">
      <dgm:prSet/>
      <dgm:spPr/>
      <dgm:t>
        <a:bodyPr/>
        <a:lstStyle/>
        <a:p>
          <a:endParaRPr lang="en-US"/>
        </a:p>
      </dgm:t>
    </dgm:pt>
    <dgm:pt modelId="{AB0AFC83-57B3-42B9-8873-9B99C9C79FA6}">
      <dgm:prSet/>
      <dgm:spPr/>
      <dgm:t>
        <a:bodyPr/>
        <a:lstStyle/>
        <a:p>
          <a:r>
            <a:rPr lang="en-US"/>
            <a:t>Requires Internet Connection to Debug</a:t>
          </a:r>
        </a:p>
      </dgm:t>
    </dgm:pt>
    <dgm:pt modelId="{BED6130C-D95C-499C-A33B-9A3D15F2DA1A}" type="parTrans" cxnId="{7CA02B5E-6E5A-456D-8398-E06986E6FE0F}">
      <dgm:prSet/>
      <dgm:spPr/>
      <dgm:t>
        <a:bodyPr/>
        <a:lstStyle/>
        <a:p>
          <a:endParaRPr lang="en-US"/>
        </a:p>
      </dgm:t>
    </dgm:pt>
    <dgm:pt modelId="{A7CF34F4-5044-4D35-854F-BBA2BDC272AC}" type="sibTrans" cxnId="{7CA02B5E-6E5A-456D-8398-E06986E6FE0F}">
      <dgm:prSet/>
      <dgm:spPr/>
      <dgm:t>
        <a:bodyPr/>
        <a:lstStyle/>
        <a:p>
          <a:endParaRPr lang="en-US"/>
        </a:p>
      </dgm:t>
    </dgm:pt>
    <dgm:pt modelId="{936F75DA-2714-49AA-8DC6-6DBB8BC999BF}">
      <dgm:prSet/>
      <dgm:spPr/>
      <dgm:t>
        <a:bodyPr/>
        <a:lstStyle/>
        <a:p>
          <a:r>
            <a:rPr lang="en-US" dirty="0"/>
            <a:t>Another file to keep track of</a:t>
          </a:r>
        </a:p>
      </dgm:t>
    </dgm:pt>
    <dgm:pt modelId="{A557CD24-768D-4412-A547-000250B7F6E2}" type="parTrans" cxnId="{00A8678E-12D1-4A66-B92A-2D7319351901}">
      <dgm:prSet/>
      <dgm:spPr/>
      <dgm:t>
        <a:bodyPr/>
        <a:lstStyle/>
        <a:p>
          <a:endParaRPr lang="en-US"/>
        </a:p>
      </dgm:t>
    </dgm:pt>
    <dgm:pt modelId="{3A951FD1-1DF5-4D0C-853B-3989665D91EC}" type="sibTrans" cxnId="{00A8678E-12D1-4A66-B92A-2D7319351901}">
      <dgm:prSet/>
      <dgm:spPr/>
      <dgm:t>
        <a:bodyPr/>
        <a:lstStyle/>
        <a:p>
          <a:endParaRPr lang="en-US"/>
        </a:p>
      </dgm:t>
    </dgm:pt>
    <dgm:pt modelId="{F0D28B75-DE78-471C-8B11-9607705236E9}">
      <dgm:prSet/>
      <dgm:spPr/>
      <dgm:t>
        <a:bodyPr/>
        <a:lstStyle/>
        <a:p>
          <a:r>
            <a:rPr lang="en-US" dirty="0"/>
            <a:t>Extra command to run</a:t>
          </a:r>
        </a:p>
      </dgm:t>
    </dgm:pt>
    <dgm:pt modelId="{D1948D98-F79C-4EF0-ADB0-5810070656A7}" type="parTrans" cxnId="{F5DDDA09-7E7E-42C6-A8DF-54ADB4C62688}">
      <dgm:prSet/>
      <dgm:spPr/>
    </dgm:pt>
    <dgm:pt modelId="{2DD4CAE8-0DCD-473D-9EB4-03913FD16C82}" type="sibTrans" cxnId="{F5DDDA09-7E7E-42C6-A8DF-54ADB4C62688}">
      <dgm:prSet/>
      <dgm:spPr/>
    </dgm:pt>
    <dgm:pt modelId="{96D639F0-3185-41A6-ACFA-0F8D2AC6F57D}" type="pres">
      <dgm:prSet presAssocID="{D1CE32D0-15D0-4025-85A6-A4103501AEFE}" presName="CompostProcess" presStyleCnt="0">
        <dgm:presLayoutVars>
          <dgm:dir/>
          <dgm:resizeHandles val="exact"/>
        </dgm:presLayoutVars>
      </dgm:prSet>
      <dgm:spPr/>
    </dgm:pt>
    <dgm:pt modelId="{987B3F4E-918B-4EA8-95D4-ECA22E7EC1D2}" type="pres">
      <dgm:prSet presAssocID="{D1CE32D0-15D0-4025-85A6-A4103501AEFE}" presName="arrow" presStyleLbl="bgShp" presStyleIdx="0" presStyleCnt="1"/>
      <dgm:spPr/>
    </dgm:pt>
    <dgm:pt modelId="{B61D3277-49BA-4733-8E32-D3FDB701C03A}" type="pres">
      <dgm:prSet presAssocID="{D1CE32D0-15D0-4025-85A6-A4103501AEFE}" presName="linearProcess" presStyleCnt="0"/>
      <dgm:spPr/>
    </dgm:pt>
    <dgm:pt modelId="{7BE743D1-1019-46BA-AEEB-D29254DA0A07}" type="pres">
      <dgm:prSet presAssocID="{A01A87E8-F9E3-4598-B972-8F636E7444CC}" presName="textNode" presStyleLbl="node1" presStyleIdx="0" presStyleCnt="2">
        <dgm:presLayoutVars>
          <dgm:bulletEnabled val="1"/>
        </dgm:presLayoutVars>
      </dgm:prSet>
      <dgm:spPr/>
    </dgm:pt>
    <dgm:pt modelId="{DCA03143-F1EA-4D4C-AEA9-AB17EB092E6F}" type="pres">
      <dgm:prSet presAssocID="{A5582941-F147-42E8-B643-6A6ED6DEC6B8}" presName="sibTrans" presStyleCnt="0"/>
      <dgm:spPr/>
    </dgm:pt>
    <dgm:pt modelId="{3809FCC6-7920-472E-A19C-E44916278C11}" type="pres">
      <dgm:prSet presAssocID="{54F60740-4480-4B51-96F7-2C4A25E0A388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F5DDDA09-7E7E-42C6-A8DF-54ADB4C62688}" srcId="{54F60740-4480-4B51-96F7-2C4A25E0A388}" destId="{F0D28B75-DE78-471C-8B11-9607705236E9}" srcOrd="2" destOrd="0" parTransId="{D1948D98-F79C-4EF0-ADB0-5810070656A7}" sibTransId="{2DD4CAE8-0DCD-473D-9EB4-03913FD16C82}"/>
    <dgm:cxn modelId="{9745CF0B-BB86-402F-960B-63554B7C3A9D}" srcId="{D1CE32D0-15D0-4025-85A6-A4103501AEFE}" destId="{54F60740-4480-4B51-96F7-2C4A25E0A388}" srcOrd="1" destOrd="0" parTransId="{436BD8B3-88C8-4990-B386-DADE73B97D17}" sibTransId="{9354116A-D7EB-421E-8520-7A29F0CBD58E}"/>
    <dgm:cxn modelId="{411CA313-F261-4490-831C-FA0119AEA5E2}" type="presOf" srcId="{936F75DA-2714-49AA-8DC6-6DBB8BC999BF}" destId="{3809FCC6-7920-472E-A19C-E44916278C11}" srcOrd="0" destOrd="2" presId="urn:microsoft.com/office/officeart/2005/8/layout/hProcess9"/>
    <dgm:cxn modelId="{BB9D5034-7F3E-4223-82C0-B308DD82D8A8}" type="presOf" srcId="{AB0AFC83-57B3-42B9-8873-9B99C9C79FA6}" destId="{3809FCC6-7920-472E-A19C-E44916278C11}" srcOrd="0" destOrd="1" presId="urn:microsoft.com/office/officeart/2005/8/layout/hProcess9"/>
    <dgm:cxn modelId="{09559B39-B5C5-415A-BE17-E6FE1A009CCE}" type="presOf" srcId="{F0D28B75-DE78-471C-8B11-9607705236E9}" destId="{3809FCC6-7920-472E-A19C-E44916278C11}" srcOrd="0" destOrd="3" presId="urn:microsoft.com/office/officeart/2005/8/layout/hProcess9"/>
    <dgm:cxn modelId="{7CA02B5E-6E5A-456D-8398-E06986E6FE0F}" srcId="{54F60740-4480-4B51-96F7-2C4A25E0A388}" destId="{AB0AFC83-57B3-42B9-8873-9B99C9C79FA6}" srcOrd="0" destOrd="0" parTransId="{BED6130C-D95C-499C-A33B-9A3D15F2DA1A}" sibTransId="{A7CF34F4-5044-4D35-854F-BBA2BDC272AC}"/>
    <dgm:cxn modelId="{9CE3A562-6831-45FE-A584-9C54956ADFD1}" type="presOf" srcId="{A01A87E8-F9E3-4598-B972-8F636E7444CC}" destId="{7BE743D1-1019-46BA-AEEB-D29254DA0A07}" srcOrd="0" destOrd="0" presId="urn:microsoft.com/office/officeart/2005/8/layout/hProcess9"/>
    <dgm:cxn modelId="{6E5B977F-51D2-411E-A55D-137E0D29A334}" type="presOf" srcId="{1797B85A-5E21-45AA-A860-D9C9DAFACF6C}" destId="{7BE743D1-1019-46BA-AEEB-D29254DA0A07}" srcOrd="0" destOrd="1" presId="urn:microsoft.com/office/officeart/2005/8/layout/hProcess9"/>
    <dgm:cxn modelId="{00A8678E-12D1-4A66-B92A-2D7319351901}" srcId="{54F60740-4480-4B51-96F7-2C4A25E0A388}" destId="{936F75DA-2714-49AA-8DC6-6DBB8BC999BF}" srcOrd="1" destOrd="0" parTransId="{A557CD24-768D-4412-A547-000250B7F6E2}" sibTransId="{3A951FD1-1DF5-4D0C-853B-3989665D91EC}"/>
    <dgm:cxn modelId="{D99D99C7-141F-4A6A-A28D-7059AACD8EB6}" srcId="{D1CE32D0-15D0-4025-85A6-A4103501AEFE}" destId="{A01A87E8-F9E3-4598-B972-8F636E7444CC}" srcOrd="0" destOrd="0" parTransId="{FC8EA9F7-D3C9-423B-9A00-85E60392F01A}" sibTransId="{A5582941-F147-42E8-B643-6A6ED6DEC6B8}"/>
    <dgm:cxn modelId="{F045FAE1-D4BA-4A19-8DF3-C71CA2A115EA}" type="presOf" srcId="{54F60740-4480-4B51-96F7-2C4A25E0A388}" destId="{3809FCC6-7920-472E-A19C-E44916278C11}" srcOrd="0" destOrd="0" presId="urn:microsoft.com/office/officeart/2005/8/layout/hProcess9"/>
    <dgm:cxn modelId="{71C358E8-DCAB-4DF0-A183-00D1876719F4}" type="presOf" srcId="{D1CE32D0-15D0-4025-85A6-A4103501AEFE}" destId="{96D639F0-3185-41A6-ACFA-0F8D2AC6F57D}" srcOrd="0" destOrd="0" presId="urn:microsoft.com/office/officeart/2005/8/layout/hProcess9"/>
    <dgm:cxn modelId="{AA20E9FF-6AE4-4BD7-BF17-6B3B0F80E20F}" srcId="{A01A87E8-F9E3-4598-B972-8F636E7444CC}" destId="{1797B85A-5E21-45AA-A860-D9C9DAFACF6C}" srcOrd="0" destOrd="0" parTransId="{5AA8D9C2-0387-406B-BFEF-739E6FE2A694}" sibTransId="{3C34A396-FDDC-49C1-A47C-437F64E431CE}"/>
    <dgm:cxn modelId="{F93BDCD3-9B8E-431B-A4EB-1780533122FF}" type="presParOf" srcId="{96D639F0-3185-41A6-ACFA-0F8D2AC6F57D}" destId="{987B3F4E-918B-4EA8-95D4-ECA22E7EC1D2}" srcOrd="0" destOrd="0" presId="urn:microsoft.com/office/officeart/2005/8/layout/hProcess9"/>
    <dgm:cxn modelId="{B7807E0C-2E42-4470-874C-51D4768FDE86}" type="presParOf" srcId="{96D639F0-3185-41A6-ACFA-0F8D2AC6F57D}" destId="{B61D3277-49BA-4733-8E32-D3FDB701C03A}" srcOrd="1" destOrd="0" presId="urn:microsoft.com/office/officeart/2005/8/layout/hProcess9"/>
    <dgm:cxn modelId="{65407336-98A6-4946-A71D-CC49826A28B6}" type="presParOf" srcId="{B61D3277-49BA-4733-8E32-D3FDB701C03A}" destId="{7BE743D1-1019-46BA-AEEB-D29254DA0A07}" srcOrd="0" destOrd="0" presId="urn:microsoft.com/office/officeart/2005/8/layout/hProcess9"/>
    <dgm:cxn modelId="{055C37B5-C7CC-46D3-A337-9C20297EFDEE}" type="presParOf" srcId="{B61D3277-49BA-4733-8E32-D3FDB701C03A}" destId="{DCA03143-F1EA-4D4C-AEA9-AB17EB092E6F}" srcOrd="1" destOrd="0" presId="urn:microsoft.com/office/officeart/2005/8/layout/hProcess9"/>
    <dgm:cxn modelId="{FDA2D846-F8B0-4DEC-B771-D5A52BAA0970}" type="presParOf" srcId="{B61D3277-49BA-4733-8E32-D3FDB701C03A}" destId="{3809FCC6-7920-472E-A19C-E44916278C11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BA3F257-E9E8-4AFC-AA7C-51AC9EC58444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6A32CF8-0597-4870-8686-1A14B46A6AE9}">
      <dgm:prSet/>
      <dgm:spPr/>
      <dgm:t>
        <a:bodyPr/>
        <a:lstStyle/>
        <a:p>
          <a:r>
            <a:rPr lang="en-US"/>
            <a:t>Package has embedded link to source code</a:t>
          </a:r>
        </a:p>
      </dgm:t>
    </dgm:pt>
    <dgm:pt modelId="{7D788642-0FB8-44C5-8974-A93E45B30D45}" type="parTrans" cxnId="{984A7C8E-CFD5-450F-94DD-5E758C9D1162}">
      <dgm:prSet/>
      <dgm:spPr/>
      <dgm:t>
        <a:bodyPr/>
        <a:lstStyle/>
        <a:p>
          <a:endParaRPr lang="en-US"/>
        </a:p>
      </dgm:t>
    </dgm:pt>
    <dgm:pt modelId="{A4F037D6-BC43-45EC-952B-5D71317E71B2}" type="sibTrans" cxnId="{984A7C8E-CFD5-450F-94DD-5E758C9D1162}">
      <dgm:prSet/>
      <dgm:spPr/>
      <dgm:t>
        <a:bodyPr/>
        <a:lstStyle/>
        <a:p>
          <a:endParaRPr lang="en-US"/>
        </a:p>
      </dgm:t>
    </dgm:pt>
    <dgm:pt modelId="{B863A172-79CC-4158-A150-6864BF42EEBF}">
      <dgm:prSet/>
      <dgm:spPr/>
      <dgm:t>
        <a:bodyPr/>
        <a:lstStyle/>
        <a:p>
          <a:r>
            <a:rPr lang="en-US"/>
            <a:t>GitHub, Azure DevOps, TFS, GitLab</a:t>
          </a:r>
        </a:p>
      </dgm:t>
    </dgm:pt>
    <dgm:pt modelId="{1D19D9C6-17E3-41EE-B1E3-F75AF5309E2C}" type="parTrans" cxnId="{1043F04C-3BDD-4C2B-A9E5-91DDAB8D7271}">
      <dgm:prSet/>
      <dgm:spPr/>
      <dgm:t>
        <a:bodyPr/>
        <a:lstStyle/>
        <a:p>
          <a:endParaRPr lang="en-US"/>
        </a:p>
      </dgm:t>
    </dgm:pt>
    <dgm:pt modelId="{3EDE9FB7-1608-45CC-AE3B-808E442C83D7}" type="sibTrans" cxnId="{1043F04C-3BDD-4C2B-A9E5-91DDAB8D7271}">
      <dgm:prSet/>
      <dgm:spPr/>
      <dgm:t>
        <a:bodyPr/>
        <a:lstStyle/>
        <a:p>
          <a:endParaRPr lang="en-US"/>
        </a:p>
      </dgm:t>
    </dgm:pt>
    <dgm:pt modelId="{ABE6208A-3D68-4E7D-8897-7884BB1F7359}">
      <dgm:prSet/>
      <dgm:spPr/>
      <dgm:t>
        <a:bodyPr/>
        <a:lstStyle/>
        <a:p>
          <a:r>
            <a:rPr lang="en-US"/>
            <a:t>.NET Core SDK 2.1.300 or newer</a:t>
          </a:r>
        </a:p>
      </dgm:t>
    </dgm:pt>
    <dgm:pt modelId="{3EA93546-A12F-4E7D-BE2E-72839506D735}" type="parTrans" cxnId="{FADD71FB-DCD8-4BEC-8583-E4E5FE5A32D3}">
      <dgm:prSet/>
      <dgm:spPr/>
      <dgm:t>
        <a:bodyPr/>
        <a:lstStyle/>
        <a:p>
          <a:endParaRPr lang="en-US"/>
        </a:p>
      </dgm:t>
    </dgm:pt>
    <dgm:pt modelId="{ABEBE820-A6C6-4552-A9F9-E9DFFC84926F}" type="sibTrans" cxnId="{FADD71FB-DCD8-4BEC-8583-E4E5FE5A32D3}">
      <dgm:prSet/>
      <dgm:spPr/>
      <dgm:t>
        <a:bodyPr/>
        <a:lstStyle/>
        <a:p>
          <a:endParaRPr lang="en-US"/>
        </a:p>
      </dgm:t>
    </dgm:pt>
    <dgm:pt modelId="{038E03FB-47A3-4174-8F68-B65F55C2FD46}">
      <dgm:prSet/>
      <dgm:spPr/>
      <dgm:t>
        <a:bodyPr/>
        <a:lstStyle/>
        <a:p>
          <a:r>
            <a:rPr lang="en-US"/>
            <a:t>Open Source Initiative</a:t>
          </a:r>
        </a:p>
      </dgm:t>
    </dgm:pt>
    <dgm:pt modelId="{4BF93B05-F96D-4ED4-8FD1-04CFB42814A8}" type="parTrans" cxnId="{4851C522-26CC-4632-9FB0-5AD2A3F482AB}">
      <dgm:prSet/>
      <dgm:spPr/>
      <dgm:t>
        <a:bodyPr/>
        <a:lstStyle/>
        <a:p>
          <a:endParaRPr lang="en-US"/>
        </a:p>
      </dgm:t>
    </dgm:pt>
    <dgm:pt modelId="{F816AD7B-AC70-42E6-9664-8DAC0E251525}" type="sibTrans" cxnId="{4851C522-26CC-4632-9FB0-5AD2A3F482AB}">
      <dgm:prSet/>
      <dgm:spPr/>
      <dgm:t>
        <a:bodyPr/>
        <a:lstStyle/>
        <a:p>
          <a:endParaRPr lang="en-US"/>
        </a:p>
      </dgm:t>
    </dgm:pt>
    <dgm:pt modelId="{B598D6D9-191D-4580-9BEC-13F29E7DB6DF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https://github.com/dotnet/sourcelink</a:t>
          </a:r>
          <a:endParaRPr lang="en-US" dirty="0"/>
        </a:p>
      </dgm:t>
    </dgm:pt>
    <dgm:pt modelId="{0C746B39-DAF6-4A28-A5EB-6EE9B6439378}" type="parTrans" cxnId="{0763AA68-040E-45BE-8289-D52BAED8600F}">
      <dgm:prSet/>
      <dgm:spPr/>
      <dgm:t>
        <a:bodyPr/>
        <a:lstStyle/>
        <a:p>
          <a:endParaRPr lang="en-US"/>
        </a:p>
      </dgm:t>
    </dgm:pt>
    <dgm:pt modelId="{6FE77F7F-81F4-4E97-8F78-AB00F4E038F0}" type="sibTrans" cxnId="{0763AA68-040E-45BE-8289-D52BAED8600F}">
      <dgm:prSet/>
      <dgm:spPr/>
      <dgm:t>
        <a:bodyPr/>
        <a:lstStyle/>
        <a:p>
          <a:endParaRPr lang="en-US"/>
        </a:p>
      </dgm:t>
    </dgm:pt>
    <dgm:pt modelId="{BF239A0F-63DF-4A46-800B-73979B5F43F4}" type="pres">
      <dgm:prSet presAssocID="{5BA3F257-E9E8-4AFC-AA7C-51AC9EC58444}" presName="root" presStyleCnt="0">
        <dgm:presLayoutVars>
          <dgm:dir/>
          <dgm:resizeHandles val="exact"/>
        </dgm:presLayoutVars>
      </dgm:prSet>
      <dgm:spPr/>
    </dgm:pt>
    <dgm:pt modelId="{B354F1C0-871B-44AC-89C9-F849D6CECC4C}" type="pres">
      <dgm:prSet presAssocID="{B6A32CF8-0597-4870-8686-1A14B46A6AE9}" presName="compNode" presStyleCnt="0"/>
      <dgm:spPr/>
    </dgm:pt>
    <dgm:pt modelId="{4EEDA7C0-46FD-4961-8FA2-8CA88C1AAAEE}" type="pres">
      <dgm:prSet presAssocID="{B6A32CF8-0597-4870-8686-1A14B46A6AE9}" presName="bgRect" presStyleLbl="bgShp" presStyleIdx="0" presStyleCnt="3"/>
      <dgm:spPr/>
    </dgm:pt>
    <dgm:pt modelId="{9DD6A1D2-B2A2-4146-9282-1823F1B868F6}" type="pres">
      <dgm:prSet presAssocID="{B6A32CF8-0597-4870-8686-1A14B46A6AE9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522268D4-312A-4F30-B072-43B56E04F58C}" type="pres">
      <dgm:prSet presAssocID="{B6A32CF8-0597-4870-8686-1A14B46A6AE9}" presName="spaceRect" presStyleCnt="0"/>
      <dgm:spPr/>
    </dgm:pt>
    <dgm:pt modelId="{27E5DF2A-A088-46E5-BDE7-80D4A72BC72B}" type="pres">
      <dgm:prSet presAssocID="{B6A32CF8-0597-4870-8686-1A14B46A6AE9}" presName="parTx" presStyleLbl="revTx" presStyleIdx="0" presStyleCnt="5">
        <dgm:presLayoutVars>
          <dgm:chMax val="0"/>
          <dgm:chPref val="0"/>
        </dgm:presLayoutVars>
      </dgm:prSet>
      <dgm:spPr/>
    </dgm:pt>
    <dgm:pt modelId="{EB5E257A-9CC2-469D-8BE4-D12DC4568F38}" type="pres">
      <dgm:prSet presAssocID="{B6A32CF8-0597-4870-8686-1A14B46A6AE9}" presName="desTx" presStyleLbl="revTx" presStyleIdx="1" presStyleCnt="5">
        <dgm:presLayoutVars/>
      </dgm:prSet>
      <dgm:spPr/>
    </dgm:pt>
    <dgm:pt modelId="{23B5CB1A-0B9B-4677-BC49-A95E2BCE1338}" type="pres">
      <dgm:prSet presAssocID="{A4F037D6-BC43-45EC-952B-5D71317E71B2}" presName="sibTrans" presStyleCnt="0"/>
      <dgm:spPr/>
    </dgm:pt>
    <dgm:pt modelId="{439A65FE-4CEF-4952-ABC1-717FD1FE3833}" type="pres">
      <dgm:prSet presAssocID="{ABE6208A-3D68-4E7D-8897-7884BB1F7359}" presName="compNode" presStyleCnt="0"/>
      <dgm:spPr/>
    </dgm:pt>
    <dgm:pt modelId="{6056496C-42D8-4685-A427-1EF60D970126}" type="pres">
      <dgm:prSet presAssocID="{ABE6208A-3D68-4E7D-8897-7884BB1F7359}" presName="bgRect" presStyleLbl="bgShp" presStyleIdx="1" presStyleCnt="3"/>
      <dgm:spPr/>
    </dgm:pt>
    <dgm:pt modelId="{CABC4C0E-5493-405C-BE7A-ABE9C69B7A1C}" type="pres">
      <dgm:prSet presAssocID="{ABE6208A-3D68-4E7D-8897-7884BB1F7359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77093F22-D045-4F20-B8BC-8DAF0F243940}" type="pres">
      <dgm:prSet presAssocID="{ABE6208A-3D68-4E7D-8897-7884BB1F7359}" presName="spaceRect" presStyleCnt="0"/>
      <dgm:spPr/>
    </dgm:pt>
    <dgm:pt modelId="{D81C5595-1726-4EA8-ACBC-5630A8BA90C2}" type="pres">
      <dgm:prSet presAssocID="{ABE6208A-3D68-4E7D-8897-7884BB1F7359}" presName="parTx" presStyleLbl="revTx" presStyleIdx="2" presStyleCnt="5">
        <dgm:presLayoutVars>
          <dgm:chMax val="0"/>
          <dgm:chPref val="0"/>
        </dgm:presLayoutVars>
      </dgm:prSet>
      <dgm:spPr/>
    </dgm:pt>
    <dgm:pt modelId="{0A354A29-D28C-4476-B066-4CD011483914}" type="pres">
      <dgm:prSet presAssocID="{ABEBE820-A6C6-4552-A9F9-E9DFFC84926F}" presName="sibTrans" presStyleCnt="0"/>
      <dgm:spPr/>
    </dgm:pt>
    <dgm:pt modelId="{5957885C-7DCC-41F7-8BB9-BA70BBC94629}" type="pres">
      <dgm:prSet presAssocID="{038E03FB-47A3-4174-8F68-B65F55C2FD46}" presName="compNode" presStyleCnt="0"/>
      <dgm:spPr/>
    </dgm:pt>
    <dgm:pt modelId="{F9892A08-6204-4D0F-AC67-17F0EBE4657D}" type="pres">
      <dgm:prSet presAssocID="{038E03FB-47A3-4174-8F68-B65F55C2FD46}" presName="bgRect" presStyleLbl="bgShp" presStyleIdx="2" presStyleCnt="3"/>
      <dgm:spPr/>
    </dgm:pt>
    <dgm:pt modelId="{2F1984A5-5C95-4980-B854-B473F0C8B5BC}" type="pres">
      <dgm:prSet presAssocID="{038E03FB-47A3-4174-8F68-B65F55C2FD46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EB8EE470-9321-447B-B9C5-087A447EE790}" type="pres">
      <dgm:prSet presAssocID="{038E03FB-47A3-4174-8F68-B65F55C2FD46}" presName="spaceRect" presStyleCnt="0"/>
      <dgm:spPr/>
    </dgm:pt>
    <dgm:pt modelId="{496B2609-B79E-40A8-B1EC-1D2438711DC2}" type="pres">
      <dgm:prSet presAssocID="{038E03FB-47A3-4174-8F68-B65F55C2FD46}" presName="parTx" presStyleLbl="revTx" presStyleIdx="3" presStyleCnt="5">
        <dgm:presLayoutVars>
          <dgm:chMax val="0"/>
          <dgm:chPref val="0"/>
        </dgm:presLayoutVars>
      </dgm:prSet>
      <dgm:spPr/>
    </dgm:pt>
    <dgm:pt modelId="{A49E37FD-2FA6-4994-BFC3-D5A06F80FC24}" type="pres">
      <dgm:prSet presAssocID="{038E03FB-47A3-4174-8F68-B65F55C2FD46}" presName="desTx" presStyleLbl="revTx" presStyleIdx="4" presStyleCnt="5">
        <dgm:presLayoutVars/>
      </dgm:prSet>
      <dgm:spPr/>
    </dgm:pt>
  </dgm:ptLst>
  <dgm:cxnLst>
    <dgm:cxn modelId="{4851C522-26CC-4632-9FB0-5AD2A3F482AB}" srcId="{5BA3F257-E9E8-4AFC-AA7C-51AC9EC58444}" destId="{038E03FB-47A3-4174-8F68-B65F55C2FD46}" srcOrd="2" destOrd="0" parTransId="{4BF93B05-F96D-4ED4-8FD1-04CFB42814A8}" sibTransId="{F816AD7B-AC70-42E6-9664-8DAC0E251525}"/>
    <dgm:cxn modelId="{FEC7B926-2FF7-405E-85E6-D35A5A1A4460}" type="presOf" srcId="{B863A172-79CC-4158-A150-6864BF42EEBF}" destId="{EB5E257A-9CC2-469D-8BE4-D12DC4568F38}" srcOrd="0" destOrd="0" presId="urn:microsoft.com/office/officeart/2018/2/layout/IconVerticalSolidList"/>
    <dgm:cxn modelId="{883F9A31-ACDA-4675-AF10-E3F7AE83695D}" type="presOf" srcId="{ABE6208A-3D68-4E7D-8897-7884BB1F7359}" destId="{D81C5595-1726-4EA8-ACBC-5630A8BA90C2}" srcOrd="0" destOrd="0" presId="urn:microsoft.com/office/officeart/2018/2/layout/IconVerticalSolidList"/>
    <dgm:cxn modelId="{0763AA68-040E-45BE-8289-D52BAED8600F}" srcId="{038E03FB-47A3-4174-8F68-B65F55C2FD46}" destId="{B598D6D9-191D-4580-9BEC-13F29E7DB6DF}" srcOrd="0" destOrd="0" parTransId="{0C746B39-DAF6-4A28-A5EB-6EE9B6439378}" sibTransId="{6FE77F7F-81F4-4E97-8F78-AB00F4E038F0}"/>
    <dgm:cxn modelId="{1043F04C-3BDD-4C2B-A9E5-91DDAB8D7271}" srcId="{B6A32CF8-0597-4870-8686-1A14B46A6AE9}" destId="{B863A172-79CC-4158-A150-6864BF42EEBF}" srcOrd="0" destOrd="0" parTransId="{1D19D9C6-17E3-41EE-B1E3-F75AF5309E2C}" sibTransId="{3EDE9FB7-1608-45CC-AE3B-808E442C83D7}"/>
    <dgm:cxn modelId="{2FC9A76E-551F-4E20-8212-CBD7B9CACDA7}" type="presOf" srcId="{038E03FB-47A3-4174-8F68-B65F55C2FD46}" destId="{496B2609-B79E-40A8-B1EC-1D2438711DC2}" srcOrd="0" destOrd="0" presId="urn:microsoft.com/office/officeart/2018/2/layout/IconVerticalSolidList"/>
    <dgm:cxn modelId="{85F93972-63AD-403F-90F1-BF72B0A095FB}" type="presOf" srcId="{B6A32CF8-0597-4870-8686-1A14B46A6AE9}" destId="{27E5DF2A-A088-46E5-BDE7-80D4A72BC72B}" srcOrd="0" destOrd="0" presId="urn:microsoft.com/office/officeart/2018/2/layout/IconVerticalSolidList"/>
    <dgm:cxn modelId="{984A7C8E-CFD5-450F-94DD-5E758C9D1162}" srcId="{5BA3F257-E9E8-4AFC-AA7C-51AC9EC58444}" destId="{B6A32CF8-0597-4870-8686-1A14B46A6AE9}" srcOrd="0" destOrd="0" parTransId="{7D788642-0FB8-44C5-8974-A93E45B30D45}" sibTransId="{A4F037D6-BC43-45EC-952B-5D71317E71B2}"/>
    <dgm:cxn modelId="{40D163B7-B8B3-4718-A5C9-6397F57AA7A6}" type="presOf" srcId="{B598D6D9-191D-4580-9BEC-13F29E7DB6DF}" destId="{A49E37FD-2FA6-4994-BFC3-D5A06F80FC24}" srcOrd="0" destOrd="0" presId="urn:microsoft.com/office/officeart/2018/2/layout/IconVerticalSolidList"/>
    <dgm:cxn modelId="{31F62AEF-5FEF-4E30-AE78-552CAE9D0BB4}" type="presOf" srcId="{5BA3F257-E9E8-4AFC-AA7C-51AC9EC58444}" destId="{BF239A0F-63DF-4A46-800B-73979B5F43F4}" srcOrd="0" destOrd="0" presId="urn:microsoft.com/office/officeart/2018/2/layout/IconVerticalSolidList"/>
    <dgm:cxn modelId="{FADD71FB-DCD8-4BEC-8583-E4E5FE5A32D3}" srcId="{5BA3F257-E9E8-4AFC-AA7C-51AC9EC58444}" destId="{ABE6208A-3D68-4E7D-8897-7884BB1F7359}" srcOrd="1" destOrd="0" parTransId="{3EA93546-A12F-4E7D-BE2E-72839506D735}" sibTransId="{ABEBE820-A6C6-4552-A9F9-E9DFFC84926F}"/>
    <dgm:cxn modelId="{E5CD09F1-F5B7-4087-A96E-39608EF174C2}" type="presParOf" srcId="{BF239A0F-63DF-4A46-800B-73979B5F43F4}" destId="{B354F1C0-871B-44AC-89C9-F849D6CECC4C}" srcOrd="0" destOrd="0" presId="urn:microsoft.com/office/officeart/2018/2/layout/IconVerticalSolidList"/>
    <dgm:cxn modelId="{60FCC7A3-C062-4E7F-A092-551D9153D810}" type="presParOf" srcId="{B354F1C0-871B-44AC-89C9-F849D6CECC4C}" destId="{4EEDA7C0-46FD-4961-8FA2-8CA88C1AAAEE}" srcOrd="0" destOrd="0" presId="urn:microsoft.com/office/officeart/2018/2/layout/IconVerticalSolidList"/>
    <dgm:cxn modelId="{B1C61E75-3723-4789-908E-07EA98BE6EA5}" type="presParOf" srcId="{B354F1C0-871B-44AC-89C9-F849D6CECC4C}" destId="{9DD6A1D2-B2A2-4146-9282-1823F1B868F6}" srcOrd="1" destOrd="0" presId="urn:microsoft.com/office/officeart/2018/2/layout/IconVerticalSolidList"/>
    <dgm:cxn modelId="{B43A4FB9-AEA7-44B7-BCF0-F7B7DE2DD08B}" type="presParOf" srcId="{B354F1C0-871B-44AC-89C9-F849D6CECC4C}" destId="{522268D4-312A-4F30-B072-43B56E04F58C}" srcOrd="2" destOrd="0" presId="urn:microsoft.com/office/officeart/2018/2/layout/IconVerticalSolidList"/>
    <dgm:cxn modelId="{FAC12C8D-B070-45A9-87EC-8F56E0CBEA74}" type="presParOf" srcId="{B354F1C0-871B-44AC-89C9-F849D6CECC4C}" destId="{27E5DF2A-A088-46E5-BDE7-80D4A72BC72B}" srcOrd="3" destOrd="0" presId="urn:microsoft.com/office/officeart/2018/2/layout/IconVerticalSolidList"/>
    <dgm:cxn modelId="{E3E23B69-F750-4D01-8272-81FB9EA6C926}" type="presParOf" srcId="{B354F1C0-871B-44AC-89C9-F849D6CECC4C}" destId="{EB5E257A-9CC2-469D-8BE4-D12DC4568F38}" srcOrd="4" destOrd="0" presId="urn:microsoft.com/office/officeart/2018/2/layout/IconVerticalSolidList"/>
    <dgm:cxn modelId="{B8A19EFA-0836-4A87-9DB4-3A6615685409}" type="presParOf" srcId="{BF239A0F-63DF-4A46-800B-73979B5F43F4}" destId="{23B5CB1A-0B9B-4677-BC49-A95E2BCE1338}" srcOrd="1" destOrd="0" presId="urn:microsoft.com/office/officeart/2018/2/layout/IconVerticalSolidList"/>
    <dgm:cxn modelId="{3154C7E7-9BDB-4765-B6D9-E0E8DFF3082F}" type="presParOf" srcId="{BF239A0F-63DF-4A46-800B-73979B5F43F4}" destId="{439A65FE-4CEF-4952-ABC1-717FD1FE3833}" srcOrd="2" destOrd="0" presId="urn:microsoft.com/office/officeart/2018/2/layout/IconVerticalSolidList"/>
    <dgm:cxn modelId="{D838FF6D-ACCE-4C88-86FB-D3F1D65C41E2}" type="presParOf" srcId="{439A65FE-4CEF-4952-ABC1-717FD1FE3833}" destId="{6056496C-42D8-4685-A427-1EF60D970126}" srcOrd="0" destOrd="0" presId="urn:microsoft.com/office/officeart/2018/2/layout/IconVerticalSolidList"/>
    <dgm:cxn modelId="{325F7699-A36D-44DF-A09C-3BE3C8FA2676}" type="presParOf" srcId="{439A65FE-4CEF-4952-ABC1-717FD1FE3833}" destId="{CABC4C0E-5493-405C-BE7A-ABE9C69B7A1C}" srcOrd="1" destOrd="0" presId="urn:microsoft.com/office/officeart/2018/2/layout/IconVerticalSolidList"/>
    <dgm:cxn modelId="{CD8FAC76-1011-4254-8D0C-A38AE39005D6}" type="presParOf" srcId="{439A65FE-4CEF-4952-ABC1-717FD1FE3833}" destId="{77093F22-D045-4F20-B8BC-8DAF0F243940}" srcOrd="2" destOrd="0" presId="urn:microsoft.com/office/officeart/2018/2/layout/IconVerticalSolidList"/>
    <dgm:cxn modelId="{8A2EEE81-40CF-4235-B112-9C994F3D021D}" type="presParOf" srcId="{439A65FE-4CEF-4952-ABC1-717FD1FE3833}" destId="{D81C5595-1726-4EA8-ACBC-5630A8BA90C2}" srcOrd="3" destOrd="0" presId="urn:microsoft.com/office/officeart/2018/2/layout/IconVerticalSolidList"/>
    <dgm:cxn modelId="{A60EF3B3-B110-4BCC-9E8D-F93BE48478C9}" type="presParOf" srcId="{BF239A0F-63DF-4A46-800B-73979B5F43F4}" destId="{0A354A29-D28C-4476-B066-4CD011483914}" srcOrd="3" destOrd="0" presId="urn:microsoft.com/office/officeart/2018/2/layout/IconVerticalSolidList"/>
    <dgm:cxn modelId="{FE7E1ACC-DE4B-45FA-ACFF-2A3C19F8605C}" type="presParOf" srcId="{BF239A0F-63DF-4A46-800B-73979B5F43F4}" destId="{5957885C-7DCC-41F7-8BB9-BA70BBC94629}" srcOrd="4" destOrd="0" presId="urn:microsoft.com/office/officeart/2018/2/layout/IconVerticalSolidList"/>
    <dgm:cxn modelId="{C736EBE0-FAB8-48F7-9E4E-8FC03966EC46}" type="presParOf" srcId="{5957885C-7DCC-41F7-8BB9-BA70BBC94629}" destId="{F9892A08-6204-4D0F-AC67-17F0EBE4657D}" srcOrd="0" destOrd="0" presId="urn:microsoft.com/office/officeart/2018/2/layout/IconVerticalSolidList"/>
    <dgm:cxn modelId="{CD343517-D553-403A-BA55-19102BC76AB4}" type="presParOf" srcId="{5957885C-7DCC-41F7-8BB9-BA70BBC94629}" destId="{2F1984A5-5C95-4980-B854-B473F0C8B5BC}" srcOrd="1" destOrd="0" presId="urn:microsoft.com/office/officeart/2018/2/layout/IconVerticalSolidList"/>
    <dgm:cxn modelId="{C06FF7B3-3FBD-48EC-8CF9-D9D91DB6B0AF}" type="presParOf" srcId="{5957885C-7DCC-41F7-8BB9-BA70BBC94629}" destId="{EB8EE470-9321-447B-B9C5-087A447EE790}" srcOrd="2" destOrd="0" presId="urn:microsoft.com/office/officeart/2018/2/layout/IconVerticalSolidList"/>
    <dgm:cxn modelId="{E8C73E20-EFD8-4C08-99FC-B2BC76C295E0}" type="presParOf" srcId="{5957885C-7DCC-41F7-8BB9-BA70BBC94629}" destId="{496B2609-B79E-40A8-B1EC-1D2438711DC2}" srcOrd="3" destOrd="0" presId="urn:microsoft.com/office/officeart/2018/2/layout/IconVerticalSolidList"/>
    <dgm:cxn modelId="{EE301BC7-B559-4BF6-81BC-8D79D137FD97}" type="presParOf" srcId="{5957885C-7DCC-41F7-8BB9-BA70BBC94629}" destId="{A49E37FD-2FA6-4994-BFC3-D5A06F80FC2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396F4-E392-42B0-B229-2A17BF12569F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E5A210-DC9B-4AA2-82A6-C7D6FC7D4D22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A8BA14-B815-4411-8EAA-220C28AF1726}">
      <dsp:nvSpPr>
        <dsp:cNvPr id="0" name=""/>
        <dsp:cNvSpPr/>
      </dsp:nvSpPr>
      <dsp:spPr>
        <a:xfrm>
          <a:off x="1941716" y="718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Different clients</a:t>
          </a:r>
        </a:p>
      </dsp:txBody>
      <dsp:txXfrm>
        <a:off x="1941716" y="718"/>
        <a:ext cx="2931121" cy="1681139"/>
      </dsp:txXfrm>
    </dsp:sp>
    <dsp:sp modelId="{D2F5E279-74D7-4D38-AD1F-18D4CA1F934D}">
      <dsp:nvSpPr>
        <dsp:cNvPr id="0" name=""/>
        <dsp:cNvSpPr/>
      </dsp:nvSpPr>
      <dsp:spPr>
        <a:xfrm>
          <a:off x="4872838" y="718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Command Line and Visual Studio</a:t>
          </a:r>
        </a:p>
      </dsp:txBody>
      <dsp:txXfrm>
        <a:off x="4872838" y="718"/>
        <a:ext cx="1640765" cy="1681139"/>
      </dsp:txXfrm>
    </dsp:sp>
    <dsp:sp modelId="{3A0B5427-ED7D-417B-9BB4-4BDFDF3F682B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9D3DD6-C5DE-4179-B98F-6A407637C89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CED6C-7B32-4D8C-8881-DA7808DAC9E2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Consider adding to PATH</a:t>
          </a:r>
        </a:p>
      </dsp:txBody>
      <dsp:txXfrm>
        <a:off x="1941716" y="2102143"/>
        <a:ext cx="4571887" cy="1681139"/>
      </dsp:txXfrm>
    </dsp:sp>
    <dsp:sp modelId="{3CB86635-4C9F-43F2-B044-111F282BE2CC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787AC9-1BCF-41F2-870C-5E9892C44C52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C3115C-3D2B-4665-B5B6-24B45A2FE40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hlinkClick xmlns:r="http://schemas.openxmlformats.org/officeDocument/2006/relationships" r:id="rId7"/>
            </a:rPr>
            <a:t>https://www.nuget.org/downloads</a:t>
          </a:r>
          <a:endParaRPr lang="en-US" sz="2200" kern="1200"/>
        </a:p>
      </dsp:txBody>
      <dsp:txXfrm>
        <a:off x="1941716" y="4203567"/>
        <a:ext cx="4571887" cy="16811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56CA5-E751-4E07-87E6-9D971B9AD790}">
      <dsp:nvSpPr>
        <dsp:cNvPr id="0" name=""/>
        <dsp:cNvSpPr/>
      </dsp:nvSpPr>
      <dsp:spPr>
        <a:xfrm>
          <a:off x="10879" y="291540"/>
          <a:ext cx="5273183" cy="1581955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328" tIns="195328" rIns="195328" bIns="195328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Pros</a:t>
          </a:r>
        </a:p>
      </dsp:txBody>
      <dsp:txXfrm>
        <a:off x="485466" y="291540"/>
        <a:ext cx="4324010" cy="1581955"/>
      </dsp:txXfrm>
    </dsp:sp>
    <dsp:sp modelId="{D8A9DA02-ED74-4DBC-9C9D-A1984A57F5A1}">
      <dsp:nvSpPr>
        <dsp:cNvPr id="0" name=""/>
        <dsp:cNvSpPr/>
      </dsp:nvSpPr>
      <dsp:spPr>
        <a:xfrm>
          <a:off x="10879" y="1873495"/>
          <a:ext cx="4798597" cy="218630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196" tIns="379196" rIns="379196" bIns="758392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Direct link to code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Creation part of same process when creating package</a:t>
          </a:r>
        </a:p>
      </dsp:txBody>
      <dsp:txXfrm>
        <a:off x="10879" y="1873495"/>
        <a:ext cx="4798597" cy="2186301"/>
      </dsp:txXfrm>
    </dsp:sp>
    <dsp:sp modelId="{CD79D405-3537-4CF1-9674-5358498E0542}">
      <dsp:nvSpPr>
        <dsp:cNvPr id="0" name=""/>
        <dsp:cNvSpPr/>
      </dsp:nvSpPr>
      <dsp:spPr>
        <a:xfrm>
          <a:off x="5231536" y="291540"/>
          <a:ext cx="5273183" cy="1581955"/>
        </a:xfrm>
        <a:prstGeom prst="chevron">
          <a:avLst>
            <a:gd name="adj" fmla="val 3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328" tIns="195328" rIns="195328" bIns="195328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Cons</a:t>
          </a:r>
        </a:p>
      </dsp:txBody>
      <dsp:txXfrm>
        <a:off x="5706123" y="291540"/>
        <a:ext cx="4324010" cy="1581955"/>
      </dsp:txXfrm>
    </dsp:sp>
    <dsp:sp modelId="{9C2FA582-8AEB-46CD-9F83-705B7615C9C7}">
      <dsp:nvSpPr>
        <dsp:cNvPr id="0" name=""/>
        <dsp:cNvSpPr/>
      </dsp:nvSpPr>
      <dsp:spPr>
        <a:xfrm>
          <a:off x="5231536" y="1873495"/>
          <a:ext cx="4798597" cy="218630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196" tIns="379196" rIns="379196" bIns="758392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Requires Internet Connection to Debug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Code/Symbols can get out of sync</a:t>
          </a:r>
        </a:p>
      </dsp:txBody>
      <dsp:txXfrm>
        <a:off x="5231536" y="1873495"/>
        <a:ext cx="4798597" cy="218630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16303-73EF-44E2-B9E4-415366CEC1F6}">
      <dsp:nvSpPr>
        <dsp:cNvPr id="0" name=""/>
        <dsp:cNvSpPr/>
      </dsp:nvSpPr>
      <dsp:spPr>
        <a:xfrm>
          <a:off x="0" y="61499"/>
          <a:ext cx="6492875" cy="959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Pros</a:t>
          </a:r>
        </a:p>
      </dsp:txBody>
      <dsp:txXfrm>
        <a:off x="46834" y="108333"/>
        <a:ext cx="6399207" cy="865732"/>
      </dsp:txXfrm>
    </dsp:sp>
    <dsp:sp modelId="{DB6F23CD-5600-4B4A-A5CF-9881FA7C3FE8}">
      <dsp:nvSpPr>
        <dsp:cNvPr id="0" name=""/>
        <dsp:cNvSpPr/>
      </dsp:nvSpPr>
      <dsp:spPr>
        <a:xfrm>
          <a:off x="0" y="1020900"/>
          <a:ext cx="6492875" cy="153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Doesn’t require Internet Connection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Source/Assemblies stay in sync</a:t>
          </a:r>
        </a:p>
      </dsp:txBody>
      <dsp:txXfrm>
        <a:off x="0" y="1020900"/>
        <a:ext cx="6492875" cy="1531799"/>
      </dsp:txXfrm>
    </dsp:sp>
    <dsp:sp modelId="{04A44623-2002-4855-9A2C-935A145D0C0F}">
      <dsp:nvSpPr>
        <dsp:cNvPr id="0" name=""/>
        <dsp:cNvSpPr/>
      </dsp:nvSpPr>
      <dsp:spPr>
        <a:xfrm>
          <a:off x="0" y="2552700"/>
          <a:ext cx="6492875" cy="959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Cons:</a:t>
          </a:r>
        </a:p>
      </dsp:txBody>
      <dsp:txXfrm>
        <a:off x="46834" y="2599534"/>
        <a:ext cx="6399207" cy="865732"/>
      </dsp:txXfrm>
    </dsp:sp>
    <dsp:sp modelId="{43E6FD40-03BB-4F96-BA1B-C26CF702A7A6}">
      <dsp:nvSpPr>
        <dsp:cNvPr id="0" name=""/>
        <dsp:cNvSpPr/>
      </dsp:nvSpPr>
      <dsp:spPr>
        <a:xfrm>
          <a:off x="0" y="3512100"/>
          <a:ext cx="6492875" cy="153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Doesn’t Exist Yet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Greatly increases size of NuGet package</a:t>
          </a:r>
        </a:p>
      </dsp:txBody>
      <dsp:txXfrm>
        <a:off x="0" y="3512100"/>
        <a:ext cx="6492875" cy="153179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18FE7-6916-47AA-9631-87174C71CDD7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F391AC-D97B-478E-8D5B-21D0FCC094E4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4AF122-45C4-4355-AEEE-D76A699714F5}">
      <dsp:nvSpPr>
        <dsp:cNvPr id="0" name=""/>
        <dsp:cNvSpPr/>
      </dsp:nvSpPr>
      <dsp:spPr>
        <a:xfrm>
          <a:off x="2039300" y="956381"/>
          <a:ext cx="2931121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JetBrains Decompiler application</a:t>
          </a:r>
        </a:p>
      </dsp:txBody>
      <dsp:txXfrm>
        <a:off x="2039300" y="956381"/>
        <a:ext cx="2931121" cy="1765627"/>
      </dsp:txXfrm>
    </dsp:sp>
    <dsp:sp modelId="{16EC532D-292F-4234-9D30-5F05A1A3BEC9}">
      <dsp:nvSpPr>
        <dsp:cNvPr id="0" name=""/>
        <dsp:cNvSpPr/>
      </dsp:nvSpPr>
      <dsp:spPr>
        <a:xfrm>
          <a:off x="4970421" y="956381"/>
          <a:ext cx="154318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Free</a:t>
          </a:r>
        </a:p>
      </dsp:txBody>
      <dsp:txXfrm>
        <a:off x="4970421" y="956381"/>
        <a:ext cx="1543182" cy="1765627"/>
      </dsp:txXfrm>
    </dsp:sp>
    <dsp:sp modelId="{DA0F99DB-6D84-4E29-B7E5-4EFF2E8926E7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566172-A4D0-4BDB-BF3D-BFD743F6007F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8DD5D6-BDA8-4F07-A510-56EB650F3B50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Decompile DLL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Generate PDB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Act as a Symbol Server</a:t>
          </a:r>
        </a:p>
      </dsp:txBody>
      <dsp:txXfrm>
        <a:off x="2039300" y="3163416"/>
        <a:ext cx="4474303" cy="176562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F9C95-E0DE-4F63-B623-F46873FD8B24}">
      <dsp:nvSpPr>
        <dsp:cNvPr id="0" name=""/>
        <dsp:cNvSpPr/>
      </dsp:nvSpPr>
      <dsp:spPr>
        <a:xfrm>
          <a:off x="0" y="3405985"/>
          <a:ext cx="7315200" cy="111792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Consider using vcpkg instead</a:t>
          </a:r>
        </a:p>
      </dsp:txBody>
      <dsp:txXfrm>
        <a:off x="0" y="3405985"/>
        <a:ext cx="7315200" cy="603677"/>
      </dsp:txXfrm>
    </dsp:sp>
    <dsp:sp modelId="{25061461-2C7F-40F6-8C34-8DC700C92495}">
      <dsp:nvSpPr>
        <dsp:cNvPr id="0" name=""/>
        <dsp:cNvSpPr/>
      </dsp:nvSpPr>
      <dsp:spPr>
        <a:xfrm>
          <a:off x="0" y="3987304"/>
          <a:ext cx="7315200" cy="51424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hlinkClick xmlns:r="http://schemas.openxmlformats.org/officeDocument/2006/relationships" r:id="rId1"/>
            </a:rPr>
            <a:t>https://docs.microsoft.com/en-us/cpp/vcpkg?view=vs-2017</a:t>
          </a:r>
          <a:r>
            <a:rPr lang="en-US" sz="2200" kern="1200"/>
            <a:t> </a:t>
          </a:r>
        </a:p>
      </dsp:txBody>
      <dsp:txXfrm>
        <a:off x="0" y="3987304"/>
        <a:ext cx="7315200" cy="514243"/>
      </dsp:txXfrm>
    </dsp:sp>
    <dsp:sp modelId="{6EECEEC7-C25D-4B71-9FC0-4C034DACA74E}">
      <dsp:nvSpPr>
        <dsp:cNvPr id="0" name=""/>
        <dsp:cNvSpPr/>
      </dsp:nvSpPr>
      <dsp:spPr>
        <a:xfrm rot="10800000">
          <a:off x="0" y="1703392"/>
          <a:ext cx="7315200" cy="1719361"/>
        </a:xfrm>
        <a:prstGeom prst="upArrowCallou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Very little documentation</a:t>
          </a:r>
        </a:p>
      </dsp:txBody>
      <dsp:txXfrm rot="10800000">
        <a:off x="0" y="1703392"/>
        <a:ext cx="7315200" cy="1117189"/>
      </dsp:txXfrm>
    </dsp:sp>
    <dsp:sp modelId="{E58C9849-B217-450F-8AB7-9B0E933EC8B4}">
      <dsp:nvSpPr>
        <dsp:cNvPr id="0" name=""/>
        <dsp:cNvSpPr/>
      </dsp:nvSpPr>
      <dsp:spPr>
        <a:xfrm rot="10800000">
          <a:off x="0" y="799"/>
          <a:ext cx="7315200" cy="1719361"/>
        </a:xfrm>
        <a:prstGeom prst="upArrowCallou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C/C++ packages</a:t>
          </a:r>
        </a:p>
      </dsp:txBody>
      <dsp:txXfrm rot="10800000">
        <a:off x="0" y="799"/>
        <a:ext cx="7315200" cy="111718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81916-F8FE-46BC-86DA-45A76FF1D669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49948C-13E8-447A-B32B-59993771982A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C95146-245E-47FD-9976-84BD51AAE4AA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Allows automated checks against content tampering</a:t>
          </a:r>
        </a:p>
      </dsp:txBody>
      <dsp:txXfrm>
        <a:off x="937002" y="1903"/>
        <a:ext cx="5576601" cy="811257"/>
      </dsp:txXfrm>
    </dsp:sp>
    <dsp:sp modelId="{31C6F7A3-8D14-43B1-9E79-BB8BE7D89A0D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A8CA3A-083E-41F3-AB44-9CE8654BAE21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84E3ED-8061-46C0-B822-4DF2E3401297}">
      <dsp:nvSpPr>
        <dsp:cNvPr id="0" name=""/>
        <dsp:cNvSpPr/>
      </dsp:nvSpPr>
      <dsp:spPr>
        <a:xfrm>
          <a:off x="937002" y="1015975"/>
          <a:ext cx="293112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Requires purchasing code signing certificate</a:t>
          </a:r>
        </a:p>
      </dsp:txBody>
      <dsp:txXfrm>
        <a:off x="937002" y="1015975"/>
        <a:ext cx="2931121" cy="811257"/>
      </dsp:txXfrm>
    </dsp:sp>
    <dsp:sp modelId="{A0DCB6EB-685A-4FBE-9CE5-FA214BFE5D12}">
      <dsp:nvSpPr>
        <dsp:cNvPr id="0" name=""/>
        <dsp:cNvSpPr/>
      </dsp:nvSpPr>
      <dsp:spPr>
        <a:xfrm>
          <a:off x="3868124" y="1015975"/>
          <a:ext cx="2645479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Cheapest I saw: $125/year at minimum 2 years</a:t>
          </a:r>
        </a:p>
      </dsp:txBody>
      <dsp:txXfrm>
        <a:off x="3868124" y="1015975"/>
        <a:ext cx="2645479" cy="811257"/>
      </dsp:txXfrm>
    </dsp:sp>
    <dsp:sp modelId="{D979170A-8A8F-443B-81BA-0FE8EE8EB44A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C11781-1EBB-4448-911E-C3D66780494D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5A56D9-BA04-407A-91BB-9829CD4EF378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Can use self signed certificate for local testing purposes</a:t>
          </a:r>
        </a:p>
      </dsp:txBody>
      <dsp:txXfrm>
        <a:off x="937002" y="2030048"/>
        <a:ext cx="5576601" cy="811257"/>
      </dsp:txXfrm>
    </dsp:sp>
    <dsp:sp modelId="{B5F58BE1-8D10-4CE1-9861-5994778B63DC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E89B0A-58FF-4BA0-8C3E-39ED031546EE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1F7F46-13DA-40E6-8DA1-3032D289FAFC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Must register certificate with NuGet server</a:t>
          </a:r>
        </a:p>
      </dsp:txBody>
      <dsp:txXfrm>
        <a:off x="937002" y="3044120"/>
        <a:ext cx="5576601" cy="811257"/>
      </dsp:txXfrm>
    </dsp:sp>
    <dsp:sp modelId="{507A729A-25A9-4315-9911-F5CB12EF5940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E6C42E-FE5D-4845-A4BD-C85A46DCE5BE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36B39E-5029-4ADC-82FA-AC9970851043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nuget sign MyPackage.nupkg -CertificateFilePath &lt;PathToTheCertificate&gt; -Timestamper &lt;TimestampServiceURL&gt;</a:t>
          </a:r>
        </a:p>
      </dsp:txBody>
      <dsp:txXfrm>
        <a:off x="937002" y="4058192"/>
        <a:ext cx="5576601" cy="811257"/>
      </dsp:txXfrm>
    </dsp:sp>
    <dsp:sp modelId="{F190BD24-F457-485E-9C1D-2ABA7CEE7D07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8E82CB-1595-4A36-BA59-12596963F676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157726-0102-405F-A540-DD1773BF2D32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hlinkClick xmlns:r="http://schemas.openxmlformats.org/officeDocument/2006/relationships" r:id="rId13"/>
            </a:rPr>
            <a:t>https://docs.microsoft.com/en-us/nuget/create-packages/sign-a-package</a:t>
          </a:r>
          <a:r>
            <a:rPr lang="en-US" sz="1600" kern="1200" dirty="0"/>
            <a:t> </a:t>
          </a:r>
        </a:p>
      </dsp:txBody>
      <dsp:txXfrm>
        <a:off x="937002" y="5072264"/>
        <a:ext cx="5576601" cy="8112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0AE00-90E5-4BB2-A6D1-01BD921AF21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40B367-9601-45F8-AA74-6DE2B4A7141B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C2D43A-3305-4299-94FE-80A035686FFB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Open source dependency manager</a:t>
          </a:r>
        </a:p>
      </dsp:txBody>
      <dsp:txXfrm>
        <a:off x="1429899" y="2442"/>
        <a:ext cx="5083704" cy="1238008"/>
      </dsp:txXfrm>
    </dsp:sp>
    <dsp:sp modelId="{8A2BDD27-18FF-415B-9289-D786EF3DCE09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1A7025-15C5-413C-8421-6F85056A6731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188E6A-AC25-4051-A2E9-3210A945D72E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Popular with F# development</a:t>
          </a:r>
        </a:p>
      </dsp:txBody>
      <dsp:txXfrm>
        <a:off x="1429899" y="1549953"/>
        <a:ext cx="5083704" cy="1238008"/>
      </dsp:txXfrm>
    </dsp:sp>
    <dsp:sp modelId="{55C9D45F-DAEF-4EE5-AA4C-67162FFF1E65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A4ECF5-D44C-471B-96AC-69C0D0EC2089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129752-698B-401C-9090-4AF329117281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Supports referencing full packages like NuGet, or individual files hosted in a Git repo or HTTP endpoint</a:t>
          </a:r>
        </a:p>
      </dsp:txBody>
      <dsp:txXfrm>
        <a:off x="1429899" y="3097464"/>
        <a:ext cx="5083704" cy="1238008"/>
      </dsp:txXfrm>
    </dsp:sp>
    <dsp:sp modelId="{C9803BC0-753F-4CFD-8151-0F1428BB8410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B3099F-7F0B-49F1-AEE9-0CE35EA1A377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9ED537-BF2A-4CD4-A278-854FCE08053D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hlinkClick xmlns:r="http://schemas.openxmlformats.org/officeDocument/2006/relationships" r:id="rId9"/>
            </a:rPr>
            <a:t>http://fsprojects.github.io/Paket/</a:t>
          </a:r>
          <a:endParaRPr lang="en-US" sz="2000" kern="1200"/>
        </a:p>
      </dsp:txBody>
      <dsp:txXfrm>
        <a:off x="1429899" y="4644974"/>
        <a:ext cx="5083704" cy="123800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D8E4C-8D56-42B4-AD0F-131D1318EFC3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178699-58F1-4078-9225-4FF8E79AF65F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BCF602-74FA-4AB5-BAE3-BC8EE929508C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Machine-Level package manager</a:t>
          </a:r>
        </a:p>
      </dsp:txBody>
      <dsp:txXfrm>
        <a:off x="937002" y="1903"/>
        <a:ext cx="5576601" cy="811257"/>
      </dsp:txXfrm>
    </dsp:sp>
    <dsp:sp modelId="{CDFB273F-5CEB-4E6E-835B-21688F4827E6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FB4F7B-F5FD-4BC2-AC75-452FC1B983FE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903A54-5FCE-4F8B-8929-1FE65BF6B5DC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Built on top of NuGet</a:t>
          </a:r>
        </a:p>
      </dsp:txBody>
      <dsp:txXfrm>
        <a:off x="937002" y="1015975"/>
        <a:ext cx="5576601" cy="811257"/>
      </dsp:txXfrm>
    </dsp:sp>
    <dsp:sp modelId="{37EE2CA4-0296-4AF9-8424-62A99AB26FD6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B317D4-A825-4AA3-9CF3-B37919474C3C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F6518D-854F-48C7-B16F-F2AF1882D473}">
      <dsp:nvSpPr>
        <dsp:cNvPr id="0" name=""/>
        <dsp:cNvSpPr/>
      </dsp:nvSpPr>
      <dsp:spPr>
        <a:xfrm>
          <a:off x="937002" y="2030048"/>
          <a:ext cx="293112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it to install apps on your machine like you install packages</a:t>
          </a:r>
        </a:p>
      </dsp:txBody>
      <dsp:txXfrm>
        <a:off x="937002" y="2030048"/>
        <a:ext cx="2931121" cy="811257"/>
      </dsp:txXfrm>
    </dsp:sp>
    <dsp:sp modelId="{62DB319A-5209-4F73-9BE1-9826776A2372}">
      <dsp:nvSpPr>
        <dsp:cNvPr id="0" name=""/>
        <dsp:cNvSpPr/>
      </dsp:nvSpPr>
      <dsp:spPr>
        <a:xfrm>
          <a:off x="3868124" y="2030048"/>
          <a:ext cx="2645479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Chrome, Python, </a:t>
          </a:r>
          <a:r>
            <a:rPr lang="en-US" sz="1200" kern="1200" dirty="0" err="1"/>
            <a:t>etc</a:t>
          </a:r>
          <a:endParaRPr lang="en-US" sz="1200" kern="1200" dirty="0"/>
        </a:p>
      </dsp:txBody>
      <dsp:txXfrm>
        <a:off x="3868124" y="2030048"/>
        <a:ext cx="2645479" cy="811257"/>
      </dsp:txXfrm>
    </dsp:sp>
    <dsp:sp modelId="{D5FDB737-1E92-48EE-A667-B85357075D3E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E39A9D-1EAF-4CB9-9289-34CAE171095F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FC4E0C-54FB-476D-A5BB-B893D8962C63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Official and community created packages of software</a:t>
          </a:r>
        </a:p>
      </dsp:txBody>
      <dsp:txXfrm>
        <a:off x="937002" y="3044120"/>
        <a:ext cx="5576601" cy="811257"/>
      </dsp:txXfrm>
    </dsp:sp>
    <dsp:sp modelId="{C7BF1F56-8B8B-43FA-938D-5F88316311D1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A50092-0AAE-4264-BF73-0D7D0FF0EE8F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F81071-9DF9-412F-99D4-DBA419CB7002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Free and paid licenses</a:t>
          </a:r>
        </a:p>
      </dsp:txBody>
      <dsp:txXfrm>
        <a:off x="937002" y="4058192"/>
        <a:ext cx="5576601" cy="811257"/>
      </dsp:txXfrm>
    </dsp:sp>
    <dsp:sp modelId="{905DEF28-59BA-456D-A789-A479A222D81A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717662-C2D5-48F9-B419-D3DF40064C1E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1108C3-E85F-4AA6-B9B4-C1CA0B86FA0B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hlinkClick xmlns:r="http://schemas.openxmlformats.org/officeDocument/2006/relationships" r:id="rId13"/>
            </a:rPr>
            <a:t>https://chocolatey.org/</a:t>
          </a:r>
          <a:endParaRPr lang="en-US" sz="1600" kern="1200"/>
        </a:p>
      </dsp:txBody>
      <dsp:txXfrm>
        <a:off x="937002" y="5072264"/>
        <a:ext cx="5576601" cy="8112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64787-666B-4DD9-96E5-965094010E6F}">
      <dsp:nvSpPr>
        <dsp:cNvPr id="0" name=""/>
        <dsp:cNvSpPr/>
      </dsp:nvSpPr>
      <dsp:spPr>
        <a:xfrm>
          <a:off x="0" y="2555"/>
          <a:ext cx="2337435" cy="12289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hlinkClick xmlns:r="http://schemas.openxmlformats.org/officeDocument/2006/relationships" r:id="rId1"/>
            </a:rPr>
            <a:t>NuGet.org</a:t>
          </a:r>
          <a:endParaRPr lang="en-US" sz="2400" kern="1200"/>
        </a:p>
      </dsp:txBody>
      <dsp:txXfrm>
        <a:off x="59994" y="62549"/>
        <a:ext cx="2217447" cy="1108997"/>
      </dsp:txXfrm>
    </dsp:sp>
    <dsp:sp modelId="{39147A84-164E-413B-81C9-4991E9673DD1}">
      <dsp:nvSpPr>
        <dsp:cNvPr id="0" name=""/>
        <dsp:cNvSpPr/>
      </dsp:nvSpPr>
      <dsp:spPr>
        <a:xfrm>
          <a:off x="0" y="1292989"/>
          <a:ext cx="2337435" cy="122898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@NuGet on Twitter</a:t>
          </a:r>
        </a:p>
      </dsp:txBody>
      <dsp:txXfrm>
        <a:off x="59994" y="1352983"/>
        <a:ext cx="2217447" cy="1108997"/>
      </dsp:txXfrm>
    </dsp:sp>
    <dsp:sp modelId="{6F5539AF-3DA5-4D18-8FF8-77C5A481A5AC}">
      <dsp:nvSpPr>
        <dsp:cNvPr id="0" name=""/>
        <dsp:cNvSpPr/>
      </dsp:nvSpPr>
      <dsp:spPr>
        <a:xfrm rot="5400000">
          <a:off x="3923560" y="1120197"/>
          <a:ext cx="983188" cy="41554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hlinkClick xmlns:r="http://schemas.openxmlformats.org/officeDocument/2006/relationships" r:id="rId2"/>
            </a:rPr>
            <a:t>https://github.com/NuGet/Announcements</a:t>
          </a:r>
          <a:endParaRPr lang="en-US" sz="1600" kern="1200" dirty="0"/>
        </a:p>
      </dsp:txBody>
      <dsp:txXfrm rot="-5400000">
        <a:off x="2337435" y="2754318"/>
        <a:ext cx="4107445" cy="887198"/>
      </dsp:txXfrm>
    </dsp:sp>
    <dsp:sp modelId="{089B3B3F-B4AF-478F-94E5-DD37FD516022}">
      <dsp:nvSpPr>
        <dsp:cNvPr id="0" name=""/>
        <dsp:cNvSpPr/>
      </dsp:nvSpPr>
      <dsp:spPr>
        <a:xfrm>
          <a:off x="0" y="2583424"/>
          <a:ext cx="2337435" cy="122898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Announcement Repo on GitHub</a:t>
          </a:r>
        </a:p>
      </dsp:txBody>
      <dsp:txXfrm>
        <a:off x="59994" y="2643418"/>
        <a:ext cx="2217447" cy="1108997"/>
      </dsp:txXfrm>
    </dsp:sp>
    <dsp:sp modelId="{89637D49-B347-4E94-8C30-861FA67633CC}">
      <dsp:nvSpPr>
        <dsp:cNvPr id="0" name=""/>
        <dsp:cNvSpPr/>
      </dsp:nvSpPr>
      <dsp:spPr>
        <a:xfrm rot="5400000">
          <a:off x="3923560" y="2410632"/>
          <a:ext cx="983188" cy="4155440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hlinkClick xmlns:r="http://schemas.openxmlformats.org/officeDocument/2006/relationships" r:id="rId3"/>
            </a:rPr>
            <a:t>https://blog.nuget.org</a:t>
          </a:r>
          <a:endParaRPr lang="en-US" sz="1600" kern="1200"/>
        </a:p>
      </dsp:txBody>
      <dsp:txXfrm rot="-5400000">
        <a:off x="2337435" y="4044753"/>
        <a:ext cx="4107445" cy="887198"/>
      </dsp:txXfrm>
    </dsp:sp>
    <dsp:sp modelId="{E7BAA401-EC93-469C-A6F1-E5C333013DB6}">
      <dsp:nvSpPr>
        <dsp:cNvPr id="0" name=""/>
        <dsp:cNvSpPr/>
      </dsp:nvSpPr>
      <dsp:spPr>
        <a:xfrm>
          <a:off x="0" y="3873859"/>
          <a:ext cx="2337435" cy="122898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NuGet Blog</a:t>
          </a:r>
        </a:p>
      </dsp:txBody>
      <dsp:txXfrm>
        <a:off x="59994" y="3933853"/>
        <a:ext cx="2217447" cy="110899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88C6A-EB8C-45CC-90EC-D8C5EA7F67BC}">
      <dsp:nvSpPr>
        <dsp:cNvPr id="0" name=""/>
        <dsp:cNvSpPr/>
      </dsp:nvSpPr>
      <dsp:spPr>
        <a:xfrm>
          <a:off x="0" y="0"/>
          <a:ext cx="65136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BA8B0-1A8A-4C97-A45D-B2B49D6BE50F}">
      <dsp:nvSpPr>
        <dsp:cNvPr id="0" name=""/>
        <dsp:cNvSpPr/>
      </dsp:nvSpPr>
      <dsp:spPr>
        <a:xfrm>
          <a:off x="0" y="0"/>
          <a:ext cx="6513603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Questions?</a:t>
          </a:r>
        </a:p>
      </dsp:txBody>
      <dsp:txXfrm>
        <a:off x="0" y="0"/>
        <a:ext cx="6513603" cy="1471356"/>
      </dsp:txXfrm>
    </dsp:sp>
    <dsp:sp modelId="{5FDBF375-9195-4672-9A0F-E8AE822BCA27}">
      <dsp:nvSpPr>
        <dsp:cNvPr id="0" name=""/>
        <dsp:cNvSpPr/>
      </dsp:nvSpPr>
      <dsp:spPr>
        <a:xfrm>
          <a:off x="0" y="1471356"/>
          <a:ext cx="6513603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3D50A-7E9C-4D86-B000-1D84C84C7CE9}">
      <dsp:nvSpPr>
        <dsp:cNvPr id="0" name=""/>
        <dsp:cNvSpPr/>
      </dsp:nvSpPr>
      <dsp:spPr>
        <a:xfrm>
          <a:off x="0" y="1471356"/>
          <a:ext cx="6513603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Thoughts?</a:t>
          </a:r>
        </a:p>
      </dsp:txBody>
      <dsp:txXfrm>
        <a:off x="0" y="1471356"/>
        <a:ext cx="6513603" cy="1471356"/>
      </dsp:txXfrm>
    </dsp:sp>
    <dsp:sp modelId="{C9FED8A9-54B7-48E8-9614-CF5E92C02BBD}">
      <dsp:nvSpPr>
        <dsp:cNvPr id="0" name=""/>
        <dsp:cNvSpPr/>
      </dsp:nvSpPr>
      <dsp:spPr>
        <a:xfrm>
          <a:off x="0" y="2942712"/>
          <a:ext cx="6513603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FFCF5-20E2-495C-9A26-1BC8ED46FA42}">
      <dsp:nvSpPr>
        <dsp:cNvPr id="0" name=""/>
        <dsp:cNvSpPr/>
      </dsp:nvSpPr>
      <dsp:spPr>
        <a:xfrm>
          <a:off x="0" y="2942713"/>
          <a:ext cx="6513603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Insults?</a:t>
          </a:r>
        </a:p>
      </dsp:txBody>
      <dsp:txXfrm>
        <a:off x="0" y="2942713"/>
        <a:ext cx="6513603" cy="1471356"/>
      </dsp:txXfrm>
    </dsp:sp>
    <dsp:sp modelId="{DA4309D5-2C83-4389-A101-942C66F83F23}">
      <dsp:nvSpPr>
        <dsp:cNvPr id="0" name=""/>
        <dsp:cNvSpPr/>
      </dsp:nvSpPr>
      <dsp:spPr>
        <a:xfrm>
          <a:off x="0" y="4414069"/>
          <a:ext cx="6513603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60FB0-5738-4928-AE1A-E4776B933729}">
      <dsp:nvSpPr>
        <dsp:cNvPr id="0" name=""/>
        <dsp:cNvSpPr/>
      </dsp:nvSpPr>
      <dsp:spPr>
        <a:xfrm>
          <a:off x="0" y="4414069"/>
          <a:ext cx="6513603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@ProgrammerAL</a:t>
          </a:r>
        </a:p>
      </dsp:txBody>
      <dsp:txXfrm>
        <a:off x="0" y="4414069"/>
        <a:ext cx="6513603" cy="1471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047BC-EDA0-4737-BC19-86E5172C0789}">
      <dsp:nvSpPr>
        <dsp:cNvPr id="0" name=""/>
        <dsp:cNvSpPr/>
      </dsp:nvSpPr>
      <dsp:spPr>
        <a:xfrm>
          <a:off x="1963800" y="71856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7DEF3-74D6-4AF4-8B4A-55B18225E139}">
      <dsp:nvSpPr>
        <dsp:cNvPr id="0" name=""/>
        <dsp:cNvSpPr/>
      </dsp:nvSpPr>
      <dsp:spPr>
        <a:xfrm>
          <a:off x="559800" y="235587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2 ways to track packages</a:t>
          </a:r>
        </a:p>
      </dsp:txBody>
      <dsp:txXfrm>
        <a:off x="559800" y="2355876"/>
        <a:ext cx="4320000" cy="648000"/>
      </dsp:txXfrm>
    </dsp:sp>
    <dsp:sp modelId="{B6E1F140-99AE-438A-A089-CF18B442030F}">
      <dsp:nvSpPr>
        <dsp:cNvPr id="0" name=""/>
        <dsp:cNvSpPr/>
      </dsp:nvSpPr>
      <dsp:spPr>
        <a:xfrm>
          <a:off x="559800" y="3062160"/>
          <a:ext cx="4320000" cy="57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packages.config</a:t>
          </a:r>
          <a:r>
            <a:rPr lang="en-US" sz="1700" kern="1200" dirty="0"/>
            <a:t> file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PackageReference</a:t>
          </a:r>
        </a:p>
      </dsp:txBody>
      <dsp:txXfrm>
        <a:off x="559800" y="3062160"/>
        <a:ext cx="4320000" cy="570611"/>
      </dsp:txXfrm>
    </dsp:sp>
    <dsp:sp modelId="{B0053A58-E0B8-4F5A-871D-02A7914FC2B0}">
      <dsp:nvSpPr>
        <dsp:cNvPr id="0" name=""/>
        <dsp:cNvSpPr/>
      </dsp:nvSpPr>
      <dsp:spPr>
        <a:xfrm>
          <a:off x="7039800" y="71856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5671F-0FD2-4696-A30F-E35BF4FBD935}">
      <dsp:nvSpPr>
        <dsp:cNvPr id="0" name=""/>
        <dsp:cNvSpPr/>
      </dsp:nvSpPr>
      <dsp:spPr>
        <a:xfrm>
          <a:off x="5635800" y="235587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Settings are per-project</a:t>
          </a:r>
        </a:p>
      </dsp:txBody>
      <dsp:txXfrm>
        <a:off x="5635800" y="2355876"/>
        <a:ext cx="4320000" cy="648000"/>
      </dsp:txXfrm>
    </dsp:sp>
    <dsp:sp modelId="{03B5CD26-E58A-447E-A364-7F5D7DF8222A}">
      <dsp:nvSpPr>
        <dsp:cNvPr id="0" name=""/>
        <dsp:cNvSpPr/>
      </dsp:nvSpPr>
      <dsp:spPr>
        <a:xfrm>
          <a:off x="5635800" y="3062160"/>
          <a:ext cx="4320000" cy="57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77A21-AE39-4801-978D-62ED1431B2B7}">
      <dsp:nvSpPr>
        <dsp:cNvPr id="0" name=""/>
        <dsp:cNvSpPr/>
      </dsp:nvSpPr>
      <dsp:spPr>
        <a:xfrm>
          <a:off x="1963800" y="54304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0B1141-189D-4D41-9046-602FB3A5164A}">
      <dsp:nvSpPr>
        <dsp:cNvPr id="0" name=""/>
        <dsp:cNvSpPr/>
      </dsp:nvSpPr>
      <dsp:spPr>
        <a:xfrm>
          <a:off x="559800" y="219545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Semantic Versioning</a:t>
          </a:r>
        </a:p>
      </dsp:txBody>
      <dsp:txXfrm>
        <a:off x="559800" y="2195451"/>
        <a:ext cx="4320000" cy="648000"/>
      </dsp:txXfrm>
    </dsp:sp>
    <dsp:sp modelId="{5ABB64AD-D99B-447C-BEB9-AD4857DC9B98}">
      <dsp:nvSpPr>
        <dsp:cNvPr id="0" name=""/>
        <dsp:cNvSpPr/>
      </dsp:nvSpPr>
      <dsp:spPr>
        <a:xfrm>
          <a:off x="559800" y="2908756"/>
          <a:ext cx="4320000" cy="899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7F41D-55EC-4A54-A149-915BBA90C5F8}">
      <dsp:nvSpPr>
        <dsp:cNvPr id="0" name=""/>
        <dsp:cNvSpPr/>
      </dsp:nvSpPr>
      <dsp:spPr>
        <a:xfrm>
          <a:off x="7039800" y="54304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D19AE9-EAA4-4536-8457-3FF26CA970F7}">
      <dsp:nvSpPr>
        <dsp:cNvPr id="0" name=""/>
        <dsp:cNvSpPr/>
      </dsp:nvSpPr>
      <dsp:spPr>
        <a:xfrm>
          <a:off x="5635800" y="219545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Major.Minor.Patch-Suffix</a:t>
          </a:r>
        </a:p>
      </dsp:txBody>
      <dsp:txXfrm>
        <a:off x="5635800" y="2195451"/>
        <a:ext cx="4320000" cy="648000"/>
      </dsp:txXfrm>
    </dsp:sp>
    <dsp:sp modelId="{70011084-D50B-4724-A79F-A9F400AC0949}">
      <dsp:nvSpPr>
        <dsp:cNvPr id="0" name=""/>
        <dsp:cNvSpPr/>
      </dsp:nvSpPr>
      <dsp:spPr>
        <a:xfrm>
          <a:off x="5635800" y="2908756"/>
          <a:ext cx="4320000" cy="899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Suffix is optional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Suffix notes pre-release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Suffix is any string</a:t>
          </a:r>
        </a:p>
      </dsp:txBody>
      <dsp:txXfrm>
        <a:off x="5635800" y="2908756"/>
        <a:ext cx="4320000" cy="8995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181BA-7417-4129-AB8B-F7FCD049113B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77F080-37C7-4929-A17C-3F60742A0F36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99F96E-E337-42CF-AD97-64AFD58649DC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Can’t change version number after file creation</a:t>
          </a:r>
        </a:p>
      </dsp:txBody>
      <dsp:txXfrm>
        <a:off x="2039300" y="956381"/>
        <a:ext cx="4474303" cy="1765627"/>
      </dsp:txXfrm>
    </dsp:sp>
    <dsp:sp modelId="{F58583CC-78B1-4E8B-98E2-0D1F064A4D0A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956710-BA9E-49DE-9066-E7C72AB00847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E28C46-F9BA-4C35-AE90-7A0DBF91B624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Can’t change any files after file creation</a:t>
          </a:r>
        </a:p>
      </dsp:txBody>
      <dsp:txXfrm>
        <a:off x="2039300" y="3163416"/>
        <a:ext cx="4474303" cy="17656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BABCE-4859-412C-B09A-98202044D421}">
      <dsp:nvSpPr>
        <dsp:cNvPr id="0" name=""/>
        <dsp:cNvSpPr/>
      </dsp:nvSpPr>
      <dsp:spPr>
        <a:xfrm>
          <a:off x="0" y="17672"/>
          <a:ext cx="6513603" cy="14698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PDB Terms</a:t>
          </a:r>
        </a:p>
      </dsp:txBody>
      <dsp:txXfrm>
        <a:off x="71751" y="89423"/>
        <a:ext cx="6370101" cy="1326328"/>
      </dsp:txXfrm>
    </dsp:sp>
    <dsp:sp modelId="{3D58FF10-C0E8-478B-8908-1B323F39C700}">
      <dsp:nvSpPr>
        <dsp:cNvPr id="0" name=""/>
        <dsp:cNvSpPr/>
      </dsp:nvSpPr>
      <dsp:spPr>
        <a:xfrm>
          <a:off x="0" y="1487502"/>
          <a:ext cx="6513603" cy="229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Portable – .NET Core only. PDB files and separate assembly files created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Embedded – PDB info part of the assembly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Everything Else – Windows Only</a:t>
          </a:r>
        </a:p>
      </dsp:txBody>
      <dsp:txXfrm>
        <a:off x="0" y="1487502"/>
        <a:ext cx="6513603" cy="2297700"/>
      </dsp:txXfrm>
    </dsp:sp>
    <dsp:sp modelId="{B1F2BAE7-D71A-4922-AA0B-5D3F62512F53}">
      <dsp:nvSpPr>
        <dsp:cNvPr id="0" name=""/>
        <dsp:cNvSpPr/>
      </dsp:nvSpPr>
      <dsp:spPr>
        <a:xfrm>
          <a:off x="0" y="3785203"/>
          <a:ext cx="6513603" cy="146983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Not all PDB files work everywhere</a:t>
          </a:r>
        </a:p>
      </dsp:txBody>
      <dsp:txXfrm>
        <a:off x="71751" y="3856954"/>
        <a:ext cx="6370101" cy="1326328"/>
      </dsp:txXfrm>
    </dsp:sp>
    <dsp:sp modelId="{AE28FAD0-B032-4B5E-850C-D7BD600EEE0F}">
      <dsp:nvSpPr>
        <dsp:cNvPr id="0" name=""/>
        <dsp:cNvSpPr/>
      </dsp:nvSpPr>
      <dsp:spPr>
        <a:xfrm>
          <a:off x="0" y="5255033"/>
          <a:ext cx="6513603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Traditionally Windows Only</a:t>
          </a:r>
        </a:p>
      </dsp:txBody>
      <dsp:txXfrm>
        <a:off x="0" y="5255033"/>
        <a:ext cx="6513603" cy="6127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B8384-F168-4AC0-AE6E-7B117A47C57D}">
      <dsp:nvSpPr>
        <dsp:cNvPr id="0" name=""/>
        <dsp:cNvSpPr/>
      </dsp:nvSpPr>
      <dsp:spPr>
        <a:xfrm>
          <a:off x="795" y="927089"/>
          <a:ext cx="3100958" cy="18605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Symbol Packages</a:t>
          </a:r>
        </a:p>
      </dsp:txBody>
      <dsp:txXfrm>
        <a:off x="795" y="927089"/>
        <a:ext cx="3100958" cy="1860575"/>
      </dsp:txXfrm>
    </dsp:sp>
    <dsp:sp modelId="{F1F1A63C-E057-4995-BBB2-A0FF2349E23F}">
      <dsp:nvSpPr>
        <dsp:cNvPr id="0" name=""/>
        <dsp:cNvSpPr/>
      </dsp:nvSpPr>
      <dsp:spPr>
        <a:xfrm>
          <a:off x="3411849" y="927089"/>
          <a:ext cx="3100958" cy="1860575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SourceLink</a:t>
          </a:r>
        </a:p>
      </dsp:txBody>
      <dsp:txXfrm>
        <a:off x="3411849" y="927089"/>
        <a:ext cx="3100958" cy="1860575"/>
      </dsp:txXfrm>
    </dsp:sp>
    <dsp:sp modelId="{0B1DACA7-FCBB-47BC-A99C-C64BFCA3A499}">
      <dsp:nvSpPr>
        <dsp:cNvPr id="0" name=""/>
        <dsp:cNvSpPr/>
      </dsp:nvSpPr>
      <dsp:spPr>
        <a:xfrm>
          <a:off x="795" y="3097760"/>
          <a:ext cx="3100958" cy="1860575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Embedded Symbols</a:t>
          </a:r>
        </a:p>
      </dsp:txBody>
      <dsp:txXfrm>
        <a:off x="795" y="3097760"/>
        <a:ext cx="3100958" cy="1860575"/>
      </dsp:txXfrm>
    </dsp:sp>
    <dsp:sp modelId="{C87C07C7-2EF1-43F0-B207-7376F5079705}">
      <dsp:nvSpPr>
        <dsp:cNvPr id="0" name=""/>
        <dsp:cNvSpPr/>
      </dsp:nvSpPr>
      <dsp:spPr>
        <a:xfrm>
          <a:off x="3411849" y="3097760"/>
          <a:ext cx="3100958" cy="186057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Embedded Source</a:t>
          </a:r>
        </a:p>
      </dsp:txBody>
      <dsp:txXfrm>
        <a:off x="3411849" y="3097760"/>
        <a:ext cx="3100958" cy="18605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C9080-E6A3-426C-8EDF-B84B9A475887}">
      <dsp:nvSpPr>
        <dsp:cNvPr id="0" name=""/>
        <dsp:cNvSpPr/>
      </dsp:nvSpPr>
      <dsp:spPr>
        <a:xfrm>
          <a:off x="0" y="746983"/>
          <a:ext cx="6513603" cy="12331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Portable PDBs ONLY in NuGet (for now)</a:t>
          </a:r>
        </a:p>
      </dsp:txBody>
      <dsp:txXfrm>
        <a:off x="60199" y="807182"/>
        <a:ext cx="6393205" cy="1112781"/>
      </dsp:txXfrm>
    </dsp:sp>
    <dsp:sp modelId="{4269C9C7-C48C-492D-8DD8-B8091FE4E341}">
      <dsp:nvSpPr>
        <dsp:cNvPr id="0" name=""/>
        <dsp:cNvSpPr/>
      </dsp:nvSpPr>
      <dsp:spPr>
        <a:xfrm>
          <a:off x="0" y="2069443"/>
          <a:ext cx="6513603" cy="123317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Files must be compiled with Visual Studio 15.9+</a:t>
          </a:r>
        </a:p>
      </dsp:txBody>
      <dsp:txXfrm>
        <a:off x="60199" y="2129642"/>
        <a:ext cx="6393205" cy="1112781"/>
      </dsp:txXfrm>
    </dsp:sp>
    <dsp:sp modelId="{4A8F0085-5003-4181-98E8-DCE2C6B6AA1E}">
      <dsp:nvSpPr>
        <dsp:cNvPr id="0" name=""/>
        <dsp:cNvSpPr/>
      </dsp:nvSpPr>
      <dsp:spPr>
        <a:xfrm>
          <a:off x="0" y="3391903"/>
          <a:ext cx="6513603" cy="123317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In Visual Studio, add NuGet server as a new symbol server</a:t>
          </a:r>
        </a:p>
      </dsp:txBody>
      <dsp:txXfrm>
        <a:off x="60199" y="3452102"/>
        <a:ext cx="6393205" cy="1112781"/>
      </dsp:txXfrm>
    </dsp:sp>
    <dsp:sp modelId="{4D4C2535-675D-4C18-A3D6-01B4D2F2F578}">
      <dsp:nvSpPr>
        <dsp:cNvPr id="0" name=""/>
        <dsp:cNvSpPr/>
      </dsp:nvSpPr>
      <dsp:spPr>
        <a:xfrm>
          <a:off x="0" y="4625083"/>
          <a:ext cx="6513603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https://symbols.nuget.org/download/symbols</a:t>
          </a:r>
        </a:p>
      </dsp:txBody>
      <dsp:txXfrm>
        <a:off x="0" y="4625083"/>
        <a:ext cx="6513603" cy="5133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B3F4E-918B-4EA8-95D4-ECA22E7EC1D2}">
      <dsp:nvSpPr>
        <dsp:cNvPr id="0" name=""/>
        <dsp:cNvSpPr/>
      </dsp:nvSpPr>
      <dsp:spPr>
        <a:xfrm>
          <a:off x="788669" y="0"/>
          <a:ext cx="8938260" cy="4080974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E743D1-1019-46BA-AEEB-D29254DA0A07}">
      <dsp:nvSpPr>
        <dsp:cNvPr id="0" name=""/>
        <dsp:cNvSpPr/>
      </dsp:nvSpPr>
      <dsp:spPr>
        <a:xfrm>
          <a:off x="824740" y="1224292"/>
          <a:ext cx="4304823" cy="163238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Package version is specific to NuGet package</a:t>
          </a:r>
        </a:p>
      </dsp:txBody>
      <dsp:txXfrm>
        <a:off x="904427" y="1303979"/>
        <a:ext cx="4145449" cy="1473015"/>
      </dsp:txXfrm>
    </dsp:sp>
    <dsp:sp modelId="{3809FCC6-7920-472E-A19C-E44916278C11}">
      <dsp:nvSpPr>
        <dsp:cNvPr id="0" name=""/>
        <dsp:cNvSpPr/>
      </dsp:nvSpPr>
      <dsp:spPr>
        <a:xfrm>
          <a:off x="5386035" y="1224292"/>
          <a:ext cx="4304823" cy="1632389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Requires Internet Connection to Debug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Another file to keep track of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Extra command to run</a:t>
          </a:r>
        </a:p>
      </dsp:txBody>
      <dsp:txXfrm>
        <a:off x="5465722" y="1303979"/>
        <a:ext cx="4145449" cy="14730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DA7C0-46FD-4961-8FA2-8CA88C1AAAEE}">
      <dsp:nvSpPr>
        <dsp:cNvPr id="0" name=""/>
        <dsp:cNvSpPr/>
      </dsp:nvSpPr>
      <dsp:spPr>
        <a:xfrm>
          <a:off x="0" y="3591"/>
          <a:ext cx="6513603" cy="167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DD6A1D2-B2A2-4146-9282-1823F1B868F6}">
      <dsp:nvSpPr>
        <dsp:cNvPr id="0" name=""/>
        <dsp:cNvSpPr/>
      </dsp:nvSpPr>
      <dsp:spPr>
        <a:xfrm>
          <a:off x="508048" y="381478"/>
          <a:ext cx="923723" cy="9237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E5DF2A-A088-46E5-BDE7-80D4A72BC72B}">
      <dsp:nvSpPr>
        <dsp:cNvPr id="0" name=""/>
        <dsp:cNvSpPr/>
      </dsp:nvSpPr>
      <dsp:spPr>
        <a:xfrm>
          <a:off x="1939820" y="3591"/>
          <a:ext cx="2931121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Package has embedded link to source code</a:t>
          </a:r>
        </a:p>
      </dsp:txBody>
      <dsp:txXfrm>
        <a:off x="1939820" y="3591"/>
        <a:ext cx="2931121" cy="1679498"/>
      </dsp:txXfrm>
    </dsp:sp>
    <dsp:sp modelId="{EB5E257A-9CC2-469D-8BE4-D12DC4568F38}">
      <dsp:nvSpPr>
        <dsp:cNvPr id="0" name=""/>
        <dsp:cNvSpPr/>
      </dsp:nvSpPr>
      <dsp:spPr>
        <a:xfrm>
          <a:off x="4870942" y="3591"/>
          <a:ext cx="1640765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GitHub, Azure DevOps, TFS, GitLab</a:t>
          </a:r>
        </a:p>
      </dsp:txBody>
      <dsp:txXfrm>
        <a:off x="4870942" y="3591"/>
        <a:ext cx="1640765" cy="1679498"/>
      </dsp:txXfrm>
    </dsp:sp>
    <dsp:sp modelId="{6056496C-42D8-4685-A427-1EF60D970126}">
      <dsp:nvSpPr>
        <dsp:cNvPr id="0" name=""/>
        <dsp:cNvSpPr/>
      </dsp:nvSpPr>
      <dsp:spPr>
        <a:xfrm>
          <a:off x="0" y="2102963"/>
          <a:ext cx="6513603" cy="167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BC4C0E-5493-405C-BE7A-ABE9C69B7A1C}">
      <dsp:nvSpPr>
        <dsp:cNvPr id="0" name=""/>
        <dsp:cNvSpPr/>
      </dsp:nvSpPr>
      <dsp:spPr>
        <a:xfrm>
          <a:off x="508048" y="2480851"/>
          <a:ext cx="923723" cy="9237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1C5595-1726-4EA8-ACBC-5630A8BA90C2}">
      <dsp:nvSpPr>
        <dsp:cNvPr id="0" name=""/>
        <dsp:cNvSpPr/>
      </dsp:nvSpPr>
      <dsp:spPr>
        <a:xfrm>
          <a:off x="1939820" y="2102963"/>
          <a:ext cx="4571887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.NET Core SDK 2.1.300 or newer</a:t>
          </a:r>
        </a:p>
      </dsp:txBody>
      <dsp:txXfrm>
        <a:off x="1939820" y="2102963"/>
        <a:ext cx="4571887" cy="1679498"/>
      </dsp:txXfrm>
    </dsp:sp>
    <dsp:sp modelId="{F9892A08-6204-4D0F-AC67-17F0EBE4657D}">
      <dsp:nvSpPr>
        <dsp:cNvPr id="0" name=""/>
        <dsp:cNvSpPr/>
      </dsp:nvSpPr>
      <dsp:spPr>
        <a:xfrm>
          <a:off x="0" y="4202336"/>
          <a:ext cx="6513603" cy="167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1984A5-5C95-4980-B854-B473F0C8B5BC}">
      <dsp:nvSpPr>
        <dsp:cNvPr id="0" name=""/>
        <dsp:cNvSpPr/>
      </dsp:nvSpPr>
      <dsp:spPr>
        <a:xfrm>
          <a:off x="508048" y="4580223"/>
          <a:ext cx="923723" cy="9237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6B2609-B79E-40A8-B1EC-1D2438711DC2}">
      <dsp:nvSpPr>
        <dsp:cNvPr id="0" name=""/>
        <dsp:cNvSpPr/>
      </dsp:nvSpPr>
      <dsp:spPr>
        <a:xfrm>
          <a:off x="1939820" y="4202336"/>
          <a:ext cx="2931121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Open Source Initiative</a:t>
          </a:r>
        </a:p>
      </dsp:txBody>
      <dsp:txXfrm>
        <a:off x="1939820" y="4202336"/>
        <a:ext cx="2931121" cy="1679498"/>
      </dsp:txXfrm>
    </dsp:sp>
    <dsp:sp modelId="{A49E37FD-2FA6-4994-BFC3-D5A06F80FC24}">
      <dsp:nvSpPr>
        <dsp:cNvPr id="0" name=""/>
        <dsp:cNvSpPr/>
      </dsp:nvSpPr>
      <dsp:spPr>
        <a:xfrm>
          <a:off x="4870942" y="4202336"/>
          <a:ext cx="1640765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hlinkClick xmlns:r="http://schemas.openxmlformats.org/officeDocument/2006/relationships" r:id="rId7"/>
            </a:rPr>
            <a:t>https://github.com/dotnet/sourcelink</a:t>
          </a:r>
          <a:endParaRPr lang="en-US" sz="1100" kern="1200" dirty="0"/>
        </a:p>
      </dsp:txBody>
      <dsp:txXfrm>
        <a:off x="4870942" y="4202336"/>
        <a:ext cx="1640765" cy="167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FC96-F646-4260-8C0B-0E97490A8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8D145-3AB2-4A8F-AEC9-12E106C43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0994C-E983-4E0C-81A4-CF8ED10B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68CE8-FE98-40DB-B8DE-8C7BA5A1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42F77-54FA-451E-898E-D8452944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9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84F3-5E33-464D-B883-B1061362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BD0DB-9D9E-4F33-BEB0-BFB643192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33BCE-BD00-4D0E-A944-7920BF5B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24A5-2C91-44A3-BEFE-05975497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781C4-6993-49D1-92D1-1F5408B6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0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CD1DCE-2619-4871-B162-258A83C7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6FD6-8F85-4EA0-BA46-DDCB4F787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A83D4-E116-4176-BD21-B261F05B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B639F-0C29-49CD-9336-5ED5E026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566F0-3CD9-4EE9-9E14-C2AB69BE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9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DD55-C2CF-4C82-B7E0-E8E3D4CE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38AE7-9335-42A4-835F-4F753680F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8DA4-2773-4524-B710-DDB9427E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885C-930F-4AE2-93B9-A4C574F2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694A4-CA4B-4DDA-9FC4-1D688AA5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4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FB83-B816-48FF-90F9-7A1ACF56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FCFF6-3BF8-4781-9F24-1FFA56CB4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556CC-0BD3-42A1-8958-5673BE4A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B4C1D-56F0-4D1E-88CA-13DC672C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F15B7-24FE-45C3-868C-7F92DBD4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7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9CFA-73F2-4205-9941-FD04218A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E15D-B4A7-451C-88A1-A31313451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940E1-AB86-437D-AD40-7C5346870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59CE7-2DCA-4460-A4D3-F801340D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15718-AC9C-4793-9FF7-353B5EA3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D13C2-6F89-4D8C-A7FE-C45A2698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7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30B0-D8FE-4D1B-B4EB-DAAADF78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33B3C-A50D-49F8-B9BF-555ABC818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4A757-E4E1-4CD7-BAED-C120E0452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921C6-44B2-4D98-BD17-FCF4ADEBD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8C6CB-9283-4C05-9715-22D89437F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8F5B2-A542-42B8-8C15-EA4C6DDA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15FFE-5257-47CB-9428-350C88CD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4AD259-3776-40FA-87DC-FBAB8524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9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0B8F-AE44-4ACD-9DBE-548D3F5F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BD53A-F414-4CF6-94E8-0D3B53F8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FF003-8149-4A47-9516-07B315DF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92A49-8D8C-49F6-A030-E2E758C4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7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F5C5B-2A82-4B82-871B-D50566E4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CA78C-3DEA-42D3-8B32-9A6EFEA7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758B2-1A50-4410-A0D9-26F72819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6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6D8E-B2A3-4DE8-AB99-E01F8AEB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7D23-D6D9-4C62-AAB5-204FB677D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120DD-49BF-43FC-8F1F-A363EFC39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828F4-B731-4EBF-893E-0D40250E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B44B2-BED5-4BCD-B5B5-77259B9D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7504B-AC99-4375-9766-34B28ABA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6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ACCC-0F47-488C-BCCC-00BC9317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5E681-C1B6-4AB0-ACF0-CB0F0F038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B1C98-B883-440A-90B5-761907399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C5789-1FD7-4C67-80C9-F68CFF3D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E2675-EB88-43EE-A16D-7EA9BDC9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7804E-CE06-4E59-B18A-5D7C2E5E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2DEBE-B102-408F-BA05-3C11C684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91037-47DC-441B-B141-D46FDF0E1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7D3A1-44FF-4B84-8E6C-E3064DF30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21A94-406D-4741-8B71-BDB7EE1CB9EA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312DC-790C-41D3-A393-921FB8361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B021C-6726-4E34-9AC4-CF5A51EC9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4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docs.microsoft.com/en-us/nuget/create-packages/symbol-packages-snupk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github.com/natemcmaster/dotnet-tool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45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94B30-87C9-41C2-B642-A8F895D20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4600" dirty="0"/>
              <a:t>NuGet Packages.</a:t>
            </a:r>
            <a:br>
              <a:rPr lang="en-US" sz="4600" dirty="0"/>
            </a:br>
            <a:r>
              <a:rPr lang="en-US" sz="4600" dirty="0"/>
              <a:t>What do they do?</a:t>
            </a:r>
            <a:br>
              <a:rPr lang="en-US" sz="4600" dirty="0"/>
            </a:br>
            <a:r>
              <a:rPr lang="en-US" sz="4600" dirty="0"/>
              <a:t>Do they do things?</a:t>
            </a:r>
            <a:br>
              <a:rPr lang="en-US" sz="4600" dirty="0"/>
            </a:br>
            <a:r>
              <a:rPr lang="en-US" sz="4600" dirty="0"/>
              <a:t>Lets find out!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23AB15-6185-4311-8F82-3EA7A644C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1903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5B3A4-CD91-4E50-8805-0309332D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PackageReference</a:t>
            </a:r>
            <a:r>
              <a:rPr lang="en-US" dirty="0"/>
              <a:t> Breaking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7DC5D-DA4B-4831-A552-E9388E133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File references only</a:t>
            </a:r>
          </a:p>
          <a:p>
            <a:pPr lvl="1"/>
            <a:r>
              <a:rPr lang="en-US" dirty="0"/>
              <a:t>No install.ps1 and uninstall.ps1 script execution</a:t>
            </a:r>
          </a:p>
          <a:p>
            <a:r>
              <a:rPr lang="en-US" sz="2400" dirty="0"/>
              <a:t>Files in ‘content’ folder not automatically added to project</a:t>
            </a:r>
          </a:p>
          <a:p>
            <a:r>
              <a:rPr lang="en-US" sz="2400" dirty="0"/>
              <a:t>No workarounds available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188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CE4BD-CF1B-402E-8489-E9EE3007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Make PackageReference the Default</a:t>
            </a:r>
          </a:p>
        </p:txBody>
      </p:sp>
      <p:pic>
        <p:nvPicPr>
          <p:cNvPr id="1029" name="Picture 2" descr="Options &#10;Search Options (Ctrl+E) &#10;Debugging &#10;Performance Tools &#10;Azure Data Lake &#10;Azure Service Authentication &#10;CMake &#10;Container Tools &#10;Cookiecutter &#10;Cross Platform &#10;Database Tools &#10;Tools &#10;GitHub for Visual Studio &#10;Graphics Diagnostics &#10;NuGet Package Manager &#10;PowerSheII Tools &#10;Python &#10;R Tools &#10;Service Fabric Tools &#10;Z] Allow NuGet to download missing packages &#10;Z] Automatically check for missing packages during build in Visual Studio &#10;Skip applying binding redirects &#10;Default package management format: *PackageReference &#10;Allow format selection on first packa &#10;Clear All NuGet Cache(s) &#10;Cancel ">
            <a:extLst>
              <a:ext uri="{FF2B5EF4-FFF2-40B4-BE49-F238E27FC236}">
                <a16:creationId xmlns:a16="http://schemas.microsoft.com/office/drawing/2014/main" id="{E094115C-F71D-4DB1-BD6F-6C7D4DB072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484" y="1675227"/>
            <a:ext cx="745103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50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60248-8E16-47AF-9731-CB19148B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Creating a NuGet Package: .NET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4583-B09E-4FC3-B611-D7666C6CD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In Visual Studio, Fill out info for Application (project properties)</a:t>
            </a:r>
          </a:p>
          <a:p>
            <a:pPr lvl="1"/>
            <a:r>
              <a:rPr lang="en-US" dirty="0"/>
              <a:t>Also info inside “Assembly Information…”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Compile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Download nuget.exe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From within Project Folder, Run command: </a:t>
            </a:r>
            <a:r>
              <a:rPr lang="en-US" sz="2400" dirty="0" err="1"/>
              <a:t>nuget</a:t>
            </a:r>
            <a:r>
              <a:rPr lang="en-US" sz="2400" dirty="0"/>
              <a:t> spec</a:t>
            </a:r>
          </a:p>
          <a:p>
            <a:pPr lvl="1"/>
            <a:r>
              <a:rPr lang="en-US" dirty="0"/>
              <a:t>Generates .</a:t>
            </a:r>
            <a:r>
              <a:rPr lang="en-US" dirty="0" err="1"/>
              <a:t>nuspec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Update .</a:t>
            </a:r>
            <a:r>
              <a:rPr lang="en-US" dirty="0" err="1"/>
              <a:t>nuspec</a:t>
            </a:r>
            <a:r>
              <a:rPr lang="en-US" dirty="0"/>
              <a:t> file if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From within project folder, Run command: </a:t>
            </a:r>
            <a:r>
              <a:rPr lang="en-US" sz="2400" dirty="0" err="1"/>
              <a:t>nuget</a:t>
            </a:r>
            <a:r>
              <a:rPr lang="en-US" sz="2400" dirty="0"/>
              <a:t> pack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175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10C2C-0516-414D-B7C6-E1E6BD7D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Sample .nuspec file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5C99-2C9D-484A-B00A-7985A9BF2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r>
              <a:rPr lang="en-US" sz="1600" dirty="0"/>
              <a:t>Generated with nuget.exe</a:t>
            </a:r>
          </a:p>
          <a:p>
            <a:r>
              <a:rPr lang="en-US" sz="1600" dirty="0"/>
              <a:t>Some properties taken from project data</a:t>
            </a:r>
          </a:p>
          <a:p>
            <a:r>
              <a:rPr lang="en-US" sz="1600" dirty="0"/>
              <a:t>Not all properties required</a:t>
            </a:r>
          </a:p>
          <a:p>
            <a:pPr lvl="1"/>
            <a:endParaRPr lang="en-US" sz="800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0BF28E9F-2B83-4AC3-9082-1A5FF297A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605" y="2962451"/>
            <a:ext cx="6266694" cy="28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8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FB8E6-B949-4325-B08D-73DB1AA1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/>
              <a:t>Creating a NuGet Package: .NET Standard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61F9-4ADB-4E93-B2CA-E663AE4FC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/>
              <a:t>In Visual Studio, Fill out info for Package (project properties)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Right Click project -&gt; Pack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See package created at:</a:t>
            </a:r>
          </a:p>
          <a:p>
            <a:pPr lvl="1"/>
            <a:r>
              <a:rPr lang="en-US" sz="2000"/>
              <a:t>&lt;Project&gt;\bin\Debug\Practice_Lib3.1.0.0.nupkg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Note: Can do similar work with dotnet CLI</a:t>
            </a:r>
          </a:p>
        </p:txBody>
      </p:sp>
    </p:spTree>
    <p:extLst>
      <p:ext uri="{BB962C8B-B14F-4D97-AF65-F5344CB8AC3E}">
        <p14:creationId xmlns:p14="http://schemas.microsoft.com/office/powerpoint/2010/main" val="88916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4654-0037-4397-8FE0-39DB1F9A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969263"/>
            <a:ext cx="3093880" cy="4923537"/>
          </a:xfrm>
          <a:solidFill>
            <a:schemeClr val="bg1">
              <a:alpha val="70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</a:rPr>
              <a:t>Anatomy of a NuGet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E82A-630A-4A29-AD39-62E62E67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1" y="1450427"/>
            <a:ext cx="6876429" cy="1847719"/>
          </a:xfrm>
        </p:spPr>
        <p:txBody>
          <a:bodyPr>
            <a:noAutofit/>
          </a:bodyPr>
          <a:lstStyle/>
          <a:p>
            <a:r>
              <a:rPr lang="en-US" sz="2400" dirty="0"/>
              <a:t>Files!</a:t>
            </a:r>
          </a:p>
          <a:p>
            <a:r>
              <a:rPr lang="en-US" sz="2400" dirty="0"/>
              <a:t>Package is a zip folder</a:t>
            </a:r>
          </a:p>
          <a:p>
            <a:r>
              <a:rPr lang="en-US" sz="2400" dirty="0"/>
              <a:t>Folder Structure – Not Well Documented</a:t>
            </a:r>
          </a:p>
          <a:p>
            <a:pPr lvl="1"/>
            <a:r>
              <a:rPr lang="en-US" sz="1400" dirty="0"/>
              <a:t>Lib/Content/Build/Tools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1AC19E41-BCF2-4F35-97A7-2A45ED58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7674" y="3686783"/>
            <a:ext cx="6579124" cy="22038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5BF8C-8CFE-48BC-A427-78E7FA65C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540" y="4095730"/>
            <a:ext cx="6243171" cy="1385984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110937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1668A-98E2-4118-A55C-CF438DA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Don’t Ship Developer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40CD-4907-4593-9B47-BEFEF00FF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Set the PrivateAssets attribute</a:t>
            </a:r>
          </a:p>
          <a:p>
            <a:r>
              <a:rPr lang="en-US" sz="2000">
                <a:solidFill>
                  <a:schemeClr val="bg1"/>
                </a:solidFill>
              </a:rPr>
              <a:t>&lt;PackageReference Include="ErrorProne.NET" Version="0.1.5898.41180" PrivateAssets="All" /&gt;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0276C-238A-4333-A68F-4FCAC9064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46523"/>
            <a:ext cx="6250769" cy="380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3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8E66-5998-4A38-A12E-C4FF9AC9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US" dirty="0"/>
              <a:t>Publishing a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FF64-728F-4F83-99FC-84AA0FA8C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r>
              <a:rPr lang="en-US" sz="2400"/>
              <a:t>Let others consume a package to their project</a:t>
            </a:r>
          </a:p>
          <a:p>
            <a:r>
              <a:rPr lang="en-US" sz="2400"/>
              <a:t>Can “Push” to NuGet server</a:t>
            </a:r>
          </a:p>
          <a:p>
            <a:pPr lvl="1"/>
            <a:r>
              <a:rPr lang="en-US" dirty="0"/>
              <a:t>Command line, or Visual Studio (.NET Standard only)</a:t>
            </a:r>
          </a:p>
          <a:p>
            <a:r>
              <a:rPr lang="en-US" sz="2400"/>
              <a:t>Setup CI/CD Pipeline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D4C1F98-E5C0-4A8B-9529-71BA53B7E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303" y="3191551"/>
            <a:ext cx="2529751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3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F67A-A8C1-4C65-BB59-3431D0B1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Setting Up CI/CD Pipeline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FB29CCD-E7D7-40AE-A569-FD3A34CD9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200"/>
              <a:t>Standard CI/CD Pipeline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/>
              <a:t>Check in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/>
              <a:t>Compile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/>
              <a:t>Deploy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/>
              <a:t>Test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/>
              <a:t>Promote to next environment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/>
              <a:t>Repeat steps 4-5 until done</a:t>
            </a:r>
          </a:p>
          <a:p>
            <a:r>
              <a:rPr lang="en-US" sz="2200"/>
              <a:t>When moving environments, change config values</a:t>
            </a:r>
          </a:p>
          <a:p>
            <a:pPr lvl="1"/>
            <a:endParaRPr lang="en-US" sz="220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list">
            <a:extLst>
              <a:ext uri="{FF2B5EF4-FFF2-40B4-BE49-F238E27FC236}">
                <a16:creationId xmlns:a16="http://schemas.microsoft.com/office/drawing/2014/main" id="{9FA44748-7A46-45D3-BFB5-F32231700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78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78408-39AA-463B-A987-2124EBCDB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 - Publishing in CI/CD Environment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AED2F6-CFAD-4F1C-89FA-1D37DDE9E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1142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55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ADCB6-8C41-4E98-9D65-9F8C704B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F81D-1E82-463F-86FD-CB6B320E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Collection of artifacts to use in your software development pipeline</a:t>
            </a:r>
          </a:p>
          <a:p>
            <a:pPr lvl="1"/>
            <a:r>
              <a:rPr lang="en-US"/>
              <a:t>Like a present from the internet</a:t>
            </a:r>
          </a:p>
          <a:p>
            <a:pPr lvl="2"/>
            <a:r>
              <a:rPr lang="en-US" sz="2400"/>
              <a:t>Sometimes with a pretty bow</a:t>
            </a:r>
          </a:p>
          <a:p>
            <a:r>
              <a:rPr lang="en-US" sz="2400"/>
              <a:t>Internal or External</a:t>
            </a:r>
          </a:p>
        </p:txBody>
      </p:sp>
    </p:spTree>
    <p:extLst>
      <p:ext uri="{BB962C8B-B14F-4D97-AF65-F5344CB8AC3E}">
        <p14:creationId xmlns:p14="http://schemas.microsoft.com/office/powerpoint/2010/main" val="2491328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BE1BA-282B-4557-ACFA-354D08A3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Publish Pipeline in Azure DevOps</a:t>
            </a:r>
          </a:p>
        </p:txBody>
      </p:sp>
      <p:cxnSp>
        <p:nvCxnSpPr>
          <p:cNvPr id="20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C42BBEE-14F6-4077-9B75-B121069E1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99287"/>
            <a:ext cx="4652865" cy="624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34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2C3C8-9991-4C37-85F1-64B9880F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Pipeline Variables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9BBCDB-2B6F-4490-9D45-A7837B62A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452" y="1396588"/>
            <a:ext cx="10501095" cy="522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84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55CF0-439A-4398-9A18-F462D1C2F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8 – dotnet pack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735CD-6201-4C29-9121-52C9336EB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9" y="1544599"/>
            <a:ext cx="12001903" cy="507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79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C91E7-1734-4DFB-98A6-93A060A7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10 – Push to Internal NuGet Feed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6FEFA5-41A1-4293-B1F6-7A0AB4A71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36" y="1675227"/>
            <a:ext cx="12077338" cy="49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22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B0792-C1DB-4618-953B-A6121E99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11 – Push to Public NuGet Feed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7EA0497-89F2-4EE2-BB9D-438FE9EA9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25" y="1675226"/>
            <a:ext cx="11821637" cy="484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74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A088-5215-4428-A80E-218C130A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Tangent - .NET Debugging Information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FA8310-7AD5-4513-A7B4-AD8F8FCA8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38431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8685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CBE83-FC3C-48FE-AD6E-EE5F7059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Debugging a Package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5E6A96-E46B-4981-9F28-E97212E801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45348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0257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1A70F-2005-4041-83B3-4E011F1B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Symbol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6EC6-A448-480D-B1D9-2791FB728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0" y="2962451"/>
            <a:ext cx="4052499" cy="2820012"/>
          </a:xfrm>
        </p:spPr>
        <p:txBody>
          <a:bodyPr>
            <a:normAutofit/>
          </a:bodyPr>
          <a:lstStyle/>
          <a:p>
            <a:r>
              <a:rPr lang="en-US" sz="1300" dirty="0"/>
              <a:t>Separate *.</a:t>
            </a:r>
            <a:r>
              <a:rPr lang="en-US" sz="1300" dirty="0" err="1"/>
              <a:t>snupkg</a:t>
            </a:r>
            <a:r>
              <a:rPr lang="en-US" sz="1300" dirty="0"/>
              <a:t> file you </a:t>
            </a:r>
            <a:r>
              <a:rPr lang="en-US" sz="1300" i="1" dirty="0"/>
              <a:t>also</a:t>
            </a:r>
            <a:r>
              <a:rPr lang="en-US" sz="1300" dirty="0"/>
              <a:t> upload to NuGet server</a:t>
            </a:r>
          </a:p>
          <a:p>
            <a:r>
              <a:rPr lang="en-US" sz="1300" dirty="0"/>
              <a:t>NuGet Packages only containing PDBs for debugging</a:t>
            </a:r>
          </a:p>
          <a:p>
            <a:r>
              <a:rPr lang="en-US" sz="1300" dirty="0"/>
              <a:t>dotnet pack </a:t>
            </a:r>
            <a:r>
              <a:rPr lang="en-US" sz="1300" dirty="0" err="1"/>
              <a:t>MyPackage.csproj</a:t>
            </a:r>
            <a:r>
              <a:rPr lang="en-US" sz="1300" dirty="0"/>
              <a:t> --include-symbols -</a:t>
            </a:r>
            <a:r>
              <a:rPr lang="en-US" sz="1300" dirty="0" err="1"/>
              <a:t>p:SymbolPackageFormat</a:t>
            </a:r>
            <a:r>
              <a:rPr lang="en-US" sz="1300" dirty="0"/>
              <a:t>=</a:t>
            </a:r>
            <a:r>
              <a:rPr lang="en-US" sz="1300" dirty="0" err="1"/>
              <a:t>snupkg</a:t>
            </a:r>
            <a:endParaRPr lang="en-US" sz="1300" dirty="0"/>
          </a:p>
          <a:p>
            <a:r>
              <a:rPr lang="en-US" sz="1300" dirty="0">
                <a:hlinkClick r:id="rId2"/>
              </a:rPr>
              <a:t>https://docs.microsoft.com/en-us/nuget/create-packages/symbol-packages-snupkg</a:t>
            </a:r>
            <a:r>
              <a:rPr lang="en-US" sz="13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FEEAE-6176-4126-A6D7-8C09316D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483" y="2962451"/>
            <a:ext cx="4849124" cy="28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36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CD89F-9A82-491A-ABD4-F2BB04E6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NuGet Symbol Server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54ECE72-2721-4829-BE41-20D11A9751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2510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914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560EC9-6D56-4BD1-9727-11385325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Pros/Cons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245B08F8-AC80-4425-BA3D-BB35447089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687799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683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DA782-384A-44FC-8FD5-0C7E1833F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2D511-84F4-48CC-9B3F-70793D0A8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Application to track/install/uninstall packages locally</a:t>
            </a:r>
          </a:p>
          <a:p>
            <a:pPr lvl="1"/>
            <a:r>
              <a:rPr lang="en-US"/>
              <a:t>Also for versioning</a:t>
            </a:r>
          </a:p>
          <a:p>
            <a:r>
              <a:rPr lang="en-US" sz="2400"/>
              <a:t>NuGet, Packet, NPM, Yarn, Brew, etc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41655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BD9A6-3A43-4D8D-8742-88878EF4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SourceLink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E65442-6EA9-4BE1-9FF1-252D17F2C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3929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4436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46618-BF4F-4E83-A2E5-5B013BA6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SourceLink cont.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245B08F8-AC80-4425-BA3D-BB35447089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6165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341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A68D6-A771-4660-A611-B9BFEAD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Embedded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BC87-C337-4E48-B0AB-77961A786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Debug symbols are embedded in the *.</a:t>
            </a:r>
            <a:r>
              <a:rPr lang="en-US" sz="2000" dirty="0" err="1">
                <a:solidFill>
                  <a:schemeClr val="bg1"/>
                </a:solidFill>
              </a:rPr>
              <a:t>dll</a:t>
            </a:r>
            <a:r>
              <a:rPr lang="en-US" sz="2000" dirty="0">
                <a:solidFill>
                  <a:schemeClr val="bg1"/>
                </a:solidFill>
              </a:rPr>
              <a:t> files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NOT a NuGet thing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.NET project setting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4A123-1AAE-49AF-9176-871ADBE73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877" y="643467"/>
            <a:ext cx="6236541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05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1D970B-8401-4A05-B2C4-E7FC3D5E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Embedded Source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1163C6-732D-425E-AF93-4ABECB65B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10564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643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50669-B35B-402E-909A-12A59751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Bonus: dotPeek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B4D003-A8CE-4436-B22C-9FD1498D4A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71634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804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CFF7E-B502-46F7-8DB3-DBCEB56D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Global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48FD1-1DD3-44CF-B4C5-54BA928C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Only create with dotnet.exe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Command Line Applications only</a:t>
            </a:r>
          </a:p>
          <a:p>
            <a:r>
              <a:rPr lang="en-US" sz="2000" dirty="0">
                <a:solidFill>
                  <a:schemeClr val="bg1"/>
                </a:solidFill>
              </a:rPr>
              <a:t>‘</a:t>
            </a:r>
            <a:r>
              <a:rPr lang="en-US" sz="2000" dirty="0" err="1">
                <a:solidFill>
                  <a:schemeClr val="bg1"/>
                </a:solidFill>
              </a:rPr>
              <a:t>PackAsTool</a:t>
            </a:r>
            <a:r>
              <a:rPr lang="en-US" sz="2000" dirty="0">
                <a:solidFill>
                  <a:schemeClr val="bg1"/>
                </a:solidFill>
              </a:rPr>
              <a:t>’ </a:t>
            </a:r>
            <a:r>
              <a:rPr lang="en-US" sz="2000" dirty="0" err="1">
                <a:solidFill>
                  <a:schemeClr val="bg1"/>
                </a:solidFill>
              </a:rPr>
              <a:t>csproj</a:t>
            </a:r>
            <a:r>
              <a:rPr lang="en-US" sz="2000" dirty="0">
                <a:solidFill>
                  <a:schemeClr val="bg1"/>
                </a:solidFill>
              </a:rPr>
              <a:t> property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Community List</a:t>
            </a:r>
          </a:p>
          <a:p>
            <a:pPr lvl="1"/>
            <a:r>
              <a:rPr lang="en-US" sz="1500" dirty="0">
                <a:solidFill>
                  <a:schemeClr val="bg1"/>
                </a:solidFill>
                <a:hlinkClick r:id="rId2"/>
              </a:rPr>
              <a:t>https://github.com/natemcmaster/dotnet-tools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</a:p>
          <a:p>
            <a:r>
              <a:rPr lang="en-US" sz="1900" dirty="0">
                <a:solidFill>
                  <a:schemeClr val="bg1"/>
                </a:solidFill>
              </a:rPr>
              <a:t>INSTALL AT YOUR OWN RISK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Like every other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DB5BE-C79F-42E1-8B9F-E43649A83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388313"/>
            <a:ext cx="6250769" cy="392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94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E8532-FCCD-4A34-82EB-CC67DDE4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Native Packages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45C9D958-061C-41D1-A8B6-EDF658B8BD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345725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050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8A7BA-0589-4D44-BCD0-C2AAE8F6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Signing Packages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A369D2-BB16-42DF-8433-024DC31FB6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42342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689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DE231-954C-42F4-B964-B2CB6A71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Misc.</a:t>
            </a:r>
          </a:p>
        </p:txBody>
      </p:sp>
    </p:spTree>
    <p:extLst>
      <p:ext uri="{BB962C8B-B14F-4D97-AF65-F5344CB8AC3E}">
        <p14:creationId xmlns:p14="http://schemas.microsoft.com/office/powerpoint/2010/main" val="1335884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2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2B22E-AF36-4F8D-A506-3D1A264A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Packet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C96066-2267-43AA-8F53-3BA21FE6B6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99975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13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92CCB-EFAA-40A3-A4FA-F23AEFB4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NuGet Clients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CFE52D-038F-44BC-BA6D-5BE5D0353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9180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40778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F81EA-E955-4E92-8160-05E3A5E7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Chocolatey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5C4ECC-92E4-45D2-A12C-1C677E89AF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55992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7905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7A4C7-F4A7-4253-90F5-95F3F89F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NuGet Links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052E14-A506-4319-A01D-2019E095B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92370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623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E2929-DEBA-4379-83D7-E02A86EB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9C1790-A619-4D2F-B09D-27B4EA391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90566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315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B231-778B-4D3B-A084-6CF3CBDF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Consuming a NuGet Package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FB604C-C3BD-46ED-9418-3FB110207C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0726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479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3D84-5489-4EAE-A3B0-77E36FD2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Package Versioning</a:t>
            </a:r>
            <a:endParaRPr lang="en-US" dirty="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8C8E5AFE-1115-4972-ACC1-3978F77BC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7952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10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2272-9D37-4E36-8D7F-E0A64DCE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969263"/>
            <a:ext cx="3093880" cy="4923537"/>
          </a:xfrm>
          <a:solidFill>
            <a:schemeClr val="bg1">
              <a:alpha val="70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packages.config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0965-DF43-44A9-A95B-F73DEB2FD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1" y="967339"/>
            <a:ext cx="6876429" cy="2628757"/>
          </a:xfrm>
        </p:spPr>
        <p:txBody>
          <a:bodyPr>
            <a:noAutofit/>
          </a:bodyPr>
          <a:lstStyle/>
          <a:p>
            <a:r>
              <a:rPr lang="en-US" sz="2400" dirty="0"/>
              <a:t>XML file in project directory</a:t>
            </a:r>
          </a:p>
          <a:p>
            <a:r>
              <a:rPr lang="en-US" sz="2400" dirty="0"/>
              <a:t>Packages downloaded locally per-solution</a:t>
            </a:r>
          </a:p>
          <a:p>
            <a:r>
              <a:rPr lang="en-US" sz="2400" dirty="0"/>
              <a:t>Default Choice in Visual Studio</a:t>
            </a:r>
          </a:p>
          <a:p>
            <a:r>
              <a:rPr lang="en-US" sz="2400" dirty="0"/>
              <a:t>Not meant for direct editing</a:t>
            </a:r>
          </a:p>
          <a:p>
            <a:r>
              <a:rPr lang="en-US" sz="2400" dirty="0"/>
              <a:t>Init.ps1/Install.ps1/Uninstall.ps1</a:t>
            </a:r>
          </a:p>
          <a:p>
            <a:r>
              <a:rPr lang="en-US" sz="2400" dirty="0"/>
              <a:t>Legacy/Not supported for .NET Core/Standard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1AC19E41-BCF2-4F35-97A7-2A45ED58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7674" y="3686783"/>
            <a:ext cx="6579124" cy="22038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C2EAC-FAFB-4016-9625-50C5FB1B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575" y="4317600"/>
            <a:ext cx="6550448" cy="851557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409002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D9739-02C5-47D2-9135-B4F26925E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PackageReference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8E08-9407-4B88-85F7-37CEDBDB9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 dirty="0"/>
              <a:t>Stored in Project file</a:t>
            </a:r>
          </a:p>
          <a:p>
            <a:r>
              <a:rPr lang="en-US" sz="2400" dirty="0"/>
              <a:t>Packages downloaded/shared globally on local machine</a:t>
            </a:r>
          </a:p>
          <a:p>
            <a:pPr lvl="1"/>
            <a:r>
              <a:rPr lang="en-US" dirty="0"/>
              <a:t>`dotnet </a:t>
            </a:r>
            <a:r>
              <a:rPr lang="en-US" dirty="0" err="1"/>
              <a:t>nuget</a:t>
            </a:r>
            <a:r>
              <a:rPr lang="en-US" dirty="0"/>
              <a:t> locals all --list`</a:t>
            </a:r>
          </a:p>
          <a:p>
            <a:r>
              <a:rPr lang="en-US" sz="2400" dirty="0"/>
              <a:t>Only choice for .NET Core/Standard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0BAD5E-EFEC-4443-A148-7D0D1108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707" y="3269547"/>
            <a:ext cx="4042409" cy="1051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1E426C-4F1E-49C0-8790-F5671676B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707" y="1151931"/>
            <a:ext cx="4042410" cy="12733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F633C8-5E19-470E-A1D7-AD50237CD608}"/>
              </a:ext>
            </a:extLst>
          </p:cNvPr>
          <p:cNvSpPr txBox="1"/>
          <p:nvPr/>
        </p:nvSpPr>
        <p:spPr>
          <a:xfrm>
            <a:off x="7723831" y="2425290"/>
            <a:ext cx="364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.NET Framework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FC6546-D8A6-4C4E-B0D1-841D22A7E515}"/>
              </a:ext>
            </a:extLst>
          </p:cNvPr>
          <p:cNvSpPr txBox="1"/>
          <p:nvPr/>
        </p:nvSpPr>
        <p:spPr>
          <a:xfrm>
            <a:off x="7812707" y="4320573"/>
            <a:ext cx="364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.NET Standard Project</a:t>
            </a:r>
          </a:p>
        </p:txBody>
      </p:sp>
    </p:spTree>
    <p:extLst>
      <p:ext uri="{BB962C8B-B14F-4D97-AF65-F5344CB8AC3E}">
        <p14:creationId xmlns:p14="http://schemas.microsoft.com/office/powerpoint/2010/main" val="187662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E09B-DF7A-4A03-A6E0-3A3BA8AF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r>
              <a:rPr lang="en-US" sz="3700" dirty="0"/>
              <a:t>Migrating </a:t>
            </a:r>
            <a:r>
              <a:rPr lang="en-US" sz="3700" dirty="0" err="1"/>
              <a:t>packages.config</a:t>
            </a:r>
            <a:r>
              <a:rPr lang="en-US" sz="3700" dirty="0"/>
              <a:t> to </a:t>
            </a:r>
            <a:r>
              <a:rPr lang="en-US" sz="3700" dirty="0" err="1"/>
              <a:t>PackageReference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3100F-BADD-4ECF-AD18-9C24AFFD4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4595071" cy="3628495"/>
          </a:xfrm>
        </p:spPr>
        <p:txBody>
          <a:bodyPr>
            <a:normAutofit/>
          </a:bodyPr>
          <a:lstStyle/>
          <a:p>
            <a:r>
              <a:rPr lang="en-US" sz="2000" dirty="0"/>
              <a:t>Built into Visual Studio</a:t>
            </a:r>
          </a:p>
          <a:p>
            <a:r>
              <a:rPr lang="en-US" sz="2000" dirty="0"/>
              <a:t>Analyzer runs first</a:t>
            </a:r>
          </a:p>
          <a:p>
            <a:r>
              <a:rPr lang="en-US" sz="2000" dirty="0"/>
              <a:t>HTML report after migration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BB4D9B-C123-4B43-8C88-C21B19D3F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908" y="577466"/>
            <a:ext cx="2364317" cy="22283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163785-EE11-4A0A-98AB-C932852BC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775" y="663163"/>
            <a:ext cx="2364317" cy="2056955"/>
          </a:xfrm>
          <a:prstGeom prst="rect">
            <a:avLst/>
          </a:prstGeom>
        </p:spPr>
      </p:pic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8469DA-8DB0-42C7-9394-7FE8239BE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670" y="3796452"/>
            <a:ext cx="4288659" cy="2559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9DB88C-18A4-456B-A698-809838460147}"/>
              </a:ext>
            </a:extLst>
          </p:cNvPr>
          <p:cNvSpPr txBox="1"/>
          <p:nvPr/>
        </p:nvSpPr>
        <p:spPr>
          <a:xfrm>
            <a:off x="6915780" y="3560972"/>
            <a:ext cx="4001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Right Click </a:t>
            </a:r>
            <a:r>
              <a:rPr lang="en-US" sz="1400" dirty="0" err="1">
                <a:solidFill>
                  <a:schemeClr val="bg1"/>
                </a:solidFill>
              </a:rPr>
              <a:t>Packages.config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EA8643-F2F7-4087-8114-4AE8F3696E53}"/>
              </a:ext>
            </a:extLst>
          </p:cNvPr>
          <p:cNvSpPr txBox="1"/>
          <p:nvPr/>
        </p:nvSpPr>
        <p:spPr>
          <a:xfrm>
            <a:off x="6338338" y="305838"/>
            <a:ext cx="4001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Analyzer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1827D9-B8C1-42B1-BE86-B90DDC057861}"/>
              </a:ext>
            </a:extLst>
          </p:cNvPr>
          <p:cNvSpPr txBox="1"/>
          <p:nvPr/>
        </p:nvSpPr>
        <p:spPr>
          <a:xfrm>
            <a:off x="9423189" y="355386"/>
            <a:ext cx="4001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1592030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1114</Words>
  <Application>Microsoft Office PowerPoint</Application>
  <PresentationFormat>Widescreen</PresentationFormat>
  <Paragraphs>208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NuGet Packages. What do they do? Do they do things? Lets find out!</vt:lpstr>
      <vt:lpstr>Packages</vt:lpstr>
      <vt:lpstr>Package Manager</vt:lpstr>
      <vt:lpstr>NuGet Clients</vt:lpstr>
      <vt:lpstr>Consuming a NuGet Package</vt:lpstr>
      <vt:lpstr>Package Versioning</vt:lpstr>
      <vt:lpstr>packages.config</vt:lpstr>
      <vt:lpstr>PackageReference</vt:lpstr>
      <vt:lpstr>Migrating packages.config to PackageReference</vt:lpstr>
      <vt:lpstr>PackageReference Breaking Changes</vt:lpstr>
      <vt:lpstr>Make PackageReference the Default</vt:lpstr>
      <vt:lpstr>Creating a NuGet Package: .NET Framework</vt:lpstr>
      <vt:lpstr>Sample .nuspec file for project</vt:lpstr>
      <vt:lpstr>Creating a NuGet Package: .NET Standard</vt:lpstr>
      <vt:lpstr>Anatomy of a NuGet Package</vt:lpstr>
      <vt:lpstr>Don’t Ship Developer Dependencies</vt:lpstr>
      <vt:lpstr>Publishing a Package</vt:lpstr>
      <vt:lpstr>Setting Up CI/CD Pipeline</vt:lpstr>
      <vt:lpstr>Challenges - Publishing in CI/CD Environment</vt:lpstr>
      <vt:lpstr>Publish Pipeline in Azure DevOps</vt:lpstr>
      <vt:lpstr>Pipeline Variables</vt:lpstr>
      <vt:lpstr>Step 8 – dotnet pack</vt:lpstr>
      <vt:lpstr>Step 10 – Push to Internal NuGet Feed</vt:lpstr>
      <vt:lpstr>Step 11 – Push to Public NuGet Feed</vt:lpstr>
      <vt:lpstr>Tangent - .NET Debugging Information</vt:lpstr>
      <vt:lpstr>Debugging a Package</vt:lpstr>
      <vt:lpstr>Symbol Packages</vt:lpstr>
      <vt:lpstr>NuGet Symbol Server</vt:lpstr>
      <vt:lpstr>Pros/Cons</vt:lpstr>
      <vt:lpstr>SourceLink</vt:lpstr>
      <vt:lpstr>SourceLink cont.</vt:lpstr>
      <vt:lpstr>Embedded Symbols</vt:lpstr>
      <vt:lpstr>Embedded Source</vt:lpstr>
      <vt:lpstr>Bonus: dotPeek</vt:lpstr>
      <vt:lpstr>Global Tools</vt:lpstr>
      <vt:lpstr>Native Packages</vt:lpstr>
      <vt:lpstr>Signing Packages</vt:lpstr>
      <vt:lpstr>Misc.</vt:lpstr>
      <vt:lpstr>Packet</vt:lpstr>
      <vt:lpstr>Chocolatey</vt:lpstr>
      <vt:lpstr>NuGet Links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NuGet Packages. What do they do? Do they do things? Lets find out!</dc:title>
  <dc:creator>Al Rodriguez</dc:creator>
  <cp:lastModifiedBy>Al Rodriguez</cp:lastModifiedBy>
  <cp:revision>1</cp:revision>
  <dcterms:created xsi:type="dcterms:W3CDTF">2019-01-02T03:00:52Z</dcterms:created>
  <dcterms:modified xsi:type="dcterms:W3CDTF">2019-01-02T03:01:01Z</dcterms:modified>
</cp:coreProperties>
</file>