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1" r:id="rId5"/>
    <p:sldId id="266" r:id="rId6"/>
    <p:sldId id="267" r:id="rId7"/>
    <p:sldId id="270" r:id="rId8"/>
    <p:sldId id="268" r:id="rId9"/>
    <p:sldId id="271" r:id="rId10"/>
    <p:sldId id="262" r:id="rId11"/>
    <p:sldId id="273" r:id="rId12"/>
    <p:sldId id="263" r:id="rId13"/>
    <p:sldId id="272" r:id="rId14"/>
    <p:sldId id="258" r:id="rId15"/>
    <p:sldId id="279" r:id="rId16"/>
    <p:sldId id="259" r:id="rId17"/>
    <p:sldId id="277" r:id="rId18"/>
    <p:sldId id="274" r:id="rId19"/>
    <p:sldId id="275" r:id="rId20"/>
    <p:sldId id="276" r:id="rId21"/>
    <p:sldId id="278" r:id="rId22"/>
    <p:sldId id="26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7F272C-3759-4F1B-9542-12FCC85D7F54}" type="doc">
      <dgm:prSet loTypeId="urn:microsoft.com/office/officeart/2018/5/layout/CenteredIconLabelDescription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8B6714F-9B6D-4561-A716-FDA2B8D904BA}">
      <dgm:prSet/>
      <dgm:spPr/>
      <dgm:t>
        <a:bodyPr/>
        <a:lstStyle/>
        <a:p>
          <a:pPr>
            <a:defRPr b="1"/>
          </a:pPr>
          <a:r>
            <a:rPr lang="en-US"/>
            <a:t>2 ways to track packages</a:t>
          </a:r>
        </a:p>
      </dgm:t>
    </dgm:pt>
    <dgm:pt modelId="{6C219C32-3A7A-4E7B-BDE1-FCFAAD1D8EC9}" type="parTrans" cxnId="{457D5C05-B6D3-441F-AF75-BBED2A0BFA4D}">
      <dgm:prSet/>
      <dgm:spPr/>
      <dgm:t>
        <a:bodyPr/>
        <a:lstStyle/>
        <a:p>
          <a:endParaRPr lang="en-US"/>
        </a:p>
      </dgm:t>
    </dgm:pt>
    <dgm:pt modelId="{5219DDA6-31DE-412F-B59B-8E8074BE48AB}" type="sibTrans" cxnId="{457D5C05-B6D3-441F-AF75-BBED2A0BFA4D}">
      <dgm:prSet/>
      <dgm:spPr/>
      <dgm:t>
        <a:bodyPr/>
        <a:lstStyle/>
        <a:p>
          <a:endParaRPr lang="en-US"/>
        </a:p>
      </dgm:t>
    </dgm:pt>
    <dgm:pt modelId="{C413D157-3093-4403-AB69-15967B32DC3C}">
      <dgm:prSet/>
      <dgm:spPr/>
      <dgm:t>
        <a:bodyPr/>
        <a:lstStyle/>
        <a:p>
          <a:r>
            <a:rPr lang="en-US"/>
            <a:t>Packages.config file</a:t>
          </a:r>
        </a:p>
      </dgm:t>
    </dgm:pt>
    <dgm:pt modelId="{7082DF6E-4B1A-4228-9BA1-FE92E1A33A3A}" type="parTrans" cxnId="{525A1FCC-578E-4F72-BD06-63D1C0ACE72A}">
      <dgm:prSet/>
      <dgm:spPr/>
      <dgm:t>
        <a:bodyPr/>
        <a:lstStyle/>
        <a:p>
          <a:endParaRPr lang="en-US"/>
        </a:p>
      </dgm:t>
    </dgm:pt>
    <dgm:pt modelId="{E88A7869-8E8A-450D-8C46-7C4DF1CA2732}" type="sibTrans" cxnId="{525A1FCC-578E-4F72-BD06-63D1C0ACE72A}">
      <dgm:prSet/>
      <dgm:spPr/>
      <dgm:t>
        <a:bodyPr/>
        <a:lstStyle/>
        <a:p>
          <a:endParaRPr lang="en-US"/>
        </a:p>
      </dgm:t>
    </dgm:pt>
    <dgm:pt modelId="{BEFD9CDD-ADA4-4CA1-8DE9-7EA3233CEB09}">
      <dgm:prSet/>
      <dgm:spPr/>
      <dgm:t>
        <a:bodyPr/>
        <a:lstStyle/>
        <a:p>
          <a:r>
            <a:rPr lang="en-US"/>
            <a:t>PackageReference</a:t>
          </a:r>
        </a:p>
      </dgm:t>
    </dgm:pt>
    <dgm:pt modelId="{4A8FB809-9890-4944-86DC-EBB234A9CCCA}" type="parTrans" cxnId="{6AD9BC0E-B50E-4DFF-AA3C-AFD5955D308A}">
      <dgm:prSet/>
      <dgm:spPr/>
      <dgm:t>
        <a:bodyPr/>
        <a:lstStyle/>
        <a:p>
          <a:endParaRPr lang="en-US"/>
        </a:p>
      </dgm:t>
    </dgm:pt>
    <dgm:pt modelId="{DDEC40C9-0036-443A-A473-659EDE8730C4}" type="sibTrans" cxnId="{6AD9BC0E-B50E-4DFF-AA3C-AFD5955D308A}">
      <dgm:prSet/>
      <dgm:spPr/>
      <dgm:t>
        <a:bodyPr/>
        <a:lstStyle/>
        <a:p>
          <a:endParaRPr lang="en-US"/>
        </a:p>
      </dgm:t>
    </dgm:pt>
    <dgm:pt modelId="{8E667727-E373-45F7-B04D-965F14CB21A9}">
      <dgm:prSet/>
      <dgm:spPr/>
      <dgm:t>
        <a:bodyPr/>
        <a:lstStyle/>
        <a:p>
          <a:pPr>
            <a:defRPr b="1"/>
          </a:pPr>
          <a:r>
            <a:rPr lang="en-US"/>
            <a:t>Settings are per-project</a:t>
          </a:r>
        </a:p>
      </dgm:t>
    </dgm:pt>
    <dgm:pt modelId="{F8643353-B06E-4B26-91E1-3D403E3A30A7}" type="parTrans" cxnId="{4305DCDF-2268-4678-A552-E6035928A886}">
      <dgm:prSet/>
      <dgm:spPr/>
      <dgm:t>
        <a:bodyPr/>
        <a:lstStyle/>
        <a:p>
          <a:endParaRPr lang="en-US"/>
        </a:p>
      </dgm:t>
    </dgm:pt>
    <dgm:pt modelId="{B9E1F7AE-448D-4FE4-85B0-3D78199BF023}" type="sibTrans" cxnId="{4305DCDF-2268-4678-A552-E6035928A886}">
      <dgm:prSet/>
      <dgm:spPr/>
      <dgm:t>
        <a:bodyPr/>
        <a:lstStyle/>
        <a:p>
          <a:endParaRPr lang="en-US"/>
        </a:p>
      </dgm:t>
    </dgm:pt>
    <dgm:pt modelId="{62FA04DF-6F98-4ABD-B811-4C8688234D9B}" type="pres">
      <dgm:prSet presAssocID="{717F272C-3759-4F1B-9542-12FCC85D7F54}" presName="root" presStyleCnt="0">
        <dgm:presLayoutVars>
          <dgm:dir/>
          <dgm:resizeHandles val="exact"/>
        </dgm:presLayoutVars>
      </dgm:prSet>
      <dgm:spPr/>
    </dgm:pt>
    <dgm:pt modelId="{3EC98FF5-4515-433F-A86A-F0B6B13B3497}" type="pres">
      <dgm:prSet presAssocID="{08B6714F-9B6D-4561-A716-FDA2B8D904BA}" presName="compNode" presStyleCnt="0"/>
      <dgm:spPr/>
    </dgm:pt>
    <dgm:pt modelId="{E5F047BC-EDA0-4737-BC19-86E5172C0789}" type="pres">
      <dgm:prSet presAssocID="{08B6714F-9B6D-4561-A716-FDA2B8D904B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EC3A10A-6B84-4D78-841D-EE3CB1E35844}" type="pres">
      <dgm:prSet presAssocID="{08B6714F-9B6D-4561-A716-FDA2B8D904BA}" presName="iconSpace" presStyleCnt="0"/>
      <dgm:spPr/>
    </dgm:pt>
    <dgm:pt modelId="{7B77DEF3-74D6-4AF4-8B4A-55B18225E139}" type="pres">
      <dgm:prSet presAssocID="{08B6714F-9B6D-4561-A716-FDA2B8D904BA}" presName="parTx" presStyleLbl="revTx" presStyleIdx="0" presStyleCnt="4">
        <dgm:presLayoutVars>
          <dgm:chMax val="0"/>
          <dgm:chPref val="0"/>
        </dgm:presLayoutVars>
      </dgm:prSet>
      <dgm:spPr/>
    </dgm:pt>
    <dgm:pt modelId="{55FD8BCC-2CFF-44C9-BF04-3F5587959013}" type="pres">
      <dgm:prSet presAssocID="{08B6714F-9B6D-4561-A716-FDA2B8D904BA}" presName="txSpace" presStyleCnt="0"/>
      <dgm:spPr/>
    </dgm:pt>
    <dgm:pt modelId="{B6E1F140-99AE-438A-A089-CF18B442030F}" type="pres">
      <dgm:prSet presAssocID="{08B6714F-9B6D-4561-A716-FDA2B8D904BA}" presName="desTx" presStyleLbl="revTx" presStyleIdx="1" presStyleCnt="4">
        <dgm:presLayoutVars/>
      </dgm:prSet>
      <dgm:spPr/>
    </dgm:pt>
    <dgm:pt modelId="{6CABAFF4-B59C-464E-BB36-CCE9F13F8531}" type="pres">
      <dgm:prSet presAssocID="{5219DDA6-31DE-412F-B59B-8E8074BE48AB}" presName="sibTrans" presStyleCnt="0"/>
      <dgm:spPr/>
    </dgm:pt>
    <dgm:pt modelId="{0F8777F6-737A-41D6-8F7B-EE578F6007F2}" type="pres">
      <dgm:prSet presAssocID="{8E667727-E373-45F7-B04D-965F14CB21A9}" presName="compNode" presStyleCnt="0"/>
      <dgm:spPr/>
    </dgm:pt>
    <dgm:pt modelId="{B0053A58-E0B8-4F5A-871D-02A7914FC2B0}" type="pres">
      <dgm:prSet presAssocID="{8E667727-E373-45F7-B04D-965F14CB21A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E44A432B-28F0-4454-BD12-3F4C18F2A8F7}" type="pres">
      <dgm:prSet presAssocID="{8E667727-E373-45F7-B04D-965F14CB21A9}" presName="iconSpace" presStyleCnt="0"/>
      <dgm:spPr/>
    </dgm:pt>
    <dgm:pt modelId="{8645671F-0FD2-4696-A30F-E35BF4FBD935}" type="pres">
      <dgm:prSet presAssocID="{8E667727-E373-45F7-B04D-965F14CB21A9}" presName="parTx" presStyleLbl="revTx" presStyleIdx="2" presStyleCnt="4">
        <dgm:presLayoutVars>
          <dgm:chMax val="0"/>
          <dgm:chPref val="0"/>
        </dgm:presLayoutVars>
      </dgm:prSet>
      <dgm:spPr/>
    </dgm:pt>
    <dgm:pt modelId="{645DDE26-E7B3-4A30-8C5A-35A636E1CC96}" type="pres">
      <dgm:prSet presAssocID="{8E667727-E373-45F7-B04D-965F14CB21A9}" presName="txSpace" presStyleCnt="0"/>
      <dgm:spPr/>
    </dgm:pt>
    <dgm:pt modelId="{03B5CD26-E58A-447E-A364-7F5D7DF8222A}" type="pres">
      <dgm:prSet presAssocID="{8E667727-E373-45F7-B04D-965F14CB21A9}" presName="desTx" presStyleLbl="revTx" presStyleIdx="3" presStyleCnt="4">
        <dgm:presLayoutVars/>
      </dgm:prSet>
      <dgm:spPr/>
    </dgm:pt>
  </dgm:ptLst>
  <dgm:cxnLst>
    <dgm:cxn modelId="{457D5C05-B6D3-441F-AF75-BBED2A0BFA4D}" srcId="{717F272C-3759-4F1B-9542-12FCC85D7F54}" destId="{08B6714F-9B6D-4561-A716-FDA2B8D904BA}" srcOrd="0" destOrd="0" parTransId="{6C219C32-3A7A-4E7B-BDE1-FCFAAD1D8EC9}" sibTransId="{5219DDA6-31DE-412F-B59B-8E8074BE48AB}"/>
    <dgm:cxn modelId="{6AD9BC0E-B50E-4DFF-AA3C-AFD5955D308A}" srcId="{08B6714F-9B6D-4561-A716-FDA2B8D904BA}" destId="{BEFD9CDD-ADA4-4CA1-8DE9-7EA3233CEB09}" srcOrd="1" destOrd="0" parTransId="{4A8FB809-9890-4944-86DC-EBB234A9CCCA}" sibTransId="{DDEC40C9-0036-443A-A473-659EDE8730C4}"/>
    <dgm:cxn modelId="{87090615-E26C-48F1-83BD-9452344DB398}" type="presOf" srcId="{717F272C-3759-4F1B-9542-12FCC85D7F54}" destId="{62FA04DF-6F98-4ABD-B811-4C8688234D9B}" srcOrd="0" destOrd="0" presId="urn:microsoft.com/office/officeart/2018/5/layout/CenteredIconLabelDescriptionList"/>
    <dgm:cxn modelId="{C752C22B-5CF0-45B9-BC77-0FF29CFAEBF4}" type="presOf" srcId="{8E667727-E373-45F7-B04D-965F14CB21A9}" destId="{8645671F-0FD2-4696-A30F-E35BF4FBD935}" srcOrd="0" destOrd="0" presId="urn:microsoft.com/office/officeart/2018/5/layout/CenteredIconLabelDescriptionList"/>
    <dgm:cxn modelId="{416A7168-243F-47EA-949B-68055E59C596}" type="presOf" srcId="{08B6714F-9B6D-4561-A716-FDA2B8D904BA}" destId="{7B77DEF3-74D6-4AF4-8B4A-55B18225E139}" srcOrd="0" destOrd="0" presId="urn:microsoft.com/office/officeart/2018/5/layout/CenteredIconLabelDescriptionList"/>
    <dgm:cxn modelId="{4B4ABCAD-D457-4E95-B13F-528CA4B62797}" type="presOf" srcId="{BEFD9CDD-ADA4-4CA1-8DE9-7EA3233CEB09}" destId="{B6E1F140-99AE-438A-A089-CF18B442030F}" srcOrd="0" destOrd="1" presId="urn:microsoft.com/office/officeart/2018/5/layout/CenteredIconLabelDescriptionList"/>
    <dgm:cxn modelId="{525A1FCC-578E-4F72-BD06-63D1C0ACE72A}" srcId="{08B6714F-9B6D-4561-A716-FDA2B8D904BA}" destId="{C413D157-3093-4403-AB69-15967B32DC3C}" srcOrd="0" destOrd="0" parTransId="{7082DF6E-4B1A-4228-9BA1-FE92E1A33A3A}" sibTransId="{E88A7869-8E8A-450D-8C46-7C4DF1CA2732}"/>
    <dgm:cxn modelId="{FB3223DE-D9C1-42EA-81F8-973EC116A750}" type="presOf" srcId="{C413D157-3093-4403-AB69-15967B32DC3C}" destId="{B6E1F140-99AE-438A-A089-CF18B442030F}" srcOrd="0" destOrd="0" presId="urn:microsoft.com/office/officeart/2018/5/layout/CenteredIconLabelDescriptionList"/>
    <dgm:cxn modelId="{4305DCDF-2268-4678-A552-E6035928A886}" srcId="{717F272C-3759-4F1B-9542-12FCC85D7F54}" destId="{8E667727-E373-45F7-B04D-965F14CB21A9}" srcOrd="1" destOrd="0" parTransId="{F8643353-B06E-4B26-91E1-3D403E3A30A7}" sibTransId="{B9E1F7AE-448D-4FE4-85B0-3D78199BF023}"/>
    <dgm:cxn modelId="{07F5F1A4-5B6B-4B8B-A703-E3D62043E484}" type="presParOf" srcId="{62FA04DF-6F98-4ABD-B811-4C8688234D9B}" destId="{3EC98FF5-4515-433F-A86A-F0B6B13B3497}" srcOrd="0" destOrd="0" presId="urn:microsoft.com/office/officeart/2018/5/layout/CenteredIconLabelDescriptionList"/>
    <dgm:cxn modelId="{5A3477E3-1476-4DDB-8250-A2E2318F4129}" type="presParOf" srcId="{3EC98FF5-4515-433F-A86A-F0B6B13B3497}" destId="{E5F047BC-EDA0-4737-BC19-86E5172C0789}" srcOrd="0" destOrd="0" presId="urn:microsoft.com/office/officeart/2018/5/layout/CenteredIconLabelDescriptionList"/>
    <dgm:cxn modelId="{3FF2AF8B-3EE9-4ADF-A7B9-A81B43CBA66C}" type="presParOf" srcId="{3EC98FF5-4515-433F-A86A-F0B6B13B3497}" destId="{EEC3A10A-6B84-4D78-841D-EE3CB1E35844}" srcOrd="1" destOrd="0" presId="urn:microsoft.com/office/officeart/2018/5/layout/CenteredIconLabelDescriptionList"/>
    <dgm:cxn modelId="{D976251B-2913-4BC4-9A64-F4EE79E303BE}" type="presParOf" srcId="{3EC98FF5-4515-433F-A86A-F0B6B13B3497}" destId="{7B77DEF3-74D6-4AF4-8B4A-55B18225E139}" srcOrd="2" destOrd="0" presId="urn:microsoft.com/office/officeart/2018/5/layout/CenteredIconLabelDescriptionList"/>
    <dgm:cxn modelId="{BD9973AC-DA91-4BA9-8256-5C596E9AE65E}" type="presParOf" srcId="{3EC98FF5-4515-433F-A86A-F0B6B13B3497}" destId="{55FD8BCC-2CFF-44C9-BF04-3F5587959013}" srcOrd="3" destOrd="0" presId="urn:microsoft.com/office/officeart/2018/5/layout/CenteredIconLabelDescriptionList"/>
    <dgm:cxn modelId="{9FF3BB7F-4FF9-4028-A4E4-E1C92BD04906}" type="presParOf" srcId="{3EC98FF5-4515-433F-A86A-F0B6B13B3497}" destId="{B6E1F140-99AE-438A-A089-CF18B442030F}" srcOrd="4" destOrd="0" presId="urn:microsoft.com/office/officeart/2018/5/layout/CenteredIconLabelDescriptionList"/>
    <dgm:cxn modelId="{DCDCF070-5D98-4E4F-B407-789333CCD2D2}" type="presParOf" srcId="{62FA04DF-6F98-4ABD-B811-4C8688234D9B}" destId="{6CABAFF4-B59C-464E-BB36-CCE9F13F8531}" srcOrd="1" destOrd="0" presId="urn:microsoft.com/office/officeart/2018/5/layout/CenteredIconLabelDescriptionList"/>
    <dgm:cxn modelId="{96313E72-EB68-40F3-BFE1-253B595882CA}" type="presParOf" srcId="{62FA04DF-6F98-4ABD-B811-4C8688234D9B}" destId="{0F8777F6-737A-41D6-8F7B-EE578F6007F2}" srcOrd="2" destOrd="0" presId="urn:microsoft.com/office/officeart/2018/5/layout/CenteredIconLabelDescriptionList"/>
    <dgm:cxn modelId="{C1AB21FD-1137-4B6D-BD37-64E380CA3149}" type="presParOf" srcId="{0F8777F6-737A-41D6-8F7B-EE578F6007F2}" destId="{B0053A58-E0B8-4F5A-871D-02A7914FC2B0}" srcOrd="0" destOrd="0" presId="urn:microsoft.com/office/officeart/2018/5/layout/CenteredIconLabelDescriptionList"/>
    <dgm:cxn modelId="{4F4C51AF-19A3-4E57-8FAC-CAD0DCC6EBBC}" type="presParOf" srcId="{0F8777F6-737A-41D6-8F7B-EE578F6007F2}" destId="{E44A432B-28F0-4454-BD12-3F4C18F2A8F7}" srcOrd="1" destOrd="0" presId="urn:microsoft.com/office/officeart/2018/5/layout/CenteredIconLabelDescriptionList"/>
    <dgm:cxn modelId="{B739A157-D664-4216-ABDA-AFA0DE1C5F68}" type="presParOf" srcId="{0F8777F6-737A-41D6-8F7B-EE578F6007F2}" destId="{8645671F-0FD2-4696-A30F-E35BF4FBD935}" srcOrd="2" destOrd="0" presId="urn:microsoft.com/office/officeart/2018/5/layout/CenteredIconLabelDescriptionList"/>
    <dgm:cxn modelId="{61209724-75DB-426C-8B0A-290C367128E2}" type="presParOf" srcId="{0F8777F6-737A-41D6-8F7B-EE578F6007F2}" destId="{645DDE26-E7B3-4A30-8C5A-35A636E1CC96}" srcOrd="3" destOrd="0" presId="urn:microsoft.com/office/officeart/2018/5/layout/CenteredIconLabelDescriptionList"/>
    <dgm:cxn modelId="{08FBB432-4CAB-40D4-912A-58B53AFACDB5}" type="presParOf" srcId="{0F8777F6-737A-41D6-8F7B-EE578F6007F2}" destId="{03B5CD26-E58A-447E-A364-7F5D7DF8222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877F90-B720-477F-8305-B7231CDEEB23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65FBA80-7130-4A81-8E6D-0AD69AA193C3}">
      <dgm:prSet/>
      <dgm:spPr/>
      <dgm:t>
        <a:bodyPr/>
        <a:lstStyle/>
        <a:p>
          <a:r>
            <a:rPr lang="en-US"/>
            <a:t>Can’t change version number after file creation</a:t>
          </a:r>
        </a:p>
      </dgm:t>
    </dgm:pt>
    <dgm:pt modelId="{21E44A08-B64D-4A5B-8AB0-E2082728A15A}" type="parTrans" cxnId="{43B7B40F-5D4C-4057-8A4D-CA0693F12EE5}">
      <dgm:prSet/>
      <dgm:spPr/>
      <dgm:t>
        <a:bodyPr/>
        <a:lstStyle/>
        <a:p>
          <a:endParaRPr lang="en-US"/>
        </a:p>
      </dgm:t>
    </dgm:pt>
    <dgm:pt modelId="{EBE9C506-63CB-4003-9BE2-D3F8759AD0A3}" type="sibTrans" cxnId="{43B7B40F-5D4C-4057-8A4D-CA0693F12EE5}">
      <dgm:prSet/>
      <dgm:spPr/>
      <dgm:t>
        <a:bodyPr/>
        <a:lstStyle/>
        <a:p>
          <a:endParaRPr lang="en-US"/>
        </a:p>
      </dgm:t>
    </dgm:pt>
    <dgm:pt modelId="{4CB97484-E69F-4A61-800D-B93A61CF7FBD}">
      <dgm:prSet/>
      <dgm:spPr/>
      <dgm:t>
        <a:bodyPr/>
        <a:lstStyle/>
        <a:p>
          <a:r>
            <a:rPr lang="en-US"/>
            <a:t>Can’t change any files after file creation</a:t>
          </a:r>
        </a:p>
      </dgm:t>
    </dgm:pt>
    <dgm:pt modelId="{73A2E3C8-4B1E-406B-A92A-D429CDBA91BF}" type="parTrans" cxnId="{61A087D1-16F4-45C6-92F5-FEB1C94AC1EC}">
      <dgm:prSet/>
      <dgm:spPr/>
      <dgm:t>
        <a:bodyPr/>
        <a:lstStyle/>
        <a:p>
          <a:endParaRPr lang="en-US"/>
        </a:p>
      </dgm:t>
    </dgm:pt>
    <dgm:pt modelId="{976EE762-0768-4746-B1DB-10879195B0AE}" type="sibTrans" cxnId="{61A087D1-16F4-45C6-92F5-FEB1C94AC1EC}">
      <dgm:prSet/>
      <dgm:spPr/>
      <dgm:t>
        <a:bodyPr/>
        <a:lstStyle/>
        <a:p>
          <a:endParaRPr lang="en-US"/>
        </a:p>
      </dgm:t>
    </dgm:pt>
    <dgm:pt modelId="{FF4B0735-B1E5-466C-A0AC-FF244F401893}" type="pres">
      <dgm:prSet presAssocID="{18877F90-B720-477F-8305-B7231CDEEB23}" presName="root" presStyleCnt="0">
        <dgm:presLayoutVars>
          <dgm:dir/>
          <dgm:resizeHandles val="exact"/>
        </dgm:presLayoutVars>
      </dgm:prSet>
      <dgm:spPr/>
    </dgm:pt>
    <dgm:pt modelId="{D8C9BB65-DA55-4089-B983-5BB5D8608BE5}" type="pres">
      <dgm:prSet presAssocID="{465FBA80-7130-4A81-8E6D-0AD69AA193C3}" presName="compNode" presStyleCnt="0"/>
      <dgm:spPr/>
    </dgm:pt>
    <dgm:pt modelId="{F13181BA-7417-4129-AB8B-F7FCD049113B}" type="pres">
      <dgm:prSet presAssocID="{465FBA80-7130-4A81-8E6D-0AD69AA193C3}" presName="bgRect" presStyleLbl="bgShp" presStyleIdx="0" presStyleCnt="2"/>
      <dgm:spPr/>
    </dgm:pt>
    <dgm:pt modelId="{1E77F080-37C7-4929-A17C-3F60742A0F36}" type="pres">
      <dgm:prSet presAssocID="{465FBA80-7130-4A81-8E6D-0AD69AA193C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32C8D5D-1796-474C-B0D8-D9884259A998}" type="pres">
      <dgm:prSet presAssocID="{465FBA80-7130-4A81-8E6D-0AD69AA193C3}" presName="spaceRect" presStyleCnt="0"/>
      <dgm:spPr/>
    </dgm:pt>
    <dgm:pt modelId="{EC99F96E-E337-42CF-AD97-64AFD58649DC}" type="pres">
      <dgm:prSet presAssocID="{465FBA80-7130-4A81-8E6D-0AD69AA193C3}" presName="parTx" presStyleLbl="revTx" presStyleIdx="0" presStyleCnt="2">
        <dgm:presLayoutVars>
          <dgm:chMax val="0"/>
          <dgm:chPref val="0"/>
        </dgm:presLayoutVars>
      </dgm:prSet>
      <dgm:spPr/>
    </dgm:pt>
    <dgm:pt modelId="{9682E3CF-0DAF-4536-9D9D-3E1BDD346426}" type="pres">
      <dgm:prSet presAssocID="{EBE9C506-63CB-4003-9BE2-D3F8759AD0A3}" presName="sibTrans" presStyleCnt="0"/>
      <dgm:spPr/>
    </dgm:pt>
    <dgm:pt modelId="{CA1B1774-2047-44D6-82E4-C09E956BE9B7}" type="pres">
      <dgm:prSet presAssocID="{4CB97484-E69F-4A61-800D-B93A61CF7FBD}" presName="compNode" presStyleCnt="0"/>
      <dgm:spPr/>
    </dgm:pt>
    <dgm:pt modelId="{F58583CC-78B1-4E8B-98E2-0D1F064A4D0A}" type="pres">
      <dgm:prSet presAssocID="{4CB97484-E69F-4A61-800D-B93A61CF7FBD}" presName="bgRect" presStyleLbl="bgShp" presStyleIdx="1" presStyleCnt="2"/>
      <dgm:spPr/>
    </dgm:pt>
    <dgm:pt modelId="{0D956710-BA9E-49DE-9066-E7C72AB00847}" type="pres">
      <dgm:prSet presAssocID="{4CB97484-E69F-4A61-800D-B93A61CF7FB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7DD3C7A6-27CB-466C-A083-0B88A61C4C89}" type="pres">
      <dgm:prSet presAssocID="{4CB97484-E69F-4A61-800D-B93A61CF7FBD}" presName="spaceRect" presStyleCnt="0"/>
      <dgm:spPr/>
    </dgm:pt>
    <dgm:pt modelId="{81E28C46-F9BA-4C35-AE90-7A0DBF91B624}" type="pres">
      <dgm:prSet presAssocID="{4CB97484-E69F-4A61-800D-B93A61CF7FB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3B7B40F-5D4C-4057-8A4D-CA0693F12EE5}" srcId="{18877F90-B720-477F-8305-B7231CDEEB23}" destId="{465FBA80-7130-4A81-8E6D-0AD69AA193C3}" srcOrd="0" destOrd="0" parTransId="{21E44A08-B64D-4A5B-8AB0-E2082728A15A}" sibTransId="{EBE9C506-63CB-4003-9BE2-D3F8759AD0A3}"/>
    <dgm:cxn modelId="{88B8D249-7BEA-4AE0-8E55-7FCA1FC57D26}" type="presOf" srcId="{18877F90-B720-477F-8305-B7231CDEEB23}" destId="{FF4B0735-B1E5-466C-A0AC-FF244F401893}" srcOrd="0" destOrd="0" presId="urn:microsoft.com/office/officeart/2018/2/layout/IconVerticalSolidList"/>
    <dgm:cxn modelId="{EA0B94C3-9E90-4037-99E5-A6C5CB070E38}" type="presOf" srcId="{4CB97484-E69F-4A61-800D-B93A61CF7FBD}" destId="{81E28C46-F9BA-4C35-AE90-7A0DBF91B624}" srcOrd="0" destOrd="0" presId="urn:microsoft.com/office/officeart/2018/2/layout/IconVerticalSolidList"/>
    <dgm:cxn modelId="{61A087D1-16F4-45C6-92F5-FEB1C94AC1EC}" srcId="{18877F90-B720-477F-8305-B7231CDEEB23}" destId="{4CB97484-E69F-4A61-800D-B93A61CF7FBD}" srcOrd="1" destOrd="0" parTransId="{73A2E3C8-4B1E-406B-A92A-D429CDBA91BF}" sibTransId="{976EE762-0768-4746-B1DB-10879195B0AE}"/>
    <dgm:cxn modelId="{A29291DA-B4E2-4EEE-8E07-ADC5A2F811D4}" type="presOf" srcId="{465FBA80-7130-4A81-8E6D-0AD69AA193C3}" destId="{EC99F96E-E337-42CF-AD97-64AFD58649DC}" srcOrd="0" destOrd="0" presId="urn:microsoft.com/office/officeart/2018/2/layout/IconVerticalSolidList"/>
    <dgm:cxn modelId="{C6E78140-EF0E-45C7-9F12-0DD0A4787B2E}" type="presParOf" srcId="{FF4B0735-B1E5-466C-A0AC-FF244F401893}" destId="{D8C9BB65-DA55-4089-B983-5BB5D8608BE5}" srcOrd="0" destOrd="0" presId="urn:microsoft.com/office/officeart/2018/2/layout/IconVerticalSolidList"/>
    <dgm:cxn modelId="{90244849-39D6-4086-A7ED-1F626B8A1E70}" type="presParOf" srcId="{D8C9BB65-DA55-4089-B983-5BB5D8608BE5}" destId="{F13181BA-7417-4129-AB8B-F7FCD049113B}" srcOrd="0" destOrd="0" presId="urn:microsoft.com/office/officeart/2018/2/layout/IconVerticalSolidList"/>
    <dgm:cxn modelId="{01F313C0-51C8-4355-9929-DCC59EC8CEEA}" type="presParOf" srcId="{D8C9BB65-DA55-4089-B983-5BB5D8608BE5}" destId="{1E77F080-37C7-4929-A17C-3F60742A0F36}" srcOrd="1" destOrd="0" presId="urn:microsoft.com/office/officeart/2018/2/layout/IconVerticalSolidList"/>
    <dgm:cxn modelId="{F1404668-7550-44FC-A749-EE606508B04F}" type="presParOf" srcId="{D8C9BB65-DA55-4089-B983-5BB5D8608BE5}" destId="{532C8D5D-1796-474C-B0D8-D9884259A998}" srcOrd="2" destOrd="0" presId="urn:microsoft.com/office/officeart/2018/2/layout/IconVerticalSolidList"/>
    <dgm:cxn modelId="{F6B19DDC-FFBD-4605-953B-0EFED7ACDFB5}" type="presParOf" srcId="{D8C9BB65-DA55-4089-B983-5BB5D8608BE5}" destId="{EC99F96E-E337-42CF-AD97-64AFD58649DC}" srcOrd="3" destOrd="0" presId="urn:microsoft.com/office/officeart/2018/2/layout/IconVerticalSolidList"/>
    <dgm:cxn modelId="{F7DAE433-5E96-480D-B0BF-02C85A2BA6D7}" type="presParOf" srcId="{FF4B0735-B1E5-466C-A0AC-FF244F401893}" destId="{9682E3CF-0DAF-4536-9D9D-3E1BDD346426}" srcOrd="1" destOrd="0" presId="urn:microsoft.com/office/officeart/2018/2/layout/IconVerticalSolidList"/>
    <dgm:cxn modelId="{FA65C338-F81B-4615-B8BC-4502D964DF7E}" type="presParOf" srcId="{FF4B0735-B1E5-466C-A0AC-FF244F401893}" destId="{CA1B1774-2047-44D6-82E4-C09E956BE9B7}" srcOrd="2" destOrd="0" presId="urn:microsoft.com/office/officeart/2018/2/layout/IconVerticalSolidList"/>
    <dgm:cxn modelId="{4D9A9496-F310-4308-969A-C4336E8EB46B}" type="presParOf" srcId="{CA1B1774-2047-44D6-82E4-C09E956BE9B7}" destId="{F58583CC-78B1-4E8B-98E2-0D1F064A4D0A}" srcOrd="0" destOrd="0" presId="urn:microsoft.com/office/officeart/2018/2/layout/IconVerticalSolidList"/>
    <dgm:cxn modelId="{6CB97E49-56A6-4C12-9380-18FE58CC3602}" type="presParOf" srcId="{CA1B1774-2047-44D6-82E4-C09E956BE9B7}" destId="{0D956710-BA9E-49DE-9066-E7C72AB00847}" srcOrd="1" destOrd="0" presId="urn:microsoft.com/office/officeart/2018/2/layout/IconVerticalSolidList"/>
    <dgm:cxn modelId="{6B16A933-13DE-4500-A5AA-09300929E51D}" type="presParOf" srcId="{CA1B1774-2047-44D6-82E4-C09E956BE9B7}" destId="{7DD3C7A6-27CB-466C-A083-0B88A61C4C89}" srcOrd="2" destOrd="0" presId="urn:microsoft.com/office/officeart/2018/2/layout/IconVerticalSolidList"/>
    <dgm:cxn modelId="{79D26FE8-A631-4127-8123-F08A0AAB3764}" type="presParOf" srcId="{CA1B1774-2047-44D6-82E4-C09E956BE9B7}" destId="{81E28C46-F9BA-4C35-AE90-7A0DBF91B62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F047BC-EDA0-4737-BC19-86E5172C0789}">
      <dsp:nvSpPr>
        <dsp:cNvPr id="0" name=""/>
        <dsp:cNvSpPr/>
      </dsp:nvSpPr>
      <dsp:spPr>
        <a:xfrm>
          <a:off x="1963800" y="718565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77DEF3-74D6-4AF4-8B4A-55B18225E139}">
      <dsp:nvSpPr>
        <dsp:cNvPr id="0" name=""/>
        <dsp:cNvSpPr/>
      </dsp:nvSpPr>
      <dsp:spPr>
        <a:xfrm>
          <a:off x="559800" y="235587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300" kern="1200"/>
            <a:t>2 ways to track packages</a:t>
          </a:r>
        </a:p>
      </dsp:txBody>
      <dsp:txXfrm>
        <a:off x="559800" y="2355876"/>
        <a:ext cx="4320000" cy="648000"/>
      </dsp:txXfrm>
    </dsp:sp>
    <dsp:sp modelId="{B6E1F140-99AE-438A-A089-CF18B442030F}">
      <dsp:nvSpPr>
        <dsp:cNvPr id="0" name=""/>
        <dsp:cNvSpPr/>
      </dsp:nvSpPr>
      <dsp:spPr>
        <a:xfrm>
          <a:off x="559800" y="3062160"/>
          <a:ext cx="4320000" cy="570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Packages.config file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PackageReference</a:t>
          </a:r>
        </a:p>
      </dsp:txBody>
      <dsp:txXfrm>
        <a:off x="559800" y="3062160"/>
        <a:ext cx="4320000" cy="570611"/>
      </dsp:txXfrm>
    </dsp:sp>
    <dsp:sp modelId="{B0053A58-E0B8-4F5A-871D-02A7914FC2B0}">
      <dsp:nvSpPr>
        <dsp:cNvPr id="0" name=""/>
        <dsp:cNvSpPr/>
      </dsp:nvSpPr>
      <dsp:spPr>
        <a:xfrm>
          <a:off x="7039800" y="718565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45671F-0FD2-4696-A30F-E35BF4FBD935}">
      <dsp:nvSpPr>
        <dsp:cNvPr id="0" name=""/>
        <dsp:cNvSpPr/>
      </dsp:nvSpPr>
      <dsp:spPr>
        <a:xfrm>
          <a:off x="5635800" y="235587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300" kern="1200"/>
            <a:t>Settings are per-project</a:t>
          </a:r>
        </a:p>
      </dsp:txBody>
      <dsp:txXfrm>
        <a:off x="5635800" y="2355876"/>
        <a:ext cx="4320000" cy="648000"/>
      </dsp:txXfrm>
    </dsp:sp>
    <dsp:sp modelId="{03B5CD26-E58A-447E-A364-7F5D7DF8222A}">
      <dsp:nvSpPr>
        <dsp:cNvPr id="0" name=""/>
        <dsp:cNvSpPr/>
      </dsp:nvSpPr>
      <dsp:spPr>
        <a:xfrm>
          <a:off x="5635800" y="3062160"/>
          <a:ext cx="4320000" cy="570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3181BA-7417-4129-AB8B-F7FCD049113B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E77F080-37C7-4929-A17C-3F60742A0F36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99F96E-E337-42CF-AD97-64AFD58649DC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Can’t change version number after file creation</a:t>
          </a:r>
        </a:p>
      </dsp:txBody>
      <dsp:txXfrm>
        <a:off x="2039300" y="956381"/>
        <a:ext cx="4474303" cy="1765627"/>
      </dsp:txXfrm>
    </dsp:sp>
    <dsp:sp modelId="{F58583CC-78B1-4E8B-98E2-0D1F064A4D0A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D956710-BA9E-49DE-9066-E7C72AB00847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E28C46-F9BA-4C35-AE90-7A0DBF91B624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Can’t change any files after file creation</a:t>
          </a:r>
        </a:p>
      </dsp:txBody>
      <dsp:txXfrm>
        <a:off x="2039300" y="3163416"/>
        <a:ext cx="4474303" cy="1765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CFC96-F646-4260-8C0B-0E97490A8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A8D145-3AB2-4A8F-AEC9-12E106C43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0994C-E983-4E0C-81A4-CF8ED10BF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1A94-406D-4741-8B71-BDB7EE1CB9EA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68CE8-FE98-40DB-B8DE-8C7BA5A1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42F77-54FA-451E-898E-D8452944E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79908-08B7-4997-955D-112FB6A8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98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884F3-5E33-464D-B883-B1061362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4BD0DB-9D9E-4F33-BEB0-BFB643192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33BCE-BD00-4D0E-A944-7920BF5B9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1A94-406D-4741-8B71-BDB7EE1CB9EA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C24A5-2C91-44A3-BEFE-05975497F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781C4-6993-49D1-92D1-1F5408B6F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79908-08B7-4997-955D-112FB6A8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0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CD1DCE-2619-4871-B162-258A83C78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16FD6-8F85-4EA0-BA46-DDCB4F787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A83D4-E116-4176-BD21-B261F05B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1A94-406D-4741-8B71-BDB7EE1CB9EA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B639F-0C29-49CD-9336-5ED5E026F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566F0-3CD9-4EE9-9E14-C2AB69BE9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79908-08B7-4997-955D-112FB6A8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9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CDD55-C2CF-4C82-B7E0-E8E3D4CED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38AE7-9335-42A4-835F-4F753680F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C8DA4-2773-4524-B710-DDB9427E9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1A94-406D-4741-8B71-BDB7EE1CB9EA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5885C-930F-4AE2-93B9-A4C574F20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694A4-CA4B-4DDA-9FC4-1D688AA51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79908-08B7-4997-955D-112FB6A8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47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AFB83-B816-48FF-90F9-7A1ACF560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FCFF6-3BF8-4781-9F24-1FFA56CB4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556CC-0BD3-42A1-8958-5673BE4AC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1A94-406D-4741-8B71-BDB7EE1CB9EA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B4C1D-56F0-4D1E-88CA-13DC672C3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F15B7-24FE-45C3-868C-7F92DBD45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79908-08B7-4997-955D-112FB6A8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74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89CFA-73F2-4205-9941-FD04218A4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7E15D-B4A7-451C-88A1-A31313451D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940E1-AB86-437D-AD40-7C5346870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59CE7-2DCA-4460-A4D3-F801340D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1A94-406D-4741-8B71-BDB7EE1CB9EA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15718-AC9C-4793-9FF7-353B5EA33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D13C2-6F89-4D8C-A7FE-C45A26983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79908-08B7-4997-955D-112FB6A8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70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A30B0-D8FE-4D1B-B4EB-DAAADF78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33B3C-A50D-49F8-B9BF-555ABC818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4A757-E4E1-4CD7-BAED-C120E0452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D921C6-44B2-4D98-BD17-FCF4ADEBD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A8C6CB-9283-4C05-9715-22D89437F5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8F5B2-A542-42B8-8C15-EA4C6DDA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1A94-406D-4741-8B71-BDB7EE1CB9EA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C15FFE-5257-47CB-9428-350C88CD7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4AD259-3776-40FA-87DC-FBAB8524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79908-08B7-4997-955D-112FB6A8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90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40B8F-AE44-4ACD-9DBE-548D3F5F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CBD53A-F414-4CF6-94E8-0D3B53F86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1A94-406D-4741-8B71-BDB7EE1CB9EA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FF003-8149-4A47-9516-07B315DF0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692A49-8D8C-49F6-A030-E2E758C4A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79908-08B7-4997-955D-112FB6A8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79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2F5C5B-2A82-4B82-871B-D50566E42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1A94-406D-4741-8B71-BDB7EE1CB9EA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ECA78C-3DEA-42D3-8B32-9A6EFEA76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4758B2-1A50-4410-A0D9-26F72819F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79908-08B7-4997-955D-112FB6A8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6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F6D8E-B2A3-4DE8-AB99-E01F8AEBC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27D23-D6D9-4C62-AAB5-204FB677D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120DD-49BF-43FC-8F1F-A363EFC39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828F4-B731-4EBF-893E-0D40250E4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1A94-406D-4741-8B71-BDB7EE1CB9EA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B44B2-BED5-4BCD-B5B5-77259B9D3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7504B-AC99-4375-9766-34B28ABA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79908-08B7-4997-955D-112FB6A8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67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8ACCC-0F47-488C-BCCC-00BC93173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5E681-C1B6-4AB0-ACF0-CB0F0F038F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B1C98-B883-440A-90B5-761907399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C5789-1FD7-4C67-80C9-F68CFF3DF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1A94-406D-4741-8B71-BDB7EE1CB9EA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8E2675-EB88-43EE-A16D-7EA9BDC93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7804E-CE06-4E59-B18A-5D7C2E5EE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79908-08B7-4997-955D-112FB6A8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39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C2DEBE-B102-408F-BA05-3C11C6840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91037-47DC-441B-B141-D46FDF0E1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7D3A1-44FF-4B84-8E6C-E3064DF308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21A94-406D-4741-8B71-BDB7EE1CB9EA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312DC-790C-41D3-A393-921FB83615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B021C-6726-4E34-9AC4-CF5A51EC95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79908-08B7-4997-955D-112FB6A8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4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94B30-87C9-41C2-B642-A8F895D203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Working with NuGet Packages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BB5C0E-E043-454D-BCE7-76EF32D322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032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D60248-8E16-47AF-9731-CB19148BD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Creating a NuGet Package: .NET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24583-B09E-4FC3-B611-D7666C6CD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/>
              <a:t>In Visual Studio, Fill out info for Application (project properties)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Also info inside “Assembly Information…” button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Compile Library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Download nuget.exe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From within Project Folder, Run command: nuget spec</a:t>
            </a:r>
          </a:p>
          <a:p>
            <a:pPr lvl="1"/>
            <a:r>
              <a:rPr lang="en-US"/>
              <a:t>Generates .nuspec file</a:t>
            </a:r>
          </a:p>
          <a:p>
            <a:pPr lvl="1"/>
            <a:r>
              <a:rPr lang="en-US"/>
              <a:t>Update .nuspec file if needed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From within project folder, Run command: nuget pack</a:t>
            </a:r>
          </a:p>
          <a:p>
            <a:pPr marL="514350" indent="-514350">
              <a:buFont typeface="+mj-lt"/>
              <a:buAutoNum type="arabicPeriod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681759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10C2C-0516-414D-B7C6-E1E6BD7DE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Sample .nuspec file for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D5C99-2C9D-484A-B00A-7985A9BF2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1" y="2962451"/>
            <a:ext cx="2779954" cy="2820012"/>
          </a:xfrm>
        </p:spPr>
        <p:txBody>
          <a:bodyPr>
            <a:normAutofit/>
          </a:bodyPr>
          <a:lstStyle/>
          <a:p>
            <a:r>
              <a:rPr lang="en-US" sz="1600" dirty="0"/>
              <a:t>Generated with nuget.exe</a:t>
            </a:r>
          </a:p>
          <a:p>
            <a:r>
              <a:rPr lang="en-US" sz="1600" dirty="0"/>
              <a:t>Some properties taken from project data</a:t>
            </a:r>
          </a:p>
          <a:p>
            <a:r>
              <a:rPr lang="en-US" sz="1600" dirty="0"/>
              <a:t>Not all properties required</a:t>
            </a:r>
          </a:p>
          <a:p>
            <a:pPr lvl="1"/>
            <a:endParaRPr lang="en-US" sz="800" dirty="0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0BF28E9F-2B83-4AC3-9082-1A5FF297A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605" y="2962451"/>
            <a:ext cx="6266694" cy="282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884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FFB8E6-B949-4325-B08D-73DB1AA14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284731"/>
            <a:ext cx="9637776" cy="1430696"/>
          </a:xfrm>
        </p:spPr>
        <p:txBody>
          <a:bodyPr>
            <a:normAutofit/>
          </a:bodyPr>
          <a:lstStyle/>
          <a:p>
            <a:r>
              <a:rPr lang="en-US"/>
              <a:t>Creating a NuGet Package: .NET Standard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B61F9-4ADB-4E93-B2CA-E663AE4FC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64" y="2853879"/>
            <a:ext cx="9637776" cy="271477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/>
              <a:t>In Visual Studio, Fill out info for Package (project properties)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Right Click project -&gt; Pack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See package created at:</a:t>
            </a:r>
          </a:p>
          <a:p>
            <a:pPr lvl="1"/>
            <a:r>
              <a:rPr lang="en-US" sz="2000"/>
              <a:t>&lt;Project&gt;\bin\Debug\Practice_Lib3.1.0.0.nupkg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Note: Can do similar work with dotnet CLI</a:t>
            </a:r>
          </a:p>
        </p:txBody>
      </p:sp>
    </p:spTree>
    <p:extLst>
      <p:ext uri="{BB962C8B-B14F-4D97-AF65-F5344CB8AC3E}">
        <p14:creationId xmlns:p14="http://schemas.microsoft.com/office/powerpoint/2010/main" val="889161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34654-0037-4397-8FE0-39DB1F9AC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969263"/>
            <a:ext cx="3093880" cy="4923537"/>
          </a:xfrm>
          <a:solidFill>
            <a:schemeClr val="bg1">
              <a:alpha val="70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000">
                <a:solidFill>
                  <a:schemeClr val="tx1">
                    <a:lumMod val="85000"/>
                    <a:lumOff val="15000"/>
                  </a:schemeClr>
                </a:solidFill>
              </a:rPr>
              <a:t>Anatomy of a NuGet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4E82A-630A-4A29-AD39-62E62E677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101" y="1450427"/>
            <a:ext cx="6876429" cy="1847719"/>
          </a:xfrm>
        </p:spPr>
        <p:txBody>
          <a:bodyPr>
            <a:noAutofit/>
          </a:bodyPr>
          <a:lstStyle/>
          <a:p>
            <a:r>
              <a:rPr lang="en-US" sz="2400" dirty="0"/>
              <a:t>Files!</a:t>
            </a:r>
          </a:p>
          <a:p>
            <a:r>
              <a:rPr lang="en-US" sz="2400" dirty="0"/>
              <a:t>Package is a zip folder</a:t>
            </a:r>
          </a:p>
          <a:p>
            <a:r>
              <a:rPr lang="en-US" sz="2400" dirty="0"/>
              <a:t>Folder Structure – Not Well Documented</a:t>
            </a:r>
          </a:p>
          <a:p>
            <a:pPr lvl="1"/>
            <a:r>
              <a:rPr lang="en-US" sz="1400" dirty="0"/>
              <a:t>Lib/Content/Build/Tools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1AC19E41-BCF2-4F35-97A7-2A45ED58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7674" y="3686783"/>
            <a:ext cx="6579124" cy="22038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D5BF8C-8CFE-48BC-A427-78E7FA65C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540" y="4095730"/>
            <a:ext cx="6243171" cy="1385984"/>
          </a:xfrm>
          <a:prstGeom prst="rect">
            <a:avLst/>
          </a:prstGeom>
          <a:ln w="31750" cap="sq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3110937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D8E66-5998-4A38-A12E-C4FF9AC9B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811" y="1573586"/>
            <a:ext cx="9122584" cy="1325563"/>
          </a:xfrm>
        </p:spPr>
        <p:txBody>
          <a:bodyPr>
            <a:normAutofit/>
          </a:bodyPr>
          <a:lstStyle/>
          <a:p>
            <a:r>
              <a:rPr lang="en-US" dirty="0"/>
              <a:t>Publishing a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CFF64-728F-4F83-99FC-84AA0FA8C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811" y="3060017"/>
            <a:ext cx="6066118" cy="2438546"/>
          </a:xfrm>
        </p:spPr>
        <p:txBody>
          <a:bodyPr>
            <a:normAutofit/>
          </a:bodyPr>
          <a:lstStyle/>
          <a:p>
            <a:r>
              <a:rPr lang="en-US" sz="2400"/>
              <a:t>Let others consume a package to their project</a:t>
            </a:r>
          </a:p>
          <a:p>
            <a:r>
              <a:rPr lang="en-US" sz="2400"/>
              <a:t>Can “Push” to NuGet server</a:t>
            </a:r>
          </a:p>
          <a:p>
            <a:pPr lvl="1"/>
            <a:r>
              <a:rPr lang="en-US" dirty="0"/>
              <a:t>Command line, or Visual Studio (.NET Standard only)</a:t>
            </a:r>
          </a:p>
          <a:p>
            <a:r>
              <a:rPr lang="en-US" sz="2400"/>
              <a:t>Setup CI/CD Pipeline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9616D99-AEFB-4C95-84EF-5DEC698D9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D0F97023-F626-4FC5-8C2D-753B5C7F4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4D4C1F98-E5C0-4A8B-9529-71BA53B7E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303" y="3191551"/>
            <a:ext cx="2529751" cy="219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136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B78408-39AA-463B-A987-2124EBCDB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Challenges - Publishing in CI/CD Environment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AED2F6-CFAD-4F1C-89FA-1D37DDE9E4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111420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7557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BBE1BA-282B-4557-ACFA-354D08A3D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Publish Pipeline in Azure DevOps</a:t>
            </a:r>
          </a:p>
        </p:txBody>
      </p:sp>
      <p:cxnSp>
        <p:nvCxnSpPr>
          <p:cNvPr id="20" name="Straight Connector 17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C42BBEE-14F6-4077-9B75-B121069E1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99287"/>
            <a:ext cx="4652865" cy="624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734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2C3C8-9991-4C37-85F1-64B9880F5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Pipeline Variables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9BBCDB-2B6F-4490-9D45-A7837B62A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452" y="1396588"/>
            <a:ext cx="10501095" cy="522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684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55CF0-439A-4398-9A18-F462D1C2F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8 – dotnet pack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5735CD-6201-4C29-9121-52C9336EB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9" y="1544599"/>
            <a:ext cx="12001903" cy="507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579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4C91E7-1734-4DFB-98A6-93A060A7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10 – Push to Internal NuGet Feed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6FEFA5-41A1-4293-B1F6-7A0AB4A71B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336" y="1675227"/>
            <a:ext cx="12077338" cy="492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222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ADCB6-8C41-4E98-9D65-9F8C704B3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2F81D-1E82-463F-86FD-CB6B320E1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/>
              <a:t>Collection of artifacts to use in your software development pipeline</a:t>
            </a:r>
          </a:p>
          <a:p>
            <a:pPr lvl="1"/>
            <a:r>
              <a:rPr lang="en-US"/>
              <a:t>Like a present from the internet</a:t>
            </a:r>
          </a:p>
          <a:p>
            <a:pPr lvl="2"/>
            <a:r>
              <a:rPr lang="en-US" sz="2400"/>
              <a:t>Sometimes with a pretty bow</a:t>
            </a:r>
          </a:p>
          <a:p>
            <a:r>
              <a:rPr lang="en-US" sz="2400"/>
              <a:t>Internal or External</a:t>
            </a:r>
          </a:p>
        </p:txBody>
      </p:sp>
    </p:spTree>
    <p:extLst>
      <p:ext uri="{BB962C8B-B14F-4D97-AF65-F5344CB8AC3E}">
        <p14:creationId xmlns:p14="http://schemas.microsoft.com/office/powerpoint/2010/main" val="2491328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B0792-C1DB-4618-953B-A6121E990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11 – Push to Public NuGet Feed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87EA0497-89F2-4EE2-BB9D-438FE9EA9D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325" y="1675226"/>
            <a:ext cx="11821637" cy="484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174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1668A-98E2-4118-A55C-CF438DA30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340CD-4907-4593-9B47-BEFEF00FF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53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CFF7E-B502-46F7-8DB3-DBCEB56D2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48FD1-1DD3-44CF-B4C5-54BA928C0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94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DA782-384A-44FC-8FD5-0C7E1833F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Package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2D511-84F4-48CC-9B3F-70793D0A8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/>
              <a:t>Application to track/install/uninstall packages locally</a:t>
            </a:r>
          </a:p>
          <a:p>
            <a:pPr lvl="1"/>
            <a:r>
              <a:rPr lang="en-US"/>
              <a:t>Also for versioning</a:t>
            </a:r>
          </a:p>
          <a:p>
            <a:r>
              <a:rPr lang="en-US" sz="2400"/>
              <a:t>NuGet, Packet, NPM, Yarn, Brew, etc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141655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2B231-778B-4D3B-A084-6CF3CBDF1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Consuming a NuGet Package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FB604C-C3BD-46ED-9418-3FB110207C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9042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4795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2272-9D37-4E36-8D7F-E0A64DCE6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969263"/>
            <a:ext cx="3093880" cy="4923537"/>
          </a:xfrm>
          <a:solidFill>
            <a:schemeClr val="bg1">
              <a:alpha val="70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000">
                <a:solidFill>
                  <a:schemeClr val="tx1">
                    <a:lumMod val="85000"/>
                    <a:lumOff val="15000"/>
                  </a:schemeClr>
                </a:solidFill>
              </a:rPr>
              <a:t>Packages.config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20965-DF43-44A9-A95B-F73DEB2FD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101" y="967339"/>
            <a:ext cx="6876429" cy="2628757"/>
          </a:xfrm>
        </p:spPr>
        <p:txBody>
          <a:bodyPr>
            <a:noAutofit/>
          </a:bodyPr>
          <a:lstStyle/>
          <a:p>
            <a:r>
              <a:rPr lang="en-US" sz="2400" dirty="0"/>
              <a:t>XML file in project directory</a:t>
            </a:r>
          </a:p>
          <a:p>
            <a:r>
              <a:rPr lang="en-US" sz="2400" dirty="0"/>
              <a:t>Packages downloaded locally per-solution</a:t>
            </a:r>
          </a:p>
          <a:p>
            <a:pPr lvl="1"/>
            <a:r>
              <a:rPr lang="en-US" dirty="0"/>
              <a:t>&lt;SOLUTION ROOT&gt;/packages</a:t>
            </a:r>
          </a:p>
          <a:p>
            <a:r>
              <a:rPr lang="en-US" sz="2400" dirty="0"/>
              <a:t>Default Choice in Visual Studio</a:t>
            </a:r>
          </a:p>
          <a:p>
            <a:r>
              <a:rPr lang="en-US" sz="2400" dirty="0"/>
              <a:t>Not meant for live edits</a:t>
            </a:r>
          </a:p>
          <a:p>
            <a:r>
              <a:rPr lang="en-US" sz="2400" dirty="0"/>
              <a:t>Legacy/Not supported for .NET Core/Standard</a:t>
            </a: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1AC19E41-BCF2-4F35-97A7-2A45ED58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7674" y="3686783"/>
            <a:ext cx="6579124" cy="22038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9C2EAC-FAFB-4016-9625-50C5FB1BC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575" y="4317600"/>
            <a:ext cx="6550448" cy="851557"/>
          </a:xfrm>
          <a:prstGeom prst="rect">
            <a:avLst/>
          </a:prstGeom>
          <a:ln w="31750" cap="sq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4090025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D9739-02C5-47D2-9135-B4F26925E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/>
              <a:t>PackageReference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88E08-9407-4B88-85F7-37CEDBDB9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r>
              <a:rPr lang="en-US" sz="2400" dirty="0"/>
              <a:t>Stored in Project file</a:t>
            </a:r>
          </a:p>
          <a:p>
            <a:r>
              <a:rPr lang="en-US" sz="2400" dirty="0"/>
              <a:t>Packages downloaded/shared globally on local machine</a:t>
            </a:r>
          </a:p>
          <a:p>
            <a:pPr lvl="1"/>
            <a:r>
              <a:rPr lang="en-US" dirty="0"/>
              <a:t>`dotnet </a:t>
            </a:r>
            <a:r>
              <a:rPr lang="en-US" dirty="0" err="1"/>
              <a:t>nuget</a:t>
            </a:r>
            <a:r>
              <a:rPr lang="en-US" dirty="0"/>
              <a:t> locals all --list`</a:t>
            </a:r>
          </a:p>
          <a:p>
            <a:r>
              <a:rPr lang="en-US" sz="2400" dirty="0"/>
              <a:t>Only choice for .NET Core/Standard</a:t>
            </a:r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0BAD5E-EFEC-4443-A148-7D0D1108E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707" y="3269547"/>
            <a:ext cx="4042409" cy="10510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1E426C-4F1E-49C0-8790-F5671676B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707" y="1151931"/>
            <a:ext cx="4042410" cy="12733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F633C8-5E19-470E-A1D7-AD50237CD608}"/>
              </a:ext>
            </a:extLst>
          </p:cNvPr>
          <p:cNvSpPr txBox="1"/>
          <p:nvPr/>
        </p:nvSpPr>
        <p:spPr>
          <a:xfrm>
            <a:off x="7723831" y="2425290"/>
            <a:ext cx="364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.NET Framework Project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FC6546-D8A6-4C4E-B0D1-841D22A7E515}"/>
              </a:ext>
            </a:extLst>
          </p:cNvPr>
          <p:cNvSpPr txBox="1"/>
          <p:nvPr/>
        </p:nvSpPr>
        <p:spPr>
          <a:xfrm>
            <a:off x="7812707" y="4320573"/>
            <a:ext cx="364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.NET Standard Project</a:t>
            </a:r>
          </a:p>
        </p:txBody>
      </p:sp>
    </p:spTree>
    <p:extLst>
      <p:ext uri="{BB962C8B-B14F-4D97-AF65-F5344CB8AC3E}">
        <p14:creationId xmlns:p14="http://schemas.microsoft.com/office/powerpoint/2010/main" val="1876621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3E09B-DF7A-4A03-A6E0-3A3BA8AF0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3578"/>
            <a:ext cx="4595071" cy="1645501"/>
          </a:xfrm>
        </p:spPr>
        <p:txBody>
          <a:bodyPr>
            <a:normAutofit/>
          </a:bodyPr>
          <a:lstStyle/>
          <a:p>
            <a:r>
              <a:rPr lang="en-US" sz="3700"/>
              <a:t>Migrating Packages.config to Package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3100F-BADD-4ECF-AD18-9C24AFFD4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8467"/>
            <a:ext cx="4595071" cy="3628495"/>
          </a:xfrm>
        </p:spPr>
        <p:txBody>
          <a:bodyPr>
            <a:normAutofit/>
          </a:bodyPr>
          <a:lstStyle/>
          <a:p>
            <a:r>
              <a:rPr lang="en-US" sz="2000" dirty="0"/>
              <a:t>Built into Visual Studio</a:t>
            </a:r>
          </a:p>
          <a:p>
            <a:r>
              <a:rPr lang="en-US" sz="2000" dirty="0"/>
              <a:t>Analyzer runs first</a:t>
            </a:r>
          </a:p>
          <a:p>
            <a:r>
              <a:rPr lang="en-US" sz="2000" dirty="0"/>
              <a:t>HTML report after migration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3713C1-2FB2-413B-BF91-3AE41726F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991" y="3474720"/>
            <a:ext cx="6100914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4">
            <a:extLst>
              <a:ext uri="{FF2B5EF4-FFF2-40B4-BE49-F238E27FC236}">
                <a16:creationId xmlns:a16="http://schemas.microsoft.com/office/drawing/2014/main" id="{90795B4D-5022-4A7F-A01D-8D880B7CD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9584" y="0"/>
            <a:ext cx="6192415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D19018-DE7C-4796-ADF2-AD2EB0FC0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BB4D9B-C123-4B43-8C88-C21B19D3F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908" y="577466"/>
            <a:ext cx="2364317" cy="222834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B1A0A2C2-4F85-44AF-8708-8DCA4B550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9624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163785-EE11-4A0A-98AB-C932852BC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2775" y="663163"/>
            <a:ext cx="2364317" cy="2056955"/>
          </a:xfrm>
          <a:prstGeom prst="rect">
            <a:avLst/>
          </a:prstGeom>
        </p:spPr>
      </p:pic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8469DA-8DB0-42C7-9394-7FE8239BE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9670" y="3796452"/>
            <a:ext cx="4288659" cy="25598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9DB88C-18A4-456B-A698-809838460147}"/>
              </a:ext>
            </a:extLst>
          </p:cNvPr>
          <p:cNvSpPr txBox="1"/>
          <p:nvPr/>
        </p:nvSpPr>
        <p:spPr>
          <a:xfrm>
            <a:off x="6915780" y="3560972"/>
            <a:ext cx="4001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Right Click </a:t>
            </a:r>
            <a:r>
              <a:rPr lang="en-US" sz="1400" dirty="0" err="1">
                <a:solidFill>
                  <a:schemeClr val="bg1"/>
                </a:solidFill>
              </a:rPr>
              <a:t>Packages.config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EA8643-F2F7-4087-8114-4AE8F3696E53}"/>
              </a:ext>
            </a:extLst>
          </p:cNvPr>
          <p:cNvSpPr txBox="1"/>
          <p:nvPr/>
        </p:nvSpPr>
        <p:spPr>
          <a:xfrm>
            <a:off x="6338338" y="305838"/>
            <a:ext cx="4001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Analyzer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1827D9-B8C1-42B1-BE86-B90DDC057861}"/>
              </a:ext>
            </a:extLst>
          </p:cNvPr>
          <p:cNvSpPr txBox="1"/>
          <p:nvPr/>
        </p:nvSpPr>
        <p:spPr>
          <a:xfrm>
            <a:off x="9423189" y="355386"/>
            <a:ext cx="4001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Report</a:t>
            </a:r>
          </a:p>
        </p:txBody>
      </p:sp>
    </p:spTree>
    <p:extLst>
      <p:ext uri="{BB962C8B-B14F-4D97-AF65-F5344CB8AC3E}">
        <p14:creationId xmlns:p14="http://schemas.microsoft.com/office/powerpoint/2010/main" val="1592030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15B3A4-CD91-4E50-8805-0309332DF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PackageReference</a:t>
            </a:r>
            <a:r>
              <a:rPr lang="en-US" dirty="0"/>
              <a:t> Breaking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7DC5D-DA4B-4831-A552-E9388E133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/>
              <a:t>File references only</a:t>
            </a:r>
          </a:p>
          <a:p>
            <a:pPr lvl="1"/>
            <a:r>
              <a:rPr lang="en-US"/>
              <a:t>No install.ps1 and uninstall.ps1 script execution</a:t>
            </a:r>
          </a:p>
          <a:p>
            <a:r>
              <a:rPr lang="en-US" sz="2400"/>
              <a:t>Files in ‘content’ folder not automatically added to project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551887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0CE4BD-CF1B-402E-8489-E9EE3007A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Make PackageReference the Default</a:t>
            </a:r>
          </a:p>
        </p:txBody>
      </p:sp>
      <p:pic>
        <p:nvPicPr>
          <p:cNvPr id="1029" name="Picture 2" descr="Options &#10;Search Options (Ctrl+E) &#10;Debugging &#10;Performance Tools &#10;Azure Data Lake &#10;Azure Service Authentication &#10;CMake &#10;Container Tools &#10;Cookiecutter &#10;Cross Platform &#10;Database Tools &#10;Tools &#10;GitHub for Visual Studio &#10;Graphics Diagnostics &#10;NuGet Package Manager &#10;PowerSheII Tools &#10;Python &#10;R Tools &#10;Service Fabric Tools &#10;Z] Allow NuGet to download missing packages &#10;Z] Automatically check for missing packages during build in Visual Studio &#10;Skip applying binding redirects &#10;Default package management format: *PackageReference &#10;Allow format selection on first packa &#10;Clear All NuGet Cache(s) &#10;Cancel ">
            <a:extLst>
              <a:ext uri="{FF2B5EF4-FFF2-40B4-BE49-F238E27FC236}">
                <a16:creationId xmlns:a16="http://schemas.microsoft.com/office/drawing/2014/main" id="{E094115C-F71D-4DB1-BD6F-6C7D4DB072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484" y="1675227"/>
            <a:ext cx="7451032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505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448</Words>
  <Application>Microsoft Office PowerPoint</Application>
  <PresentationFormat>Widescreen</PresentationFormat>
  <Paragraphs>78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Working with NuGet Packages</vt:lpstr>
      <vt:lpstr>Packages</vt:lpstr>
      <vt:lpstr>Package Manager</vt:lpstr>
      <vt:lpstr>Consuming a NuGet Package</vt:lpstr>
      <vt:lpstr>Packages.config</vt:lpstr>
      <vt:lpstr>PackageReference</vt:lpstr>
      <vt:lpstr>Migrating Packages.config to Package Reference</vt:lpstr>
      <vt:lpstr>PackageReference Breaking Changes</vt:lpstr>
      <vt:lpstr>Make PackageReference the Default</vt:lpstr>
      <vt:lpstr>Creating a NuGet Package: .NET Framework</vt:lpstr>
      <vt:lpstr>Sample .nuspec file for project</vt:lpstr>
      <vt:lpstr>Creating a NuGet Package: .NET Standard</vt:lpstr>
      <vt:lpstr>Anatomy of a NuGet Package</vt:lpstr>
      <vt:lpstr>Publishing a Package</vt:lpstr>
      <vt:lpstr>Challenges - Publishing in CI/CD Environment</vt:lpstr>
      <vt:lpstr>Publish Pipeline in Azure DevOps</vt:lpstr>
      <vt:lpstr>Pipeline Variables</vt:lpstr>
      <vt:lpstr>Step 8 – dotnet pack</vt:lpstr>
      <vt:lpstr>Step 10 – Push to Internal NuGet Feed</vt:lpstr>
      <vt:lpstr>Step 11 – Push to Public NuGet Feed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NuGet Packages</dc:title>
  <dc:creator>Al Rodriguez</dc:creator>
  <cp:lastModifiedBy>Al Rodriguez</cp:lastModifiedBy>
  <cp:revision>3</cp:revision>
  <dcterms:created xsi:type="dcterms:W3CDTF">2018-12-03T02:26:35Z</dcterms:created>
  <dcterms:modified xsi:type="dcterms:W3CDTF">2018-12-03T02:27:11Z</dcterms:modified>
</cp:coreProperties>
</file>