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76" r:id="rId4"/>
    <p:sldId id="261" r:id="rId5"/>
    <p:sldId id="260" r:id="rId6"/>
    <p:sldId id="274" r:id="rId7"/>
    <p:sldId id="273" r:id="rId8"/>
    <p:sldId id="257" r:id="rId9"/>
    <p:sldId id="258" r:id="rId10"/>
    <p:sldId id="259" r:id="rId11"/>
    <p:sldId id="262" r:id="rId12"/>
    <p:sldId id="264" r:id="rId13"/>
    <p:sldId id="272" r:id="rId14"/>
    <p:sldId id="269" r:id="rId15"/>
    <p:sldId id="270" r:id="rId16"/>
    <p:sldId id="267" r:id="rId17"/>
    <p:sldId id="268" r:id="rId18"/>
    <p:sldId id="266" r:id="rId19"/>
    <p:sldId id="26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886" autoAdjust="0"/>
  </p:normalViewPr>
  <p:slideViewPr>
    <p:cSldViewPr snapToGrid="0">
      <p:cViewPr>
        <p:scale>
          <a:sx n="96" d="100"/>
          <a:sy n="96" d="100"/>
        </p:scale>
        <p:origin x="-53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hyperlink" Target="https://rust-embedded.github.io/book/intro/index.html" TargetMode="External"/><Relationship Id="rId1" Type="http://schemas.openxmlformats.org/officeDocument/2006/relationships/hyperlink" Target="https://doc.rust-lang.org/book/" TargetMode="Externa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hyperlink" Target="https://rust-embedded.github.io/book/intro/index.html" TargetMode="External"/><Relationship Id="rId1" Type="http://schemas.openxmlformats.org/officeDocument/2006/relationships/hyperlink" Target="https://doc.rust-lang.org/book/" TargetMode="External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E1ECE-FBC9-4CDD-8B01-673277AE32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9533FA-755A-4882-B09E-0C57E2973F3D}">
      <dgm:prSet/>
      <dgm:spPr/>
      <dgm:t>
        <a:bodyPr/>
        <a:lstStyle/>
        <a:p>
          <a:r>
            <a:rPr lang="en-US"/>
            <a:t>Primarily C#/.NET Developer</a:t>
          </a:r>
        </a:p>
      </dgm:t>
    </dgm:pt>
    <dgm:pt modelId="{54D4160E-4917-418F-890F-90DF46F0D895}" type="parTrans" cxnId="{5B7A2C4F-2511-4837-ABBE-ADEE1FBBDC09}">
      <dgm:prSet/>
      <dgm:spPr/>
      <dgm:t>
        <a:bodyPr/>
        <a:lstStyle/>
        <a:p>
          <a:endParaRPr lang="en-US"/>
        </a:p>
      </dgm:t>
    </dgm:pt>
    <dgm:pt modelId="{2511D87A-2A6D-4682-8ACB-6B101121AEF6}" type="sibTrans" cxnId="{5B7A2C4F-2511-4837-ABBE-ADEE1FBBDC09}">
      <dgm:prSet/>
      <dgm:spPr/>
      <dgm:t>
        <a:bodyPr/>
        <a:lstStyle/>
        <a:p>
          <a:endParaRPr lang="en-US"/>
        </a:p>
      </dgm:t>
    </dgm:pt>
    <dgm:pt modelId="{2A99552F-4E81-4B2A-A461-06DD7BFB9D16}">
      <dgm:prSet/>
      <dgm:spPr/>
      <dgm:t>
        <a:bodyPr/>
        <a:lstStyle/>
        <a:p>
          <a:r>
            <a:rPr lang="en-US"/>
            <a:t>Mostly develop apps in controlled environments</a:t>
          </a:r>
        </a:p>
      </dgm:t>
    </dgm:pt>
    <dgm:pt modelId="{4C7C9942-5FE4-4209-85AB-2B9D4EC33284}" type="parTrans" cxnId="{9D8DA763-84CC-468D-805F-330B27DA77AD}">
      <dgm:prSet/>
      <dgm:spPr/>
      <dgm:t>
        <a:bodyPr/>
        <a:lstStyle/>
        <a:p>
          <a:endParaRPr lang="en-US"/>
        </a:p>
      </dgm:t>
    </dgm:pt>
    <dgm:pt modelId="{F5E2AFE8-17FE-4063-97B2-196143F475CF}" type="sibTrans" cxnId="{9D8DA763-84CC-468D-805F-330B27DA77AD}">
      <dgm:prSet/>
      <dgm:spPr/>
      <dgm:t>
        <a:bodyPr/>
        <a:lstStyle/>
        <a:p>
          <a:endParaRPr lang="en-US"/>
        </a:p>
      </dgm:t>
    </dgm:pt>
    <dgm:pt modelId="{C363D1BF-B0F8-456E-9123-820B5E1AB7D7}">
      <dgm:prSet/>
      <dgm:spPr/>
      <dgm:t>
        <a:bodyPr/>
        <a:lstStyle/>
        <a:p>
          <a:r>
            <a:rPr lang="en-US"/>
            <a:t>Backend Server</a:t>
          </a:r>
        </a:p>
      </dgm:t>
    </dgm:pt>
    <dgm:pt modelId="{02D3C93C-10F8-4F75-806F-EA1895CAD164}" type="parTrans" cxnId="{85850FDC-CC57-4698-A025-37E6A299547F}">
      <dgm:prSet/>
      <dgm:spPr/>
      <dgm:t>
        <a:bodyPr/>
        <a:lstStyle/>
        <a:p>
          <a:endParaRPr lang="en-US"/>
        </a:p>
      </dgm:t>
    </dgm:pt>
    <dgm:pt modelId="{E4CB2201-481E-4E39-B460-877521DC8085}" type="sibTrans" cxnId="{85850FDC-CC57-4698-A025-37E6A299547F}">
      <dgm:prSet/>
      <dgm:spPr/>
      <dgm:t>
        <a:bodyPr/>
        <a:lstStyle/>
        <a:p>
          <a:endParaRPr lang="en-US"/>
        </a:p>
      </dgm:t>
    </dgm:pt>
    <dgm:pt modelId="{A07300F9-9769-4AB5-B14C-403C075F10C6}">
      <dgm:prSet/>
      <dgm:spPr/>
      <dgm:t>
        <a:bodyPr/>
        <a:lstStyle/>
        <a:p>
          <a:r>
            <a:rPr lang="en-US"/>
            <a:t>Desktop/Mobile</a:t>
          </a:r>
        </a:p>
      </dgm:t>
    </dgm:pt>
    <dgm:pt modelId="{23AE3BB6-CE38-478A-B36A-1C43DE64C707}" type="parTrans" cxnId="{927C415C-7601-4CE2-B580-1E461CB0D59E}">
      <dgm:prSet/>
      <dgm:spPr/>
      <dgm:t>
        <a:bodyPr/>
        <a:lstStyle/>
        <a:p>
          <a:endParaRPr lang="en-US"/>
        </a:p>
      </dgm:t>
    </dgm:pt>
    <dgm:pt modelId="{12CE8F84-AF59-41E4-9887-063C2BD3022D}" type="sibTrans" cxnId="{927C415C-7601-4CE2-B580-1E461CB0D59E}">
      <dgm:prSet/>
      <dgm:spPr/>
      <dgm:t>
        <a:bodyPr/>
        <a:lstStyle/>
        <a:p>
          <a:endParaRPr lang="en-US"/>
        </a:p>
      </dgm:t>
    </dgm:pt>
    <dgm:pt modelId="{C3A6A596-EF10-445E-87CA-18DF872D7C42}" type="pres">
      <dgm:prSet presAssocID="{3FFE1ECE-FBC9-4CDD-8B01-673277AE32FC}" presName="root" presStyleCnt="0">
        <dgm:presLayoutVars>
          <dgm:dir/>
          <dgm:resizeHandles val="exact"/>
        </dgm:presLayoutVars>
      </dgm:prSet>
      <dgm:spPr/>
    </dgm:pt>
    <dgm:pt modelId="{E42EC562-6F15-4AEE-BAB3-3F5830A43BD8}" type="pres">
      <dgm:prSet presAssocID="{8E9533FA-755A-4882-B09E-0C57E2973F3D}" presName="compNode" presStyleCnt="0"/>
      <dgm:spPr/>
    </dgm:pt>
    <dgm:pt modelId="{D0357E00-E6C6-44E8-8FF9-E971EA23F56E}" type="pres">
      <dgm:prSet presAssocID="{8E9533FA-755A-4882-B09E-0C57E2973F3D}" presName="bgRect" presStyleLbl="bgShp" presStyleIdx="0" presStyleCnt="2"/>
      <dgm:spPr/>
    </dgm:pt>
    <dgm:pt modelId="{FF582976-4939-4EB9-8CE5-05C2CC44DCF2}" type="pres">
      <dgm:prSet presAssocID="{8E9533FA-755A-4882-B09E-0C57E2973F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529B709-1D1A-4760-A68B-05B7582935A6}" type="pres">
      <dgm:prSet presAssocID="{8E9533FA-755A-4882-B09E-0C57E2973F3D}" presName="spaceRect" presStyleCnt="0"/>
      <dgm:spPr/>
    </dgm:pt>
    <dgm:pt modelId="{F0256F95-AAE0-42BF-AB04-EC19F83400EA}" type="pres">
      <dgm:prSet presAssocID="{8E9533FA-755A-4882-B09E-0C57E2973F3D}" presName="parTx" presStyleLbl="revTx" presStyleIdx="0" presStyleCnt="3">
        <dgm:presLayoutVars>
          <dgm:chMax val="0"/>
          <dgm:chPref val="0"/>
        </dgm:presLayoutVars>
      </dgm:prSet>
      <dgm:spPr/>
    </dgm:pt>
    <dgm:pt modelId="{A8EDF110-15CF-4864-B859-81DF24E52608}" type="pres">
      <dgm:prSet presAssocID="{2511D87A-2A6D-4682-8ACB-6B101121AEF6}" presName="sibTrans" presStyleCnt="0"/>
      <dgm:spPr/>
    </dgm:pt>
    <dgm:pt modelId="{FDD6E97E-AC43-4F8D-A932-66EEA2772AA9}" type="pres">
      <dgm:prSet presAssocID="{2A99552F-4E81-4B2A-A461-06DD7BFB9D16}" presName="compNode" presStyleCnt="0"/>
      <dgm:spPr/>
    </dgm:pt>
    <dgm:pt modelId="{C6D1113F-E64E-4A51-B898-728F656DABBD}" type="pres">
      <dgm:prSet presAssocID="{2A99552F-4E81-4B2A-A461-06DD7BFB9D16}" presName="bgRect" presStyleLbl="bgShp" presStyleIdx="1" presStyleCnt="2"/>
      <dgm:spPr/>
    </dgm:pt>
    <dgm:pt modelId="{905A752B-0D77-4F4A-A624-37E6B5DFA810}" type="pres">
      <dgm:prSet presAssocID="{2A99552F-4E81-4B2A-A461-06DD7BFB9D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D0CEA36-697A-4556-AFC8-D0874E4DF9A0}" type="pres">
      <dgm:prSet presAssocID="{2A99552F-4E81-4B2A-A461-06DD7BFB9D16}" presName="spaceRect" presStyleCnt="0"/>
      <dgm:spPr/>
    </dgm:pt>
    <dgm:pt modelId="{CA4C3B4D-95C1-490C-B1B8-85DE89BC9AA9}" type="pres">
      <dgm:prSet presAssocID="{2A99552F-4E81-4B2A-A461-06DD7BFB9D16}" presName="parTx" presStyleLbl="revTx" presStyleIdx="1" presStyleCnt="3">
        <dgm:presLayoutVars>
          <dgm:chMax val="0"/>
          <dgm:chPref val="0"/>
        </dgm:presLayoutVars>
      </dgm:prSet>
      <dgm:spPr/>
    </dgm:pt>
    <dgm:pt modelId="{6301CECF-9D01-42EC-9800-0E3585CC1F6F}" type="pres">
      <dgm:prSet presAssocID="{2A99552F-4E81-4B2A-A461-06DD7BFB9D16}" presName="desTx" presStyleLbl="revTx" presStyleIdx="2" presStyleCnt="3">
        <dgm:presLayoutVars/>
      </dgm:prSet>
      <dgm:spPr/>
    </dgm:pt>
  </dgm:ptLst>
  <dgm:cxnLst>
    <dgm:cxn modelId="{08FC4332-6290-4F07-AB7F-CC9CFE108F96}" type="presOf" srcId="{3FFE1ECE-FBC9-4CDD-8B01-673277AE32FC}" destId="{C3A6A596-EF10-445E-87CA-18DF872D7C42}" srcOrd="0" destOrd="0" presId="urn:microsoft.com/office/officeart/2018/2/layout/IconVerticalSolidList"/>
    <dgm:cxn modelId="{B0B0E137-0B91-4CDD-85A7-B27A62757CEE}" type="presOf" srcId="{C363D1BF-B0F8-456E-9123-820B5E1AB7D7}" destId="{6301CECF-9D01-42EC-9800-0E3585CC1F6F}" srcOrd="0" destOrd="0" presId="urn:microsoft.com/office/officeart/2018/2/layout/IconVerticalSolidList"/>
    <dgm:cxn modelId="{927C415C-7601-4CE2-B580-1E461CB0D59E}" srcId="{2A99552F-4E81-4B2A-A461-06DD7BFB9D16}" destId="{A07300F9-9769-4AB5-B14C-403C075F10C6}" srcOrd="1" destOrd="0" parTransId="{23AE3BB6-CE38-478A-B36A-1C43DE64C707}" sibTransId="{12CE8F84-AF59-41E4-9887-063C2BD3022D}"/>
    <dgm:cxn modelId="{9D8DA763-84CC-468D-805F-330B27DA77AD}" srcId="{3FFE1ECE-FBC9-4CDD-8B01-673277AE32FC}" destId="{2A99552F-4E81-4B2A-A461-06DD7BFB9D16}" srcOrd="1" destOrd="0" parTransId="{4C7C9942-5FE4-4209-85AB-2B9D4EC33284}" sibTransId="{F5E2AFE8-17FE-4063-97B2-196143F475CF}"/>
    <dgm:cxn modelId="{5B7A2C4F-2511-4837-ABBE-ADEE1FBBDC09}" srcId="{3FFE1ECE-FBC9-4CDD-8B01-673277AE32FC}" destId="{8E9533FA-755A-4882-B09E-0C57E2973F3D}" srcOrd="0" destOrd="0" parTransId="{54D4160E-4917-418F-890F-90DF46F0D895}" sibTransId="{2511D87A-2A6D-4682-8ACB-6B101121AEF6}"/>
    <dgm:cxn modelId="{03F8A47F-E0E3-4320-B9F6-F16C1D11651D}" type="presOf" srcId="{2A99552F-4E81-4B2A-A461-06DD7BFB9D16}" destId="{CA4C3B4D-95C1-490C-B1B8-85DE89BC9AA9}" srcOrd="0" destOrd="0" presId="urn:microsoft.com/office/officeart/2018/2/layout/IconVerticalSolidList"/>
    <dgm:cxn modelId="{CD1DE291-C2A2-49F5-AC39-566B5197425C}" type="presOf" srcId="{8E9533FA-755A-4882-B09E-0C57E2973F3D}" destId="{F0256F95-AAE0-42BF-AB04-EC19F83400EA}" srcOrd="0" destOrd="0" presId="urn:microsoft.com/office/officeart/2018/2/layout/IconVerticalSolidList"/>
    <dgm:cxn modelId="{85850FDC-CC57-4698-A025-37E6A299547F}" srcId="{2A99552F-4E81-4B2A-A461-06DD7BFB9D16}" destId="{C363D1BF-B0F8-456E-9123-820B5E1AB7D7}" srcOrd="0" destOrd="0" parTransId="{02D3C93C-10F8-4F75-806F-EA1895CAD164}" sibTransId="{E4CB2201-481E-4E39-B460-877521DC8085}"/>
    <dgm:cxn modelId="{06E798E9-3F53-44B5-9CD3-EEEE0BAB4A6F}" type="presOf" srcId="{A07300F9-9769-4AB5-B14C-403C075F10C6}" destId="{6301CECF-9D01-42EC-9800-0E3585CC1F6F}" srcOrd="0" destOrd="1" presId="urn:microsoft.com/office/officeart/2018/2/layout/IconVerticalSolidList"/>
    <dgm:cxn modelId="{858733A3-2C49-44A6-9752-3C723523D3C1}" type="presParOf" srcId="{C3A6A596-EF10-445E-87CA-18DF872D7C42}" destId="{E42EC562-6F15-4AEE-BAB3-3F5830A43BD8}" srcOrd="0" destOrd="0" presId="urn:microsoft.com/office/officeart/2018/2/layout/IconVerticalSolidList"/>
    <dgm:cxn modelId="{CDD09B97-13F2-4E33-84A5-61DA0D737380}" type="presParOf" srcId="{E42EC562-6F15-4AEE-BAB3-3F5830A43BD8}" destId="{D0357E00-E6C6-44E8-8FF9-E971EA23F56E}" srcOrd="0" destOrd="0" presId="urn:microsoft.com/office/officeart/2018/2/layout/IconVerticalSolidList"/>
    <dgm:cxn modelId="{6A20078B-D7BD-4B82-BAB9-7C5B951D94D0}" type="presParOf" srcId="{E42EC562-6F15-4AEE-BAB3-3F5830A43BD8}" destId="{FF582976-4939-4EB9-8CE5-05C2CC44DCF2}" srcOrd="1" destOrd="0" presId="urn:microsoft.com/office/officeart/2018/2/layout/IconVerticalSolidList"/>
    <dgm:cxn modelId="{8E7B4BE7-36F1-41C8-B1CF-F52C42462BC2}" type="presParOf" srcId="{E42EC562-6F15-4AEE-BAB3-3F5830A43BD8}" destId="{1529B709-1D1A-4760-A68B-05B7582935A6}" srcOrd="2" destOrd="0" presId="urn:microsoft.com/office/officeart/2018/2/layout/IconVerticalSolidList"/>
    <dgm:cxn modelId="{554E74FB-738E-4956-A702-6FB46FA062F6}" type="presParOf" srcId="{E42EC562-6F15-4AEE-BAB3-3F5830A43BD8}" destId="{F0256F95-AAE0-42BF-AB04-EC19F83400EA}" srcOrd="3" destOrd="0" presId="urn:microsoft.com/office/officeart/2018/2/layout/IconVerticalSolidList"/>
    <dgm:cxn modelId="{C9A4B7B4-87E5-4739-B435-D601B957FDEB}" type="presParOf" srcId="{C3A6A596-EF10-445E-87CA-18DF872D7C42}" destId="{A8EDF110-15CF-4864-B859-81DF24E52608}" srcOrd="1" destOrd="0" presId="urn:microsoft.com/office/officeart/2018/2/layout/IconVerticalSolidList"/>
    <dgm:cxn modelId="{29681568-93D7-405E-A83E-C444CED0D149}" type="presParOf" srcId="{C3A6A596-EF10-445E-87CA-18DF872D7C42}" destId="{FDD6E97E-AC43-4F8D-A932-66EEA2772AA9}" srcOrd="2" destOrd="0" presId="urn:microsoft.com/office/officeart/2018/2/layout/IconVerticalSolidList"/>
    <dgm:cxn modelId="{1AE10001-3939-4162-BA30-578FB90CE3F6}" type="presParOf" srcId="{FDD6E97E-AC43-4F8D-A932-66EEA2772AA9}" destId="{C6D1113F-E64E-4A51-B898-728F656DABBD}" srcOrd="0" destOrd="0" presId="urn:microsoft.com/office/officeart/2018/2/layout/IconVerticalSolidList"/>
    <dgm:cxn modelId="{5117D238-CDFB-4340-AD5E-D8C14B659568}" type="presParOf" srcId="{FDD6E97E-AC43-4F8D-A932-66EEA2772AA9}" destId="{905A752B-0D77-4F4A-A624-37E6B5DFA810}" srcOrd="1" destOrd="0" presId="urn:microsoft.com/office/officeart/2018/2/layout/IconVerticalSolidList"/>
    <dgm:cxn modelId="{F14807C5-3C3B-4E48-AD0A-F54202696930}" type="presParOf" srcId="{FDD6E97E-AC43-4F8D-A932-66EEA2772AA9}" destId="{ED0CEA36-697A-4556-AFC8-D0874E4DF9A0}" srcOrd="2" destOrd="0" presId="urn:microsoft.com/office/officeart/2018/2/layout/IconVerticalSolidList"/>
    <dgm:cxn modelId="{DDE98380-4EBE-4804-AE64-9E470E4624DD}" type="presParOf" srcId="{FDD6E97E-AC43-4F8D-A932-66EEA2772AA9}" destId="{CA4C3B4D-95C1-490C-B1B8-85DE89BC9AA9}" srcOrd="3" destOrd="0" presId="urn:microsoft.com/office/officeart/2018/2/layout/IconVerticalSolidList"/>
    <dgm:cxn modelId="{1FCE55E2-6470-483B-83D2-66A1FBD9EE1B}" type="presParOf" srcId="{FDD6E97E-AC43-4F8D-A932-66EEA2772AA9}" destId="{6301CECF-9D01-42EC-9800-0E3585CC1F6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56DAB-BC0E-46FC-B43C-D4CBCA713A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C8942F-0DB1-4674-B386-131FB5202A4D}">
      <dgm:prSet/>
      <dgm:spPr/>
      <dgm:t>
        <a:bodyPr/>
        <a:lstStyle/>
        <a:p>
          <a:r>
            <a:rPr lang="en-US"/>
            <a:t>Built for Speed</a:t>
          </a:r>
        </a:p>
      </dgm:t>
    </dgm:pt>
    <dgm:pt modelId="{568744ED-88B0-469D-978C-28CEFD338F31}" type="parTrans" cxnId="{322A81B8-FD5E-48D5-A57E-7F8C26A17ECD}">
      <dgm:prSet/>
      <dgm:spPr/>
      <dgm:t>
        <a:bodyPr/>
        <a:lstStyle/>
        <a:p>
          <a:endParaRPr lang="en-US"/>
        </a:p>
      </dgm:t>
    </dgm:pt>
    <dgm:pt modelId="{135D9B5A-30FC-4874-9D45-80BF3BEC5C36}" type="sibTrans" cxnId="{322A81B8-FD5E-48D5-A57E-7F8C26A17ECD}">
      <dgm:prSet/>
      <dgm:spPr/>
      <dgm:t>
        <a:bodyPr/>
        <a:lstStyle/>
        <a:p>
          <a:endParaRPr lang="en-US"/>
        </a:p>
      </dgm:t>
    </dgm:pt>
    <dgm:pt modelId="{7A32105A-3579-45E9-A18F-034985B431BC}">
      <dgm:prSet/>
      <dgm:spPr/>
      <dgm:t>
        <a:bodyPr/>
        <a:lstStyle/>
        <a:p>
          <a:r>
            <a:rPr lang="en-US"/>
            <a:t>Not memory safe</a:t>
          </a:r>
        </a:p>
      </dgm:t>
    </dgm:pt>
    <dgm:pt modelId="{0A4CB913-258C-4089-A3B7-090C965B398D}" type="parTrans" cxnId="{5196B862-7E07-401D-8DD8-0F50930E4FCE}">
      <dgm:prSet/>
      <dgm:spPr/>
      <dgm:t>
        <a:bodyPr/>
        <a:lstStyle/>
        <a:p>
          <a:endParaRPr lang="en-US"/>
        </a:p>
      </dgm:t>
    </dgm:pt>
    <dgm:pt modelId="{8D63D8C6-761F-43B2-8D30-DAD4C50EC349}" type="sibTrans" cxnId="{5196B862-7E07-401D-8DD8-0F50930E4FCE}">
      <dgm:prSet/>
      <dgm:spPr/>
      <dgm:t>
        <a:bodyPr/>
        <a:lstStyle/>
        <a:p>
          <a:endParaRPr lang="en-US"/>
        </a:p>
      </dgm:t>
    </dgm:pt>
    <dgm:pt modelId="{F83C148D-A7A4-4DA6-BEB9-68274661E83C}">
      <dgm:prSet/>
      <dgm:spPr/>
      <dgm:t>
        <a:bodyPr/>
        <a:lstStyle/>
        <a:p>
          <a:r>
            <a:rPr lang="en-US"/>
            <a:t>Gotta love them pointers</a:t>
          </a:r>
        </a:p>
      </dgm:t>
    </dgm:pt>
    <dgm:pt modelId="{FA3B00D5-66A0-4DE8-91CC-9FE936AEF3B2}" type="parTrans" cxnId="{9FC5AF69-4D74-42DC-A3B0-37654E6165CB}">
      <dgm:prSet/>
      <dgm:spPr/>
      <dgm:t>
        <a:bodyPr/>
        <a:lstStyle/>
        <a:p>
          <a:endParaRPr lang="en-US"/>
        </a:p>
      </dgm:t>
    </dgm:pt>
    <dgm:pt modelId="{54682FC7-0D10-4AC2-830D-C4381011CE1B}" type="sibTrans" cxnId="{9FC5AF69-4D74-42DC-A3B0-37654E6165CB}">
      <dgm:prSet/>
      <dgm:spPr/>
      <dgm:t>
        <a:bodyPr/>
        <a:lstStyle/>
        <a:p>
          <a:endParaRPr lang="en-US"/>
        </a:p>
      </dgm:t>
    </dgm:pt>
    <dgm:pt modelId="{5743716F-9D08-45D9-B192-D770F00EBA36}">
      <dgm:prSet/>
      <dgm:spPr/>
      <dgm:t>
        <a:bodyPr/>
        <a:lstStyle/>
        <a:p>
          <a:r>
            <a:rPr lang="en-US"/>
            <a:t>Building</a:t>
          </a:r>
        </a:p>
      </dgm:t>
    </dgm:pt>
    <dgm:pt modelId="{898976AF-FC5A-4F65-A88A-6AFCB2BB1BA2}" type="parTrans" cxnId="{16624298-FADB-4525-8AFA-3EA45D4893A5}">
      <dgm:prSet/>
      <dgm:spPr/>
      <dgm:t>
        <a:bodyPr/>
        <a:lstStyle/>
        <a:p>
          <a:endParaRPr lang="en-US"/>
        </a:p>
      </dgm:t>
    </dgm:pt>
    <dgm:pt modelId="{B4A69C09-510F-4EB7-9967-BAC354C83CEC}" type="sibTrans" cxnId="{16624298-FADB-4525-8AFA-3EA45D4893A5}">
      <dgm:prSet/>
      <dgm:spPr/>
      <dgm:t>
        <a:bodyPr/>
        <a:lstStyle/>
        <a:p>
          <a:endParaRPr lang="en-US"/>
        </a:p>
      </dgm:t>
    </dgm:pt>
    <dgm:pt modelId="{FF1DC96C-9DDF-4FB3-BB1F-A79C43D226F7}">
      <dgm:prSet/>
      <dgm:spPr/>
      <dgm:t>
        <a:bodyPr/>
        <a:lstStyle/>
        <a:p>
          <a:r>
            <a:rPr lang="en-US"/>
            <a:t>CMake Script</a:t>
          </a:r>
        </a:p>
      </dgm:t>
    </dgm:pt>
    <dgm:pt modelId="{4FA32A16-2D4B-4599-BA60-D6DE5635C23D}" type="parTrans" cxnId="{DA3B9A82-B3BF-4775-8758-4EA2397EDEE5}">
      <dgm:prSet/>
      <dgm:spPr/>
      <dgm:t>
        <a:bodyPr/>
        <a:lstStyle/>
        <a:p>
          <a:endParaRPr lang="en-US"/>
        </a:p>
      </dgm:t>
    </dgm:pt>
    <dgm:pt modelId="{7FAAF975-8A1E-402F-ABBF-9A7388C23AFC}" type="sibTrans" cxnId="{DA3B9A82-B3BF-4775-8758-4EA2397EDEE5}">
      <dgm:prSet/>
      <dgm:spPr/>
      <dgm:t>
        <a:bodyPr/>
        <a:lstStyle/>
        <a:p>
          <a:endParaRPr lang="en-US"/>
        </a:p>
      </dgm:t>
    </dgm:pt>
    <dgm:pt modelId="{85E8B6A8-8862-444D-99C3-51E0A52BD006}">
      <dgm:prSet/>
      <dgm:spPr/>
      <dgm:t>
        <a:bodyPr/>
        <a:lstStyle/>
        <a:p>
          <a:r>
            <a:rPr lang="en-US"/>
            <a:t>Have fun setting it up</a:t>
          </a:r>
        </a:p>
      </dgm:t>
    </dgm:pt>
    <dgm:pt modelId="{FF86FE21-AACC-4397-8B81-4BE511CCBAAE}" type="parTrans" cxnId="{BB98A762-7700-4E6B-BD27-33C59C08C0E0}">
      <dgm:prSet/>
      <dgm:spPr/>
      <dgm:t>
        <a:bodyPr/>
        <a:lstStyle/>
        <a:p>
          <a:endParaRPr lang="en-US"/>
        </a:p>
      </dgm:t>
    </dgm:pt>
    <dgm:pt modelId="{6B115BC6-0521-4ED1-A8F3-420667B1674D}" type="sibTrans" cxnId="{BB98A762-7700-4E6B-BD27-33C59C08C0E0}">
      <dgm:prSet/>
      <dgm:spPr/>
      <dgm:t>
        <a:bodyPr/>
        <a:lstStyle/>
        <a:p>
          <a:endParaRPr lang="en-US"/>
        </a:p>
      </dgm:t>
    </dgm:pt>
    <dgm:pt modelId="{BA1F77ED-FBB0-42BB-B081-F57B489AB4A4}">
      <dgm:prSet/>
      <dgm:spPr/>
      <dgm:t>
        <a:bodyPr/>
        <a:lstStyle/>
        <a:p>
          <a:r>
            <a:rPr lang="en-US"/>
            <a:t>Unit Testing</a:t>
          </a:r>
        </a:p>
      </dgm:t>
    </dgm:pt>
    <dgm:pt modelId="{2799D3A8-6D7F-4F4D-8C46-182B74E55ADC}" type="parTrans" cxnId="{43B79CB6-FC44-4522-B83D-0E930FA873E0}">
      <dgm:prSet/>
      <dgm:spPr/>
      <dgm:t>
        <a:bodyPr/>
        <a:lstStyle/>
        <a:p>
          <a:endParaRPr lang="en-US"/>
        </a:p>
      </dgm:t>
    </dgm:pt>
    <dgm:pt modelId="{2B4A4B6D-3102-43AE-9CEC-60A99B106D7E}" type="sibTrans" cxnId="{43B79CB6-FC44-4522-B83D-0E930FA873E0}">
      <dgm:prSet/>
      <dgm:spPr/>
      <dgm:t>
        <a:bodyPr/>
        <a:lstStyle/>
        <a:p>
          <a:endParaRPr lang="en-US"/>
        </a:p>
      </dgm:t>
    </dgm:pt>
    <dgm:pt modelId="{574F7A56-7B4B-40F6-8327-F6292AFD2B2A}">
      <dgm:prSet/>
      <dgm:spPr/>
      <dgm:t>
        <a:bodyPr/>
        <a:lstStyle/>
        <a:p>
          <a:r>
            <a:rPr lang="en-US"/>
            <a:t>Handful of options</a:t>
          </a:r>
        </a:p>
      </dgm:t>
    </dgm:pt>
    <dgm:pt modelId="{8F71C1A1-B6F8-4821-85B3-65EB2AA69A7A}" type="parTrans" cxnId="{343CCB33-DE18-4B06-BF35-C5DFEF36866A}">
      <dgm:prSet/>
      <dgm:spPr/>
      <dgm:t>
        <a:bodyPr/>
        <a:lstStyle/>
        <a:p>
          <a:endParaRPr lang="en-US"/>
        </a:p>
      </dgm:t>
    </dgm:pt>
    <dgm:pt modelId="{7E1E2635-3E69-4ADE-9FB8-1CECABD8F02D}" type="sibTrans" cxnId="{343CCB33-DE18-4B06-BF35-C5DFEF36866A}">
      <dgm:prSet/>
      <dgm:spPr/>
      <dgm:t>
        <a:bodyPr/>
        <a:lstStyle/>
        <a:p>
          <a:endParaRPr lang="en-US"/>
        </a:p>
      </dgm:t>
    </dgm:pt>
    <dgm:pt modelId="{18E4C0E9-7EE3-48B3-A7FD-BC0B37240002}">
      <dgm:prSet/>
      <dgm:spPr/>
      <dgm:t>
        <a:bodyPr/>
        <a:lstStyle/>
        <a:p>
          <a:r>
            <a:rPr lang="en-US"/>
            <a:t>Have fun setting it up</a:t>
          </a:r>
        </a:p>
      </dgm:t>
    </dgm:pt>
    <dgm:pt modelId="{15E16701-E749-49BA-936B-2E7AB247DC39}" type="parTrans" cxnId="{80D434F5-BE4F-4832-8D11-C384A88F677D}">
      <dgm:prSet/>
      <dgm:spPr/>
      <dgm:t>
        <a:bodyPr/>
        <a:lstStyle/>
        <a:p>
          <a:endParaRPr lang="en-US"/>
        </a:p>
      </dgm:t>
    </dgm:pt>
    <dgm:pt modelId="{B2979789-4A2B-482A-BFF7-7D81B557F2D0}" type="sibTrans" cxnId="{80D434F5-BE4F-4832-8D11-C384A88F677D}">
      <dgm:prSet/>
      <dgm:spPr/>
      <dgm:t>
        <a:bodyPr/>
        <a:lstStyle/>
        <a:p>
          <a:endParaRPr lang="en-US"/>
        </a:p>
      </dgm:t>
    </dgm:pt>
    <dgm:pt modelId="{EF84BC8B-3675-4D40-B604-BE1DD3010074}" type="pres">
      <dgm:prSet presAssocID="{7B656DAB-BC0E-46FC-B43C-D4CBCA713A3A}" presName="root" presStyleCnt="0">
        <dgm:presLayoutVars>
          <dgm:dir/>
          <dgm:resizeHandles val="exact"/>
        </dgm:presLayoutVars>
      </dgm:prSet>
      <dgm:spPr/>
    </dgm:pt>
    <dgm:pt modelId="{263A0A07-1729-4823-A20F-6C0F7258A316}" type="pres">
      <dgm:prSet presAssocID="{DEC8942F-0DB1-4674-B386-131FB5202A4D}" presName="compNode" presStyleCnt="0"/>
      <dgm:spPr/>
    </dgm:pt>
    <dgm:pt modelId="{9AEC2E4E-4B6F-4B46-BE0D-B147B6B6A02A}" type="pres">
      <dgm:prSet presAssocID="{DEC8942F-0DB1-4674-B386-131FB5202A4D}" presName="bgRect" presStyleLbl="bgShp" presStyleIdx="0" presStyleCnt="4"/>
      <dgm:spPr/>
    </dgm:pt>
    <dgm:pt modelId="{7224908B-5081-4015-A52E-10C876B2E965}" type="pres">
      <dgm:prSet presAssocID="{DEC8942F-0DB1-4674-B386-131FB5202A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EC5F507-F49C-4EE8-B334-BC5F4FFEB2D8}" type="pres">
      <dgm:prSet presAssocID="{DEC8942F-0DB1-4674-B386-131FB5202A4D}" presName="spaceRect" presStyleCnt="0"/>
      <dgm:spPr/>
    </dgm:pt>
    <dgm:pt modelId="{59C78668-B66B-4AA3-8C25-001614ECA32A}" type="pres">
      <dgm:prSet presAssocID="{DEC8942F-0DB1-4674-B386-131FB5202A4D}" presName="parTx" presStyleLbl="revTx" presStyleIdx="0" presStyleCnt="7">
        <dgm:presLayoutVars>
          <dgm:chMax val="0"/>
          <dgm:chPref val="0"/>
        </dgm:presLayoutVars>
      </dgm:prSet>
      <dgm:spPr/>
    </dgm:pt>
    <dgm:pt modelId="{336B9FF6-AB1A-47FE-BE1B-3E5F7AA5FDC2}" type="pres">
      <dgm:prSet presAssocID="{135D9B5A-30FC-4874-9D45-80BF3BEC5C36}" presName="sibTrans" presStyleCnt="0"/>
      <dgm:spPr/>
    </dgm:pt>
    <dgm:pt modelId="{DDC39EAE-5E11-48F3-8125-7E9734F26BFB}" type="pres">
      <dgm:prSet presAssocID="{7A32105A-3579-45E9-A18F-034985B431BC}" presName="compNode" presStyleCnt="0"/>
      <dgm:spPr/>
    </dgm:pt>
    <dgm:pt modelId="{76293D05-05A2-476A-8188-A2CE98247100}" type="pres">
      <dgm:prSet presAssocID="{7A32105A-3579-45E9-A18F-034985B431BC}" presName="bgRect" presStyleLbl="bgShp" presStyleIdx="1" presStyleCnt="4"/>
      <dgm:spPr/>
    </dgm:pt>
    <dgm:pt modelId="{D1D626EC-85E8-4EA5-B98F-78F88A677EA1}" type="pres">
      <dgm:prSet presAssocID="{7A32105A-3579-45E9-A18F-034985B431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Lock"/>
        </a:ext>
      </dgm:extLst>
    </dgm:pt>
    <dgm:pt modelId="{0C998A78-2BF8-475B-8E3A-B9E6BBA0537F}" type="pres">
      <dgm:prSet presAssocID="{7A32105A-3579-45E9-A18F-034985B431BC}" presName="spaceRect" presStyleCnt="0"/>
      <dgm:spPr/>
    </dgm:pt>
    <dgm:pt modelId="{C2EE3437-C1DE-491A-84F2-D9B1831C0F06}" type="pres">
      <dgm:prSet presAssocID="{7A32105A-3579-45E9-A18F-034985B431BC}" presName="parTx" presStyleLbl="revTx" presStyleIdx="1" presStyleCnt="7">
        <dgm:presLayoutVars>
          <dgm:chMax val="0"/>
          <dgm:chPref val="0"/>
        </dgm:presLayoutVars>
      </dgm:prSet>
      <dgm:spPr/>
    </dgm:pt>
    <dgm:pt modelId="{97C65673-3C04-46D9-A813-777AA51EF493}" type="pres">
      <dgm:prSet presAssocID="{7A32105A-3579-45E9-A18F-034985B431BC}" presName="desTx" presStyleLbl="revTx" presStyleIdx="2" presStyleCnt="7">
        <dgm:presLayoutVars/>
      </dgm:prSet>
      <dgm:spPr/>
    </dgm:pt>
    <dgm:pt modelId="{2FEEA46C-2D9C-494F-B2CA-2D92448A723B}" type="pres">
      <dgm:prSet presAssocID="{8D63D8C6-761F-43B2-8D30-DAD4C50EC349}" presName="sibTrans" presStyleCnt="0"/>
      <dgm:spPr/>
    </dgm:pt>
    <dgm:pt modelId="{8DC43A07-86A3-40FD-A4DE-1502C07DAE05}" type="pres">
      <dgm:prSet presAssocID="{5743716F-9D08-45D9-B192-D770F00EBA36}" presName="compNode" presStyleCnt="0"/>
      <dgm:spPr/>
    </dgm:pt>
    <dgm:pt modelId="{42ED3F24-2944-474C-9120-4D9E848932A8}" type="pres">
      <dgm:prSet presAssocID="{5743716F-9D08-45D9-B192-D770F00EBA36}" presName="bgRect" presStyleLbl="bgShp" presStyleIdx="2" presStyleCnt="4"/>
      <dgm:spPr/>
    </dgm:pt>
    <dgm:pt modelId="{1643EBE1-1AD8-4C89-B91C-056406D7F210}" type="pres">
      <dgm:prSet presAssocID="{5743716F-9D08-45D9-B192-D770F00EBA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cket and shovel"/>
        </a:ext>
      </dgm:extLst>
    </dgm:pt>
    <dgm:pt modelId="{2B0AD81C-B3D3-4165-A94E-AF52AA0EFBDD}" type="pres">
      <dgm:prSet presAssocID="{5743716F-9D08-45D9-B192-D770F00EBA36}" presName="spaceRect" presStyleCnt="0"/>
      <dgm:spPr/>
    </dgm:pt>
    <dgm:pt modelId="{82B9D240-CAAB-42E2-B099-AEED3CCFE104}" type="pres">
      <dgm:prSet presAssocID="{5743716F-9D08-45D9-B192-D770F00EBA36}" presName="parTx" presStyleLbl="revTx" presStyleIdx="3" presStyleCnt="7">
        <dgm:presLayoutVars>
          <dgm:chMax val="0"/>
          <dgm:chPref val="0"/>
        </dgm:presLayoutVars>
      </dgm:prSet>
      <dgm:spPr/>
    </dgm:pt>
    <dgm:pt modelId="{E16AA893-0994-480A-80EB-03ADA70B0CB4}" type="pres">
      <dgm:prSet presAssocID="{5743716F-9D08-45D9-B192-D770F00EBA36}" presName="desTx" presStyleLbl="revTx" presStyleIdx="4" presStyleCnt="7">
        <dgm:presLayoutVars/>
      </dgm:prSet>
      <dgm:spPr/>
    </dgm:pt>
    <dgm:pt modelId="{6B1C2939-6EA7-49CC-A64C-77895A73653C}" type="pres">
      <dgm:prSet presAssocID="{B4A69C09-510F-4EB7-9967-BAC354C83CEC}" presName="sibTrans" presStyleCnt="0"/>
      <dgm:spPr/>
    </dgm:pt>
    <dgm:pt modelId="{4093545C-827D-44BF-8075-A9CE94BDEA00}" type="pres">
      <dgm:prSet presAssocID="{BA1F77ED-FBB0-42BB-B081-F57B489AB4A4}" presName="compNode" presStyleCnt="0"/>
      <dgm:spPr/>
    </dgm:pt>
    <dgm:pt modelId="{6C531CCF-ECDD-4F90-ABE9-03C24A887222}" type="pres">
      <dgm:prSet presAssocID="{BA1F77ED-FBB0-42BB-B081-F57B489AB4A4}" presName="bgRect" presStyleLbl="bgShp" presStyleIdx="3" presStyleCnt="4"/>
      <dgm:spPr/>
    </dgm:pt>
    <dgm:pt modelId="{24F8E44A-3845-44BE-A94A-FAB9D305E31A}" type="pres">
      <dgm:prSet presAssocID="{BA1F77ED-FBB0-42BB-B081-F57B489AB4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ttings"/>
        </a:ext>
      </dgm:extLst>
    </dgm:pt>
    <dgm:pt modelId="{C413311F-E9FC-442C-839E-521E6F8475E1}" type="pres">
      <dgm:prSet presAssocID="{BA1F77ED-FBB0-42BB-B081-F57B489AB4A4}" presName="spaceRect" presStyleCnt="0"/>
      <dgm:spPr/>
    </dgm:pt>
    <dgm:pt modelId="{313E6B85-8ADC-4898-A96E-BFF7FF879EFE}" type="pres">
      <dgm:prSet presAssocID="{BA1F77ED-FBB0-42BB-B081-F57B489AB4A4}" presName="parTx" presStyleLbl="revTx" presStyleIdx="5" presStyleCnt="7">
        <dgm:presLayoutVars>
          <dgm:chMax val="0"/>
          <dgm:chPref val="0"/>
        </dgm:presLayoutVars>
      </dgm:prSet>
      <dgm:spPr/>
    </dgm:pt>
    <dgm:pt modelId="{4735AD9C-3FCA-417F-812F-77AA9BEFC275}" type="pres">
      <dgm:prSet presAssocID="{BA1F77ED-FBB0-42BB-B081-F57B489AB4A4}" presName="desTx" presStyleLbl="revTx" presStyleIdx="6" presStyleCnt="7">
        <dgm:presLayoutVars/>
      </dgm:prSet>
      <dgm:spPr/>
    </dgm:pt>
  </dgm:ptLst>
  <dgm:cxnLst>
    <dgm:cxn modelId="{CE59EF15-A146-4A66-8E69-97CDE60FB8FF}" type="presOf" srcId="{F83C148D-A7A4-4DA6-BEB9-68274661E83C}" destId="{97C65673-3C04-46D9-A813-777AA51EF493}" srcOrd="0" destOrd="0" presId="urn:microsoft.com/office/officeart/2018/2/layout/IconVerticalSolidList"/>
    <dgm:cxn modelId="{343CCB33-DE18-4B06-BF35-C5DFEF36866A}" srcId="{BA1F77ED-FBB0-42BB-B081-F57B489AB4A4}" destId="{574F7A56-7B4B-40F6-8327-F6292AFD2B2A}" srcOrd="0" destOrd="0" parTransId="{8F71C1A1-B6F8-4821-85B3-65EB2AA69A7A}" sibTransId="{7E1E2635-3E69-4ADE-9FB8-1CECABD8F02D}"/>
    <dgm:cxn modelId="{BB98A762-7700-4E6B-BD27-33C59C08C0E0}" srcId="{5743716F-9D08-45D9-B192-D770F00EBA36}" destId="{85E8B6A8-8862-444D-99C3-51E0A52BD006}" srcOrd="1" destOrd="0" parTransId="{FF86FE21-AACC-4397-8B81-4BE511CCBAAE}" sibTransId="{6B115BC6-0521-4ED1-A8F3-420667B1674D}"/>
    <dgm:cxn modelId="{5196B862-7E07-401D-8DD8-0F50930E4FCE}" srcId="{7B656DAB-BC0E-46FC-B43C-D4CBCA713A3A}" destId="{7A32105A-3579-45E9-A18F-034985B431BC}" srcOrd="1" destOrd="0" parTransId="{0A4CB913-258C-4089-A3B7-090C965B398D}" sibTransId="{8D63D8C6-761F-43B2-8D30-DAD4C50EC349}"/>
    <dgm:cxn modelId="{9FC5AF69-4D74-42DC-A3B0-37654E6165CB}" srcId="{7A32105A-3579-45E9-A18F-034985B431BC}" destId="{F83C148D-A7A4-4DA6-BEB9-68274661E83C}" srcOrd="0" destOrd="0" parTransId="{FA3B00D5-66A0-4DE8-91CC-9FE936AEF3B2}" sibTransId="{54682FC7-0D10-4AC2-830D-C4381011CE1B}"/>
    <dgm:cxn modelId="{8FA7C980-3B01-4769-B0F8-3F30947836CC}" type="presOf" srcId="{85E8B6A8-8862-444D-99C3-51E0A52BD006}" destId="{E16AA893-0994-480A-80EB-03ADA70B0CB4}" srcOrd="0" destOrd="1" presId="urn:microsoft.com/office/officeart/2018/2/layout/IconVerticalSolidList"/>
    <dgm:cxn modelId="{DA3B9A82-B3BF-4775-8758-4EA2397EDEE5}" srcId="{5743716F-9D08-45D9-B192-D770F00EBA36}" destId="{FF1DC96C-9DDF-4FB3-BB1F-A79C43D226F7}" srcOrd="0" destOrd="0" parTransId="{4FA32A16-2D4B-4599-BA60-D6DE5635C23D}" sibTransId="{7FAAF975-8A1E-402F-ABBF-9A7388C23AFC}"/>
    <dgm:cxn modelId="{BD08558A-DEBE-49BD-B084-9A05746D5053}" type="presOf" srcId="{FF1DC96C-9DDF-4FB3-BB1F-A79C43D226F7}" destId="{E16AA893-0994-480A-80EB-03ADA70B0CB4}" srcOrd="0" destOrd="0" presId="urn:microsoft.com/office/officeart/2018/2/layout/IconVerticalSolidList"/>
    <dgm:cxn modelId="{16624298-FADB-4525-8AFA-3EA45D4893A5}" srcId="{7B656DAB-BC0E-46FC-B43C-D4CBCA713A3A}" destId="{5743716F-9D08-45D9-B192-D770F00EBA36}" srcOrd="2" destOrd="0" parTransId="{898976AF-FC5A-4F65-A88A-6AFCB2BB1BA2}" sibTransId="{B4A69C09-510F-4EB7-9967-BAC354C83CEC}"/>
    <dgm:cxn modelId="{62BEA89B-ADE3-4E67-892F-D0B56F066F23}" type="presOf" srcId="{7B656DAB-BC0E-46FC-B43C-D4CBCA713A3A}" destId="{EF84BC8B-3675-4D40-B604-BE1DD3010074}" srcOrd="0" destOrd="0" presId="urn:microsoft.com/office/officeart/2018/2/layout/IconVerticalSolidList"/>
    <dgm:cxn modelId="{32FB32A2-9499-42FD-95A4-D4C3A58E3A0F}" type="presOf" srcId="{5743716F-9D08-45D9-B192-D770F00EBA36}" destId="{82B9D240-CAAB-42E2-B099-AEED3CCFE104}" srcOrd="0" destOrd="0" presId="urn:microsoft.com/office/officeart/2018/2/layout/IconVerticalSolidList"/>
    <dgm:cxn modelId="{42F8F8A4-734F-47A9-8795-58E5E5831FBF}" type="presOf" srcId="{18E4C0E9-7EE3-48B3-A7FD-BC0B37240002}" destId="{4735AD9C-3FCA-417F-812F-77AA9BEFC275}" srcOrd="0" destOrd="1" presId="urn:microsoft.com/office/officeart/2018/2/layout/IconVerticalSolidList"/>
    <dgm:cxn modelId="{7289CCB1-43A3-496B-B18F-2009CB836A0B}" type="presOf" srcId="{574F7A56-7B4B-40F6-8327-F6292AFD2B2A}" destId="{4735AD9C-3FCA-417F-812F-77AA9BEFC275}" srcOrd="0" destOrd="0" presId="urn:microsoft.com/office/officeart/2018/2/layout/IconVerticalSolidList"/>
    <dgm:cxn modelId="{44E5C8B3-3B08-48C9-818A-35ED0BDA67AA}" type="presOf" srcId="{BA1F77ED-FBB0-42BB-B081-F57B489AB4A4}" destId="{313E6B85-8ADC-4898-A96E-BFF7FF879EFE}" srcOrd="0" destOrd="0" presId="urn:microsoft.com/office/officeart/2018/2/layout/IconVerticalSolidList"/>
    <dgm:cxn modelId="{43B79CB6-FC44-4522-B83D-0E930FA873E0}" srcId="{7B656DAB-BC0E-46FC-B43C-D4CBCA713A3A}" destId="{BA1F77ED-FBB0-42BB-B081-F57B489AB4A4}" srcOrd="3" destOrd="0" parTransId="{2799D3A8-6D7F-4F4D-8C46-182B74E55ADC}" sibTransId="{2B4A4B6D-3102-43AE-9CEC-60A99B106D7E}"/>
    <dgm:cxn modelId="{322A81B8-FD5E-48D5-A57E-7F8C26A17ECD}" srcId="{7B656DAB-BC0E-46FC-B43C-D4CBCA713A3A}" destId="{DEC8942F-0DB1-4674-B386-131FB5202A4D}" srcOrd="0" destOrd="0" parTransId="{568744ED-88B0-469D-978C-28CEFD338F31}" sibTransId="{135D9B5A-30FC-4874-9D45-80BF3BEC5C36}"/>
    <dgm:cxn modelId="{933CE4E8-9C6F-4DA6-A00C-E64AC28EE4B8}" type="presOf" srcId="{7A32105A-3579-45E9-A18F-034985B431BC}" destId="{C2EE3437-C1DE-491A-84F2-D9B1831C0F06}" srcOrd="0" destOrd="0" presId="urn:microsoft.com/office/officeart/2018/2/layout/IconVerticalSolidList"/>
    <dgm:cxn modelId="{BDDCD8F4-F1AB-4379-A499-40164AE96401}" type="presOf" srcId="{DEC8942F-0DB1-4674-B386-131FB5202A4D}" destId="{59C78668-B66B-4AA3-8C25-001614ECA32A}" srcOrd="0" destOrd="0" presId="urn:microsoft.com/office/officeart/2018/2/layout/IconVerticalSolidList"/>
    <dgm:cxn modelId="{80D434F5-BE4F-4832-8D11-C384A88F677D}" srcId="{BA1F77ED-FBB0-42BB-B081-F57B489AB4A4}" destId="{18E4C0E9-7EE3-48B3-A7FD-BC0B37240002}" srcOrd="1" destOrd="0" parTransId="{15E16701-E749-49BA-936B-2E7AB247DC39}" sibTransId="{B2979789-4A2B-482A-BFF7-7D81B557F2D0}"/>
    <dgm:cxn modelId="{A0A4704E-6F86-4E6A-AAAC-574F680F0B68}" type="presParOf" srcId="{EF84BC8B-3675-4D40-B604-BE1DD3010074}" destId="{263A0A07-1729-4823-A20F-6C0F7258A316}" srcOrd="0" destOrd="0" presId="urn:microsoft.com/office/officeart/2018/2/layout/IconVerticalSolidList"/>
    <dgm:cxn modelId="{9A2CB450-5467-4CB7-BA43-0066F51C7A57}" type="presParOf" srcId="{263A0A07-1729-4823-A20F-6C0F7258A316}" destId="{9AEC2E4E-4B6F-4B46-BE0D-B147B6B6A02A}" srcOrd="0" destOrd="0" presId="urn:microsoft.com/office/officeart/2018/2/layout/IconVerticalSolidList"/>
    <dgm:cxn modelId="{CF4D54DD-C143-4B57-9707-76BC66CBFB9F}" type="presParOf" srcId="{263A0A07-1729-4823-A20F-6C0F7258A316}" destId="{7224908B-5081-4015-A52E-10C876B2E965}" srcOrd="1" destOrd="0" presId="urn:microsoft.com/office/officeart/2018/2/layout/IconVerticalSolidList"/>
    <dgm:cxn modelId="{F3BD4131-DACE-4FF8-8577-2F2EBEE8767A}" type="presParOf" srcId="{263A0A07-1729-4823-A20F-6C0F7258A316}" destId="{4EC5F507-F49C-4EE8-B334-BC5F4FFEB2D8}" srcOrd="2" destOrd="0" presId="urn:microsoft.com/office/officeart/2018/2/layout/IconVerticalSolidList"/>
    <dgm:cxn modelId="{9ECCD35A-9687-4D64-8C7F-AB5311F7DF68}" type="presParOf" srcId="{263A0A07-1729-4823-A20F-6C0F7258A316}" destId="{59C78668-B66B-4AA3-8C25-001614ECA32A}" srcOrd="3" destOrd="0" presId="urn:microsoft.com/office/officeart/2018/2/layout/IconVerticalSolidList"/>
    <dgm:cxn modelId="{1CF40404-71C3-4014-8520-10E1A1454EC3}" type="presParOf" srcId="{EF84BC8B-3675-4D40-B604-BE1DD3010074}" destId="{336B9FF6-AB1A-47FE-BE1B-3E5F7AA5FDC2}" srcOrd="1" destOrd="0" presId="urn:microsoft.com/office/officeart/2018/2/layout/IconVerticalSolidList"/>
    <dgm:cxn modelId="{59EA1FA1-A16A-40B7-8D2E-5B59D8A8C633}" type="presParOf" srcId="{EF84BC8B-3675-4D40-B604-BE1DD3010074}" destId="{DDC39EAE-5E11-48F3-8125-7E9734F26BFB}" srcOrd="2" destOrd="0" presId="urn:microsoft.com/office/officeart/2018/2/layout/IconVerticalSolidList"/>
    <dgm:cxn modelId="{C73C8EE7-B0C5-4BEC-8119-2F596F50A0AC}" type="presParOf" srcId="{DDC39EAE-5E11-48F3-8125-7E9734F26BFB}" destId="{76293D05-05A2-476A-8188-A2CE98247100}" srcOrd="0" destOrd="0" presId="urn:microsoft.com/office/officeart/2018/2/layout/IconVerticalSolidList"/>
    <dgm:cxn modelId="{10263E02-9F95-48F3-BEC1-20E5E6277526}" type="presParOf" srcId="{DDC39EAE-5E11-48F3-8125-7E9734F26BFB}" destId="{D1D626EC-85E8-4EA5-B98F-78F88A677EA1}" srcOrd="1" destOrd="0" presId="urn:microsoft.com/office/officeart/2018/2/layout/IconVerticalSolidList"/>
    <dgm:cxn modelId="{A23C0F90-A39F-4959-AC72-36F51737A552}" type="presParOf" srcId="{DDC39EAE-5E11-48F3-8125-7E9734F26BFB}" destId="{0C998A78-2BF8-475B-8E3A-B9E6BBA0537F}" srcOrd="2" destOrd="0" presId="urn:microsoft.com/office/officeart/2018/2/layout/IconVerticalSolidList"/>
    <dgm:cxn modelId="{495B08DC-7DB7-49CA-BC93-952AB0316538}" type="presParOf" srcId="{DDC39EAE-5E11-48F3-8125-7E9734F26BFB}" destId="{C2EE3437-C1DE-491A-84F2-D9B1831C0F06}" srcOrd="3" destOrd="0" presId="urn:microsoft.com/office/officeart/2018/2/layout/IconVerticalSolidList"/>
    <dgm:cxn modelId="{0D719C54-80D8-41CD-96A9-4D87DD97B122}" type="presParOf" srcId="{DDC39EAE-5E11-48F3-8125-7E9734F26BFB}" destId="{97C65673-3C04-46D9-A813-777AA51EF493}" srcOrd="4" destOrd="0" presId="urn:microsoft.com/office/officeart/2018/2/layout/IconVerticalSolidList"/>
    <dgm:cxn modelId="{C672CF83-A848-4F0F-95B3-812E4C9686C4}" type="presParOf" srcId="{EF84BC8B-3675-4D40-B604-BE1DD3010074}" destId="{2FEEA46C-2D9C-494F-B2CA-2D92448A723B}" srcOrd="3" destOrd="0" presId="urn:microsoft.com/office/officeart/2018/2/layout/IconVerticalSolidList"/>
    <dgm:cxn modelId="{7F054B39-3DDD-44F3-88BA-6984E2699C17}" type="presParOf" srcId="{EF84BC8B-3675-4D40-B604-BE1DD3010074}" destId="{8DC43A07-86A3-40FD-A4DE-1502C07DAE05}" srcOrd="4" destOrd="0" presId="urn:microsoft.com/office/officeart/2018/2/layout/IconVerticalSolidList"/>
    <dgm:cxn modelId="{A22ED737-E8E6-43AA-B682-DCA2D560C71B}" type="presParOf" srcId="{8DC43A07-86A3-40FD-A4DE-1502C07DAE05}" destId="{42ED3F24-2944-474C-9120-4D9E848932A8}" srcOrd="0" destOrd="0" presId="urn:microsoft.com/office/officeart/2018/2/layout/IconVerticalSolidList"/>
    <dgm:cxn modelId="{C9C69AB2-D307-4639-8800-42A37CB2ABCA}" type="presParOf" srcId="{8DC43A07-86A3-40FD-A4DE-1502C07DAE05}" destId="{1643EBE1-1AD8-4C89-B91C-056406D7F210}" srcOrd="1" destOrd="0" presId="urn:microsoft.com/office/officeart/2018/2/layout/IconVerticalSolidList"/>
    <dgm:cxn modelId="{83AA10D2-5515-4C65-8D9A-0A23288BC546}" type="presParOf" srcId="{8DC43A07-86A3-40FD-A4DE-1502C07DAE05}" destId="{2B0AD81C-B3D3-4165-A94E-AF52AA0EFBDD}" srcOrd="2" destOrd="0" presId="urn:microsoft.com/office/officeart/2018/2/layout/IconVerticalSolidList"/>
    <dgm:cxn modelId="{094B1669-6545-4E35-A1BC-B33CD9CF9E33}" type="presParOf" srcId="{8DC43A07-86A3-40FD-A4DE-1502C07DAE05}" destId="{82B9D240-CAAB-42E2-B099-AEED3CCFE104}" srcOrd="3" destOrd="0" presId="urn:microsoft.com/office/officeart/2018/2/layout/IconVerticalSolidList"/>
    <dgm:cxn modelId="{485C6EB4-E2CD-457E-BCE0-A8900D29B124}" type="presParOf" srcId="{8DC43A07-86A3-40FD-A4DE-1502C07DAE05}" destId="{E16AA893-0994-480A-80EB-03ADA70B0CB4}" srcOrd="4" destOrd="0" presId="urn:microsoft.com/office/officeart/2018/2/layout/IconVerticalSolidList"/>
    <dgm:cxn modelId="{F628DCC0-7289-422B-97C7-E85C6F614489}" type="presParOf" srcId="{EF84BC8B-3675-4D40-B604-BE1DD3010074}" destId="{6B1C2939-6EA7-49CC-A64C-77895A73653C}" srcOrd="5" destOrd="0" presId="urn:microsoft.com/office/officeart/2018/2/layout/IconVerticalSolidList"/>
    <dgm:cxn modelId="{E08F49DE-F916-4FEE-94FF-72F0E02C1F7A}" type="presParOf" srcId="{EF84BC8B-3675-4D40-B604-BE1DD3010074}" destId="{4093545C-827D-44BF-8075-A9CE94BDEA00}" srcOrd="6" destOrd="0" presId="urn:microsoft.com/office/officeart/2018/2/layout/IconVerticalSolidList"/>
    <dgm:cxn modelId="{7B5336D7-873E-4A35-8956-43C8DCFD1347}" type="presParOf" srcId="{4093545C-827D-44BF-8075-A9CE94BDEA00}" destId="{6C531CCF-ECDD-4F90-ABE9-03C24A887222}" srcOrd="0" destOrd="0" presId="urn:microsoft.com/office/officeart/2018/2/layout/IconVerticalSolidList"/>
    <dgm:cxn modelId="{698B3D82-9556-480D-9298-AC8D76C34DE9}" type="presParOf" srcId="{4093545C-827D-44BF-8075-A9CE94BDEA00}" destId="{24F8E44A-3845-44BE-A94A-FAB9D305E31A}" srcOrd="1" destOrd="0" presId="urn:microsoft.com/office/officeart/2018/2/layout/IconVerticalSolidList"/>
    <dgm:cxn modelId="{99796687-F267-4A30-B9E4-96FC5A078AF0}" type="presParOf" srcId="{4093545C-827D-44BF-8075-A9CE94BDEA00}" destId="{C413311F-E9FC-442C-839E-521E6F8475E1}" srcOrd="2" destOrd="0" presId="urn:microsoft.com/office/officeart/2018/2/layout/IconVerticalSolidList"/>
    <dgm:cxn modelId="{E76E7BEA-15DA-42C6-A760-AD84A1C56DBA}" type="presParOf" srcId="{4093545C-827D-44BF-8075-A9CE94BDEA00}" destId="{313E6B85-8ADC-4898-A96E-BFF7FF879EFE}" srcOrd="3" destOrd="0" presId="urn:microsoft.com/office/officeart/2018/2/layout/IconVerticalSolidList"/>
    <dgm:cxn modelId="{307A4035-EEFC-4BFC-B192-BCB6FA3D6D0D}" type="presParOf" srcId="{4093545C-827D-44BF-8075-A9CE94BDEA00}" destId="{4735AD9C-3FCA-417F-812F-77AA9BEFC27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CDA648-3E7F-4855-AADA-2468EE07127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62744F1-45F5-472F-9C05-491E6B902CE3}">
      <dgm:prSet/>
      <dgm:spPr/>
      <dgm:t>
        <a:bodyPr/>
        <a:lstStyle/>
        <a:p>
          <a:r>
            <a:rPr lang="en-US"/>
            <a:t>Cmake</a:t>
          </a:r>
        </a:p>
      </dgm:t>
    </dgm:pt>
    <dgm:pt modelId="{FD8CA0FC-1A65-48B4-A27C-360B1FC51526}" type="parTrans" cxnId="{73A450BD-6C1C-4F6B-BBD9-7C22F98A06A0}">
      <dgm:prSet/>
      <dgm:spPr/>
      <dgm:t>
        <a:bodyPr/>
        <a:lstStyle/>
        <a:p>
          <a:endParaRPr lang="en-US"/>
        </a:p>
      </dgm:t>
    </dgm:pt>
    <dgm:pt modelId="{7F381B32-0F73-45AC-AEDF-37E9E3F0600D}" type="sibTrans" cxnId="{73A450BD-6C1C-4F6B-BBD9-7C22F98A06A0}">
      <dgm:prSet/>
      <dgm:spPr/>
      <dgm:t>
        <a:bodyPr/>
        <a:lstStyle/>
        <a:p>
          <a:endParaRPr lang="en-US"/>
        </a:p>
      </dgm:t>
    </dgm:pt>
    <dgm:pt modelId="{6F5BA19F-69B9-4FC8-A5A0-439DC6C6E47A}">
      <dgm:prSet/>
      <dgm:spPr/>
      <dgm:t>
        <a:bodyPr/>
        <a:lstStyle/>
        <a:p>
          <a:r>
            <a:rPr lang="en-US"/>
            <a:t>C/C++</a:t>
          </a:r>
        </a:p>
      </dgm:t>
    </dgm:pt>
    <dgm:pt modelId="{4F3C7B9E-F45C-4721-9D13-83C73A72B3A5}" type="parTrans" cxnId="{56F77B42-C1D8-49AC-84A7-85A97F639554}">
      <dgm:prSet/>
      <dgm:spPr/>
      <dgm:t>
        <a:bodyPr/>
        <a:lstStyle/>
        <a:p>
          <a:endParaRPr lang="en-US"/>
        </a:p>
      </dgm:t>
    </dgm:pt>
    <dgm:pt modelId="{07E78F69-383B-4091-A991-F99BC963C3CD}" type="sibTrans" cxnId="{56F77B42-C1D8-49AC-84A7-85A97F639554}">
      <dgm:prSet/>
      <dgm:spPr/>
      <dgm:t>
        <a:bodyPr/>
        <a:lstStyle/>
        <a:p>
          <a:endParaRPr lang="en-US"/>
        </a:p>
      </dgm:t>
    </dgm:pt>
    <dgm:pt modelId="{F271690D-A49F-4E88-B934-99AC03160BCD}">
      <dgm:prSet/>
      <dgm:spPr/>
      <dgm:t>
        <a:bodyPr/>
        <a:lstStyle/>
        <a:p>
          <a:r>
            <a:rPr lang="en-US"/>
            <a:t>Unit Tests with Google Test</a:t>
          </a:r>
        </a:p>
      </dgm:t>
    </dgm:pt>
    <dgm:pt modelId="{FB7021A2-1CFD-4437-83D2-67E6C51BFB4B}" type="parTrans" cxnId="{87FC312F-5F69-4634-A359-CC142302A22B}">
      <dgm:prSet/>
      <dgm:spPr/>
      <dgm:t>
        <a:bodyPr/>
        <a:lstStyle/>
        <a:p>
          <a:endParaRPr lang="en-US"/>
        </a:p>
      </dgm:t>
    </dgm:pt>
    <dgm:pt modelId="{7FA23D98-9944-402E-A642-35318468D89A}" type="sibTrans" cxnId="{87FC312F-5F69-4634-A359-CC142302A22B}">
      <dgm:prSet/>
      <dgm:spPr/>
      <dgm:t>
        <a:bodyPr/>
        <a:lstStyle/>
        <a:p>
          <a:endParaRPr lang="en-US"/>
        </a:p>
      </dgm:t>
    </dgm:pt>
    <dgm:pt modelId="{A138F5C4-7BBA-4C07-AC81-6E1B532D0656}">
      <dgm:prSet/>
      <dgm:spPr/>
      <dgm:t>
        <a:bodyPr/>
        <a:lstStyle/>
        <a:p>
          <a:r>
            <a:rPr lang="en-US"/>
            <a:t>It was hard</a:t>
          </a:r>
        </a:p>
      </dgm:t>
    </dgm:pt>
    <dgm:pt modelId="{61CDA453-4E31-4AE3-92BD-5F823ECDBFA2}" type="parTrans" cxnId="{CDC591F7-8ACD-44E0-8209-161518053BD1}">
      <dgm:prSet/>
      <dgm:spPr/>
      <dgm:t>
        <a:bodyPr/>
        <a:lstStyle/>
        <a:p>
          <a:endParaRPr lang="en-US"/>
        </a:p>
      </dgm:t>
    </dgm:pt>
    <dgm:pt modelId="{78D7B17E-AA80-4A44-BE7B-447D0FB03966}" type="sibTrans" cxnId="{CDC591F7-8ACD-44E0-8209-161518053BD1}">
      <dgm:prSet/>
      <dgm:spPr/>
      <dgm:t>
        <a:bodyPr/>
        <a:lstStyle/>
        <a:p>
          <a:endParaRPr lang="en-US"/>
        </a:p>
      </dgm:t>
    </dgm:pt>
    <dgm:pt modelId="{DFDAAA07-77C9-416A-9F4F-4D1F2020D716}">
      <dgm:prSet/>
      <dgm:spPr/>
      <dgm:t>
        <a:bodyPr/>
        <a:lstStyle/>
        <a:p>
          <a:r>
            <a:rPr lang="en-US"/>
            <a:t>Never figured out on-board debugging</a:t>
          </a:r>
        </a:p>
      </dgm:t>
    </dgm:pt>
    <dgm:pt modelId="{5EE20AF2-78C6-4141-93F1-62604B2F4FB3}" type="parTrans" cxnId="{CBD218AD-E53C-4646-BEFB-1DDDDED63318}">
      <dgm:prSet/>
      <dgm:spPr/>
      <dgm:t>
        <a:bodyPr/>
        <a:lstStyle/>
        <a:p>
          <a:endParaRPr lang="en-US"/>
        </a:p>
      </dgm:t>
    </dgm:pt>
    <dgm:pt modelId="{609C6843-5F30-4357-A227-523A126B1406}" type="sibTrans" cxnId="{CBD218AD-E53C-4646-BEFB-1DDDDED63318}">
      <dgm:prSet/>
      <dgm:spPr/>
      <dgm:t>
        <a:bodyPr/>
        <a:lstStyle/>
        <a:p>
          <a:endParaRPr lang="en-US"/>
        </a:p>
      </dgm:t>
    </dgm:pt>
    <dgm:pt modelId="{F4C4FFA1-CCCE-4808-94A4-ED45220774BA}" type="pres">
      <dgm:prSet presAssocID="{DCCDA648-3E7F-4855-AADA-2468EE07127E}" presName="vert0" presStyleCnt="0">
        <dgm:presLayoutVars>
          <dgm:dir/>
          <dgm:animOne val="branch"/>
          <dgm:animLvl val="lvl"/>
        </dgm:presLayoutVars>
      </dgm:prSet>
      <dgm:spPr/>
    </dgm:pt>
    <dgm:pt modelId="{EF4221C8-AFFF-4EE0-AB30-7BDE7F4A4B9C}" type="pres">
      <dgm:prSet presAssocID="{062744F1-45F5-472F-9C05-491E6B902CE3}" presName="thickLine" presStyleLbl="alignNode1" presStyleIdx="0" presStyleCnt="5"/>
      <dgm:spPr/>
    </dgm:pt>
    <dgm:pt modelId="{5D9CDD48-93BF-410B-B723-F9029B5519AB}" type="pres">
      <dgm:prSet presAssocID="{062744F1-45F5-472F-9C05-491E6B902CE3}" presName="horz1" presStyleCnt="0"/>
      <dgm:spPr/>
    </dgm:pt>
    <dgm:pt modelId="{FB216865-443A-434E-9F65-6DF4CA9F3062}" type="pres">
      <dgm:prSet presAssocID="{062744F1-45F5-472F-9C05-491E6B902CE3}" presName="tx1" presStyleLbl="revTx" presStyleIdx="0" presStyleCnt="5"/>
      <dgm:spPr/>
    </dgm:pt>
    <dgm:pt modelId="{FB5BD617-47A4-4551-A32B-66EA12CA34E9}" type="pres">
      <dgm:prSet presAssocID="{062744F1-45F5-472F-9C05-491E6B902CE3}" presName="vert1" presStyleCnt="0"/>
      <dgm:spPr/>
    </dgm:pt>
    <dgm:pt modelId="{5D8C9C7E-B1A1-4D58-AED8-9544CB32CBA1}" type="pres">
      <dgm:prSet presAssocID="{6F5BA19F-69B9-4FC8-A5A0-439DC6C6E47A}" presName="thickLine" presStyleLbl="alignNode1" presStyleIdx="1" presStyleCnt="5"/>
      <dgm:spPr/>
    </dgm:pt>
    <dgm:pt modelId="{7DDDC660-40AA-4A71-8B9E-395DEF278DD8}" type="pres">
      <dgm:prSet presAssocID="{6F5BA19F-69B9-4FC8-A5A0-439DC6C6E47A}" presName="horz1" presStyleCnt="0"/>
      <dgm:spPr/>
    </dgm:pt>
    <dgm:pt modelId="{F238DC50-BC82-4D9F-A235-9231F09FCCF6}" type="pres">
      <dgm:prSet presAssocID="{6F5BA19F-69B9-4FC8-A5A0-439DC6C6E47A}" presName="tx1" presStyleLbl="revTx" presStyleIdx="1" presStyleCnt="5"/>
      <dgm:spPr/>
    </dgm:pt>
    <dgm:pt modelId="{3620302C-B9E0-4C62-946D-10B2D0F8679C}" type="pres">
      <dgm:prSet presAssocID="{6F5BA19F-69B9-4FC8-A5A0-439DC6C6E47A}" presName="vert1" presStyleCnt="0"/>
      <dgm:spPr/>
    </dgm:pt>
    <dgm:pt modelId="{55EBDBA4-554F-41C8-A271-DDEE4C24A7AA}" type="pres">
      <dgm:prSet presAssocID="{F271690D-A49F-4E88-B934-99AC03160BCD}" presName="thickLine" presStyleLbl="alignNode1" presStyleIdx="2" presStyleCnt="5"/>
      <dgm:spPr/>
    </dgm:pt>
    <dgm:pt modelId="{04D3F5F9-B0C1-4847-9F54-F6662D80DF24}" type="pres">
      <dgm:prSet presAssocID="{F271690D-A49F-4E88-B934-99AC03160BCD}" presName="horz1" presStyleCnt="0"/>
      <dgm:spPr/>
    </dgm:pt>
    <dgm:pt modelId="{4AA103F1-8D91-457C-850A-ECE9AA6EC86B}" type="pres">
      <dgm:prSet presAssocID="{F271690D-A49F-4E88-B934-99AC03160BCD}" presName="tx1" presStyleLbl="revTx" presStyleIdx="2" presStyleCnt="5"/>
      <dgm:spPr/>
    </dgm:pt>
    <dgm:pt modelId="{B98EB38F-62C9-41B0-AD3F-4E51CA659A64}" type="pres">
      <dgm:prSet presAssocID="{F271690D-A49F-4E88-B934-99AC03160BCD}" presName="vert1" presStyleCnt="0"/>
      <dgm:spPr/>
    </dgm:pt>
    <dgm:pt modelId="{33CBCC2C-D907-46EF-96CC-81143F8F82DD}" type="pres">
      <dgm:prSet presAssocID="{A138F5C4-7BBA-4C07-AC81-6E1B532D0656}" presName="thickLine" presStyleLbl="alignNode1" presStyleIdx="3" presStyleCnt="5"/>
      <dgm:spPr/>
    </dgm:pt>
    <dgm:pt modelId="{2C4F061E-44A1-4983-9D8A-223178AA44CB}" type="pres">
      <dgm:prSet presAssocID="{A138F5C4-7BBA-4C07-AC81-6E1B532D0656}" presName="horz1" presStyleCnt="0"/>
      <dgm:spPr/>
    </dgm:pt>
    <dgm:pt modelId="{03D93FF4-7A19-448A-9F15-4AEA69D08859}" type="pres">
      <dgm:prSet presAssocID="{A138F5C4-7BBA-4C07-AC81-6E1B532D0656}" presName="tx1" presStyleLbl="revTx" presStyleIdx="3" presStyleCnt="5"/>
      <dgm:spPr/>
    </dgm:pt>
    <dgm:pt modelId="{3B08253A-8468-4ED9-9C45-4B555908E696}" type="pres">
      <dgm:prSet presAssocID="{A138F5C4-7BBA-4C07-AC81-6E1B532D0656}" presName="vert1" presStyleCnt="0"/>
      <dgm:spPr/>
    </dgm:pt>
    <dgm:pt modelId="{19976F1F-4435-41CC-89FB-97507934A2F6}" type="pres">
      <dgm:prSet presAssocID="{DFDAAA07-77C9-416A-9F4F-4D1F2020D716}" presName="thickLine" presStyleLbl="alignNode1" presStyleIdx="4" presStyleCnt="5"/>
      <dgm:spPr/>
    </dgm:pt>
    <dgm:pt modelId="{C32B44B0-9363-49D8-85A1-57C1B25F2520}" type="pres">
      <dgm:prSet presAssocID="{DFDAAA07-77C9-416A-9F4F-4D1F2020D716}" presName="horz1" presStyleCnt="0"/>
      <dgm:spPr/>
    </dgm:pt>
    <dgm:pt modelId="{A256505D-3680-42F7-8B48-3AFC324B2719}" type="pres">
      <dgm:prSet presAssocID="{DFDAAA07-77C9-416A-9F4F-4D1F2020D716}" presName="tx1" presStyleLbl="revTx" presStyleIdx="4" presStyleCnt="5"/>
      <dgm:spPr/>
    </dgm:pt>
    <dgm:pt modelId="{190A7DEE-E441-48FA-848B-ECB29EA21010}" type="pres">
      <dgm:prSet presAssocID="{DFDAAA07-77C9-416A-9F4F-4D1F2020D716}" presName="vert1" presStyleCnt="0"/>
      <dgm:spPr/>
    </dgm:pt>
  </dgm:ptLst>
  <dgm:cxnLst>
    <dgm:cxn modelId="{87FC312F-5F69-4634-A359-CC142302A22B}" srcId="{DCCDA648-3E7F-4855-AADA-2468EE07127E}" destId="{F271690D-A49F-4E88-B934-99AC03160BCD}" srcOrd="2" destOrd="0" parTransId="{FB7021A2-1CFD-4437-83D2-67E6C51BFB4B}" sibTransId="{7FA23D98-9944-402E-A642-35318468D89A}"/>
    <dgm:cxn modelId="{D2304534-8E43-4308-84C0-D270D804AE98}" type="presOf" srcId="{062744F1-45F5-472F-9C05-491E6B902CE3}" destId="{FB216865-443A-434E-9F65-6DF4CA9F3062}" srcOrd="0" destOrd="0" presId="urn:microsoft.com/office/officeart/2008/layout/LinedList"/>
    <dgm:cxn modelId="{7636665C-A910-4312-B932-4EBD4A967B2C}" type="presOf" srcId="{6F5BA19F-69B9-4FC8-A5A0-439DC6C6E47A}" destId="{F238DC50-BC82-4D9F-A235-9231F09FCCF6}" srcOrd="0" destOrd="0" presId="urn:microsoft.com/office/officeart/2008/layout/LinedList"/>
    <dgm:cxn modelId="{56F77B42-C1D8-49AC-84A7-85A97F639554}" srcId="{DCCDA648-3E7F-4855-AADA-2468EE07127E}" destId="{6F5BA19F-69B9-4FC8-A5A0-439DC6C6E47A}" srcOrd="1" destOrd="0" parTransId="{4F3C7B9E-F45C-4721-9D13-83C73A72B3A5}" sibTransId="{07E78F69-383B-4091-A991-F99BC963C3CD}"/>
    <dgm:cxn modelId="{C909637A-4470-41D9-A0CA-C5C177B3DA7B}" type="presOf" srcId="{A138F5C4-7BBA-4C07-AC81-6E1B532D0656}" destId="{03D93FF4-7A19-448A-9F15-4AEA69D08859}" srcOrd="0" destOrd="0" presId="urn:microsoft.com/office/officeart/2008/layout/LinedList"/>
    <dgm:cxn modelId="{4648F184-7D9A-4573-A884-B22B975330B9}" type="presOf" srcId="{F271690D-A49F-4E88-B934-99AC03160BCD}" destId="{4AA103F1-8D91-457C-850A-ECE9AA6EC86B}" srcOrd="0" destOrd="0" presId="urn:microsoft.com/office/officeart/2008/layout/LinedList"/>
    <dgm:cxn modelId="{CBD218AD-E53C-4646-BEFB-1DDDDED63318}" srcId="{DCCDA648-3E7F-4855-AADA-2468EE07127E}" destId="{DFDAAA07-77C9-416A-9F4F-4D1F2020D716}" srcOrd="4" destOrd="0" parTransId="{5EE20AF2-78C6-4141-93F1-62604B2F4FB3}" sibTransId="{609C6843-5F30-4357-A227-523A126B1406}"/>
    <dgm:cxn modelId="{73A450BD-6C1C-4F6B-BBD9-7C22F98A06A0}" srcId="{DCCDA648-3E7F-4855-AADA-2468EE07127E}" destId="{062744F1-45F5-472F-9C05-491E6B902CE3}" srcOrd="0" destOrd="0" parTransId="{FD8CA0FC-1A65-48B4-A27C-360B1FC51526}" sibTransId="{7F381B32-0F73-45AC-AEDF-37E9E3F0600D}"/>
    <dgm:cxn modelId="{A1CEB0D5-0B44-4274-97B9-26F92DBF123E}" type="presOf" srcId="{DCCDA648-3E7F-4855-AADA-2468EE07127E}" destId="{F4C4FFA1-CCCE-4808-94A4-ED45220774BA}" srcOrd="0" destOrd="0" presId="urn:microsoft.com/office/officeart/2008/layout/LinedList"/>
    <dgm:cxn modelId="{E99E96F2-FFE5-4572-A914-FCD1B276D66F}" type="presOf" srcId="{DFDAAA07-77C9-416A-9F4F-4D1F2020D716}" destId="{A256505D-3680-42F7-8B48-3AFC324B2719}" srcOrd="0" destOrd="0" presId="urn:microsoft.com/office/officeart/2008/layout/LinedList"/>
    <dgm:cxn modelId="{CDC591F7-8ACD-44E0-8209-161518053BD1}" srcId="{DCCDA648-3E7F-4855-AADA-2468EE07127E}" destId="{A138F5C4-7BBA-4C07-AC81-6E1B532D0656}" srcOrd="3" destOrd="0" parTransId="{61CDA453-4E31-4AE3-92BD-5F823ECDBFA2}" sibTransId="{78D7B17E-AA80-4A44-BE7B-447D0FB03966}"/>
    <dgm:cxn modelId="{AA803203-515A-44A3-81AC-6B729033E68F}" type="presParOf" srcId="{F4C4FFA1-CCCE-4808-94A4-ED45220774BA}" destId="{EF4221C8-AFFF-4EE0-AB30-7BDE7F4A4B9C}" srcOrd="0" destOrd="0" presId="urn:microsoft.com/office/officeart/2008/layout/LinedList"/>
    <dgm:cxn modelId="{4C54AC27-1DEF-4E9D-B0DF-25E8636018B5}" type="presParOf" srcId="{F4C4FFA1-CCCE-4808-94A4-ED45220774BA}" destId="{5D9CDD48-93BF-410B-B723-F9029B5519AB}" srcOrd="1" destOrd="0" presId="urn:microsoft.com/office/officeart/2008/layout/LinedList"/>
    <dgm:cxn modelId="{4B4A2350-FDBB-42C6-BF75-AE7CE10AA637}" type="presParOf" srcId="{5D9CDD48-93BF-410B-B723-F9029B5519AB}" destId="{FB216865-443A-434E-9F65-6DF4CA9F3062}" srcOrd="0" destOrd="0" presId="urn:microsoft.com/office/officeart/2008/layout/LinedList"/>
    <dgm:cxn modelId="{3D9ED8D6-B482-44A2-B2E6-75580B88B42B}" type="presParOf" srcId="{5D9CDD48-93BF-410B-B723-F9029B5519AB}" destId="{FB5BD617-47A4-4551-A32B-66EA12CA34E9}" srcOrd="1" destOrd="0" presId="urn:microsoft.com/office/officeart/2008/layout/LinedList"/>
    <dgm:cxn modelId="{E5E74D4F-1500-4573-BA81-95FEE7D48FDA}" type="presParOf" srcId="{F4C4FFA1-CCCE-4808-94A4-ED45220774BA}" destId="{5D8C9C7E-B1A1-4D58-AED8-9544CB32CBA1}" srcOrd="2" destOrd="0" presId="urn:microsoft.com/office/officeart/2008/layout/LinedList"/>
    <dgm:cxn modelId="{B4C9B2D5-9DEA-4B03-A4B3-1C66878F8B8C}" type="presParOf" srcId="{F4C4FFA1-CCCE-4808-94A4-ED45220774BA}" destId="{7DDDC660-40AA-4A71-8B9E-395DEF278DD8}" srcOrd="3" destOrd="0" presId="urn:microsoft.com/office/officeart/2008/layout/LinedList"/>
    <dgm:cxn modelId="{586AB237-1CCE-424B-BAE1-53E1D326A5C1}" type="presParOf" srcId="{7DDDC660-40AA-4A71-8B9E-395DEF278DD8}" destId="{F238DC50-BC82-4D9F-A235-9231F09FCCF6}" srcOrd="0" destOrd="0" presId="urn:microsoft.com/office/officeart/2008/layout/LinedList"/>
    <dgm:cxn modelId="{15A8CF73-9D6C-43D8-B19C-53F138CFB18C}" type="presParOf" srcId="{7DDDC660-40AA-4A71-8B9E-395DEF278DD8}" destId="{3620302C-B9E0-4C62-946D-10B2D0F8679C}" srcOrd="1" destOrd="0" presId="urn:microsoft.com/office/officeart/2008/layout/LinedList"/>
    <dgm:cxn modelId="{0155A305-9AB2-4C69-8EFC-744F6CED9BD1}" type="presParOf" srcId="{F4C4FFA1-CCCE-4808-94A4-ED45220774BA}" destId="{55EBDBA4-554F-41C8-A271-DDEE4C24A7AA}" srcOrd="4" destOrd="0" presId="urn:microsoft.com/office/officeart/2008/layout/LinedList"/>
    <dgm:cxn modelId="{FF3A4E96-DADC-429A-A360-991F0C409F11}" type="presParOf" srcId="{F4C4FFA1-CCCE-4808-94A4-ED45220774BA}" destId="{04D3F5F9-B0C1-4847-9F54-F6662D80DF24}" srcOrd="5" destOrd="0" presId="urn:microsoft.com/office/officeart/2008/layout/LinedList"/>
    <dgm:cxn modelId="{C6A9B0D2-B599-40D8-B6E0-F411330B630A}" type="presParOf" srcId="{04D3F5F9-B0C1-4847-9F54-F6662D80DF24}" destId="{4AA103F1-8D91-457C-850A-ECE9AA6EC86B}" srcOrd="0" destOrd="0" presId="urn:microsoft.com/office/officeart/2008/layout/LinedList"/>
    <dgm:cxn modelId="{0CA354DF-7565-4CCC-965D-EDF94C3F8323}" type="presParOf" srcId="{04D3F5F9-B0C1-4847-9F54-F6662D80DF24}" destId="{B98EB38F-62C9-41B0-AD3F-4E51CA659A64}" srcOrd="1" destOrd="0" presId="urn:microsoft.com/office/officeart/2008/layout/LinedList"/>
    <dgm:cxn modelId="{F9CD0751-7C1F-4045-B645-FCF5071DF1CD}" type="presParOf" srcId="{F4C4FFA1-CCCE-4808-94A4-ED45220774BA}" destId="{33CBCC2C-D907-46EF-96CC-81143F8F82DD}" srcOrd="6" destOrd="0" presId="urn:microsoft.com/office/officeart/2008/layout/LinedList"/>
    <dgm:cxn modelId="{D702D64E-4945-4348-B9D9-40B6DE4C590F}" type="presParOf" srcId="{F4C4FFA1-CCCE-4808-94A4-ED45220774BA}" destId="{2C4F061E-44A1-4983-9D8A-223178AA44CB}" srcOrd="7" destOrd="0" presId="urn:microsoft.com/office/officeart/2008/layout/LinedList"/>
    <dgm:cxn modelId="{5775D441-3F38-4C40-BF07-FC918222BCF2}" type="presParOf" srcId="{2C4F061E-44A1-4983-9D8A-223178AA44CB}" destId="{03D93FF4-7A19-448A-9F15-4AEA69D08859}" srcOrd="0" destOrd="0" presId="urn:microsoft.com/office/officeart/2008/layout/LinedList"/>
    <dgm:cxn modelId="{EC53B56B-7EC4-4931-9F25-572EEEC054D9}" type="presParOf" srcId="{2C4F061E-44A1-4983-9D8A-223178AA44CB}" destId="{3B08253A-8468-4ED9-9C45-4B555908E696}" srcOrd="1" destOrd="0" presId="urn:microsoft.com/office/officeart/2008/layout/LinedList"/>
    <dgm:cxn modelId="{DC9CD90F-F964-4504-ABF9-FA75184CF043}" type="presParOf" srcId="{F4C4FFA1-CCCE-4808-94A4-ED45220774BA}" destId="{19976F1F-4435-41CC-89FB-97507934A2F6}" srcOrd="8" destOrd="0" presId="urn:microsoft.com/office/officeart/2008/layout/LinedList"/>
    <dgm:cxn modelId="{572F6708-337D-426C-9947-13E7664EC5C0}" type="presParOf" srcId="{F4C4FFA1-CCCE-4808-94A4-ED45220774BA}" destId="{C32B44B0-9363-49D8-85A1-57C1B25F2520}" srcOrd="9" destOrd="0" presId="urn:microsoft.com/office/officeart/2008/layout/LinedList"/>
    <dgm:cxn modelId="{761B4B7F-56C1-4CF3-B3E2-E3A729F7506C}" type="presParOf" srcId="{C32B44B0-9363-49D8-85A1-57C1B25F2520}" destId="{A256505D-3680-42F7-8B48-3AFC324B2719}" srcOrd="0" destOrd="0" presId="urn:microsoft.com/office/officeart/2008/layout/LinedList"/>
    <dgm:cxn modelId="{3ED9E1E2-F551-41B6-9FB6-250A7C39DD8C}" type="presParOf" srcId="{C32B44B0-9363-49D8-85A1-57C1B25F2520}" destId="{190A7DEE-E441-48FA-848B-ECB29EA210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8CF39A-816F-4636-A45E-F4181A70425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E47D24-36FA-45E9-A8D3-9671C22581D9}">
      <dgm:prSet/>
      <dgm:spPr/>
      <dgm:t>
        <a:bodyPr/>
        <a:lstStyle/>
        <a:p>
          <a:r>
            <a:rPr lang="en-US"/>
            <a:t>C based syntax</a:t>
          </a:r>
        </a:p>
      </dgm:t>
    </dgm:pt>
    <dgm:pt modelId="{7959E0AA-79EC-484F-9957-9983150EF58E}" type="parTrans" cxnId="{40E770AE-161F-47F5-A6DB-B98C9CEBA3DE}">
      <dgm:prSet/>
      <dgm:spPr/>
      <dgm:t>
        <a:bodyPr/>
        <a:lstStyle/>
        <a:p>
          <a:endParaRPr lang="en-US"/>
        </a:p>
      </dgm:t>
    </dgm:pt>
    <dgm:pt modelId="{71C1A589-A975-4342-9DD3-BCB4C72EED6B}" type="sibTrans" cxnId="{40E770AE-161F-47F5-A6DB-B98C9CEBA3DE}">
      <dgm:prSet/>
      <dgm:spPr/>
      <dgm:t>
        <a:bodyPr/>
        <a:lstStyle/>
        <a:p>
          <a:endParaRPr lang="en-US"/>
        </a:p>
      </dgm:t>
    </dgm:pt>
    <dgm:pt modelId="{6CB34B69-8C40-43CE-9912-AF9B64F38558}">
      <dgm:prSet/>
      <dgm:spPr/>
      <dgm:t>
        <a:bodyPr/>
        <a:lstStyle/>
        <a:p>
          <a:r>
            <a:rPr lang="en-US"/>
            <a:t>Performance comparable to C++</a:t>
          </a:r>
        </a:p>
      </dgm:t>
    </dgm:pt>
    <dgm:pt modelId="{33A442BB-D0FF-4C13-B5AE-007BFFF78EC9}" type="parTrans" cxnId="{DF598B8A-B143-4D35-B89B-F54D4286386F}">
      <dgm:prSet/>
      <dgm:spPr/>
      <dgm:t>
        <a:bodyPr/>
        <a:lstStyle/>
        <a:p>
          <a:endParaRPr lang="en-US"/>
        </a:p>
      </dgm:t>
    </dgm:pt>
    <dgm:pt modelId="{924FF701-9A54-499B-A85B-A83D9A442B1C}" type="sibTrans" cxnId="{DF598B8A-B143-4D35-B89B-F54D4286386F}">
      <dgm:prSet/>
      <dgm:spPr/>
      <dgm:t>
        <a:bodyPr/>
        <a:lstStyle/>
        <a:p>
          <a:endParaRPr lang="en-US"/>
        </a:p>
      </dgm:t>
    </dgm:pt>
    <dgm:pt modelId="{6373A98D-3ED0-4325-B615-9B5DB6F82A0F}">
      <dgm:prSet/>
      <dgm:spPr/>
      <dgm:t>
        <a:bodyPr/>
        <a:lstStyle/>
        <a:p>
          <a:r>
            <a:rPr lang="en-US"/>
            <a:t>Created by Mozilla</a:t>
          </a:r>
        </a:p>
      </dgm:t>
    </dgm:pt>
    <dgm:pt modelId="{17DC5159-9BC8-419F-9F95-D3781934FC86}" type="parTrans" cxnId="{D0229868-2F05-4674-8B13-9A1FE3C16A17}">
      <dgm:prSet/>
      <dgm:spPr/>
      <dgm:t>
        <a:bodyPr/>
        <a:lstStyle/>
        <a:p>
          <a:endParaRPr lang="en-US"/>
        </a:p>
      </dgm:t>
    </dgm:pt>
    <dgm:pt modelId="{41637E33-ED4F-433B-A267-7D89D001E0D5}" type="sibTrans" cxnId="{D0229868-2F05-4674-8B13-9A1FE3C16A17}">
      <dgm:prSet/>
      <dgm:spPr/>
      <dgm:t>
        <a:bodyPr/>
        <a:lstStyle/>
        <a:p>
          <a:endParaRPr lang="en-US"/>
        </a:p>
      </dgm:t>
    </dgm:pt>
    <dgm:pt modelId="{BC74B5AE-4162-4569-BCC8-B09FEAD2EEDD}">
      <dgm:prSet/>
      <dgm:spPr/>
      <dgm:t>
        <a:bodyPr/>
        <a:lstStyle/>
        <a:p>
          <a:r>
            <a:rPr lang="en-US"/>
            <a:t>“Most loved programming language“ in Stack Overflow’s Developer Survey 2016-2019</a:t>
          </a:r>
        </a:p>
      </dgm:t>
    </dgm:pt>
    <dgm:pt modelId="{B5AEB4F8-BAEB-4D71-A725-6777FE9CDCF2}" type="parTrans" cxnId="{50B284FB-AC8F-4141-9F07-47EA47559027}">
      <dgm:prSet/>
      <dgm:spPr/>
      <dgm:t>
        <a:bodyPr/>
        <a:lstStyle/>
        <a:p>
          <a:endParaRPr lang="en-US"/>
        </a:p>
      </dgm:t>
    </dgm:pt>
    <dgm:pt modelId="{C65D157F-6AFF-4376-B58E-19E7A0CD1E09}" type="sibTrans" cxnId="{50B284FB-AC8F-4141-9F07-47EA47559027}">
      <dgm:prSet/>
      <dgm:spPr/>
      <dgm:t>
        <a:bodyPr/>
        <a:lstStyle/>
        <a:p>
          <a:endParaRPr lang="en-US"/>
        </a:p>
      </dgm:t>
    </dgm:pt>
    <dgm:pt modelId="{23A6CEA1-B855-48BD-B779-32F66DA14D44}" type="pres">
      <dgm:prSet presAssocID="{A98CF39A-816F-4636-A45E-F4181A704252}" presName="vert0" presStyleCnt="0">
        <dgm:presLayoutVars>
          <dgm:dir/>
          <dgm:animOne val="branch"/>
          <dgm:animLvl val="lvl"/>
        </dgm:presLayoutVars>
      </dgm:prSet>
      <dgm:spPr/>
    </dgm:pt>
    <dgm:pt modelId="{4DACD6E4-C3E4-4C6C-B975-ACC0C9AF3D0D}" type="pres">
      <dgm:prSet presAssocID="{37E47D24-36FA-45E9-A8D3-9671C22581D9}" presName="thickLine" presStyleLbl="alignNode1" presStyleIdx="0" presStyleCnt="4"/>
      <dgm:spPr/>
    </dgm:pt>
    <dgm:pt modelId="{E1AA5993-B2DF-4DAB-8AD1-A00EE01CB5BD}" type="pres">
      <dgm:prSet presAssocID="{37E47D24-36FA-45E9-A8D3-9671C22581D9}" presName="horz1" presStyleCnt="0"/>
      <dgm:spPr/>
    </dgm:pt>
    <dgm:pt modelId="{E236D9FD-21C3-424C-8DC7-F2D6C944FC6B}" type="pres">
      <dgm:prSet presAssocID="{37E47D24-36FA-45E9-A8D3-9671C22581D9}" presName="tx1" presStyleLbl="revTx" presStyleIdx="0" presStyleCnt="4"/>
      <dgm:spPr/>
    </dgm:pt>
    <dgm:pt modelId="{EA7061AD-0B82-439C-8E43-A0714C2DC07A}" type="pres">
      <dgm:prSet presAssocID="{37E47D24-36FA-45E9-A8D3-9671C22581D9}" presName="vert1" presStyleCnt="0"/>
      <dgm:spPr/>
    </dgm:pt>
    <dgm:pt modelId="{F2114BA7-55FC-43F1-9CBB-743B19BB3F22}" type="pres">
      <dgm:prSet presAssocID="{6CB34B69-8C40-43CE-9912-AF9B64F38558}" presName="thickLine" presStyleLbl="alignNode1" presStyleIdx="1" presStyleCnt="4"/>
      <dgm:spPr/>
    </dgm:pt>
    <dgm:pt modelId="{6986DADC-086D-4789-8381-062F86C62BE1}" type="pres">
      <dgm:prSet presAssocID="{6CB34B69-8C40-43CE-9912-AF9B64F38558}" presName="horz1" presStyleCnt="0"/>
      <dgm:spPr/>
    </dgm:pt>
    <dgm:pt modelId="{AB4E433F-15D7-4EF2-85AD-7AC7612F95BE}" type="pres">
      <dgm:prSet presAssocID="{6CB34B69-8C40-43CE-9912-AF9B64F38558}" presName="tx1" presStyleLbl="revTx" presStyleIdx="1" presStyleCnt="4"/>
      <dgm:spPr/>
    </dgm:pt>
    <dgm:pt modelId="{9ADEF884-00D8-49B0-91CE-2F1328D68A6A}" type="pres">
      <dgm:prSet presAssocID="{6CB34B69-8C40-43CE-9912-AF9B64F38558}" presName="vert1" presStyleCnt="0"/>
      <dgm:spPr/>
    </dgm:pt>
    <dgm:pt modelId="{AF96AD32-474B-4795-B6AB-3463704A8245}" type="pres">
      <dgm:prSet presAssocID="{6373A98D-3ED0-4325-B615-9B5DB6F82A0F}" presName="thickLine" presStyleLbl="alignNode1" presStyleIdx="2" presStyleCnt="4"/>
      <dgm:spPr/>
    </dgm:pt>
    <dgm:pt modelId="{F2B39D85-3B86-4018-8BD2-D6F0D45FFE26}" type="pres">
      <dgm:prSet presAssocID="{6373A98D-3ED0-4325-B615-9B5DB6F82A0F}" presName="horz1" presStyleCnt="0"/>
      <dgm:spPr/>
    </dgm:pt>
    <dgm:pt modelId="{09FE43AC-E47B-4B7E-A89E-C333C7B25DAB}" type="pres">
      <dgm:prSet presAssocID="{6373A98D-3ED0-4325-B615-9B5DB6F82A0F}" presName="tx1" presStyleLbl="revTx" presStyleIdx="2" presStyleCnt="4"/>
      <dgm:spPr/>
    </dgm:pt>
    <dgm:pt modelId="{77DDDE09-EF95-4E59-B1F0-CCC7481753E8}" type="pres">
      <dgm:prSet presAssocID="{6373A98D-3ED0-4325-B615-9B5DB6F82A0F}" presName="vert1" presStyleCnt="0"/>
      <dgm:spPr/>
    </dgm:pt>
    <dgm:pt modelId="{3F0FE560-3ED7-4FB7-B5A6-4EEDF5CDB144}" type="pres">
      <dgm:prSet presAssocID="{BC74B5AE-4162-4569-BCC8-B09FEAD2EEDD}" presName="thickLine" presStyleLbl="alignNode1" presStyleIdx="3" presStyleCnt="4"/>
      <dgm:spPr/>
    </dgm:pt>
    <dgm:pt modelId="{63B5258D-5C31-43FA-84DC-75133E3386DA}" type="pres">
      <dgm:prSet presAssocID="{BC74B5AE-4162-4569-BCC8-B09FEAD2EEDD}" presName="horz1" presStyleCnt="0"/>
      <dgm:spPr/>
    </dgm:pt>
    <dgm:pt modelId="{CC523D7B-16DE-4BE2-8CEA-A76C5C92235F}" type="pres">
      <dgm:prSet presAssocID="{BC74B5AE-4162-4569-BCC8-B09FEAD2EEDD}" presName="tx1" presStyleLbl="revTx" presStyleIdx="3" presStyleCnt="4"/>
      <dgm:spPr/>
    </dgm:pt>
    <dgm:pt modelId="{0E74CAFA-581A-4E84-8889-06EBD95921C7}" type="pres">
      <dgm:prSet presAssocID="{BC74B5AE-4162-4569-BCC8-B09FEAD2EEDD}" presName="vert1" presStyleCnt="0"/>
      <dgm:spPr/>
    </dgm:pt>
  </dgm:ptLst>
  <dgm:cxnLst>
    <dgm:cxn modelId="{BE655004-21E2-49A9-87E5-B75ABE6F7022}" type="presOf" srcId="{BC74B5AE-4162-4569-BCC8-B09FEAD2EEDD}" destId="{CC523D7B-16DE-4BE2-8CEA-A76C5C92235F}" srcOrd="0" destOrd="0" presId="urn:microsoft.com/office/officeart/2008/layout/LinedList"/>
    <dgm:cxn modelId="{D0229868-2F05-4674-8B13-9A1FE3C16A17}" srcId="{A98CF39A-816F-4636-A45E-F4181A704252}" destId="{6373A98D-3ED0-4325-B615-9B5DB6F82A0F}" srcOrd="2" destOrd="0" parTransId="{17DC5159-9BC8-419F-9F95-D3781934FC86}" sibTransId="{41637E33-ED4F-433B-A267-7D89D001E0D5}"/>
    <dgm:cxn modelId="{5AF6A74F-1B27-474D-8A91-8EACB6CF7556}" type="presOf" srcId="{6CB34B69-8C40-43CE-9912-AF9B64F38558}" destId="{AB4E433F-15D7-4EF2-85AD-7AC7612F95BE}" srcOrd="0" destOrd="0" presId="urn:microsoft.com/office/officeart/2008/layout/LinedList"/>
    <dgm:cxn modelId="{941D4070-477C-446E-9472-99164701A1AA}" type="presOf" srcId="{37E47D24-36FA-45E9-A8D3-9671C22581D9}" destId="{E236D9FD-21C3-424C-8DC7-F2D6C944FC6B}" srcOrd="0" destOrd="0" presId="urn:microsoft.com/office/officeart/2008/layout/LinedList"/>
    <dgm:cxn modelId="{DF598B8A-B143-4D35-B89B-F54D4286386F}" srcId="{A98CF39A-816F-4636-A45E-F4181A704252}" destId="{6CB34B69-8C40-43CE-9912-AF9B64F38558}" srcOrd="1" destOrd="0" parTransId="{33A442BB-D0FF-4C13-B5AE-007BFFF78EC9}" sibTransId="{924FF701-9A54-499B-A85B-A83D9A442B1C}"/>
    <dgm:cxn modelId="{68208994-F801-442A-BCFF-F895C545150D}" type="presOf" srcId="{6373A98D-3ED0-4325-B615-9B5DB6F82A0F}" destId="{09FE43AC-E47B-4B7E-A89E-C333C7B25DAB}" srcOrd="0" destOrd="0" presId="urn:microsoft.com/office/officeart/2008/layout/LinedList"/>
    <dgm:cxn modelId="{40E770AE-161F-47F5-A6DB-B98C9CEBA3DE}" srcId="{A98CF39A-816F-4636-A45E-F4181A704252}" destId="{37E47D24-36FA-45E9-A8D3-9671C22581D9}" srcOrd="0" destOrd="0" parTransId="{7959E0AA-79EC-484F-9957-9983150EF58E}" sibTransId="{71C1A589-A975-4342-9DD3-BCB4C72EED6B}"/>
    <dgm:cxn modelId="{916C5DD3-9DC2-4DA8-95BF-6C0CD43D1436}" type="presOf" srcId="{A98CF39A-816F-4636-A45E-F4181A704252}" destId="{23A6CEA1-B855-48BD-B779-32F66DA14D44}" srcOrd="0" destOrd="0" presId="urn:microsoft.com/office/officeart/2008/layout/LinedList"/>
    <dgm:cxn modelId="{50B284FB-AC8F-4141-9F07-47EA47559027}" srcId="{A98CF39A-816F-4636-A45E-F4181A704252}" destId="{BC74B5AE-4162-4569-BCC8-B09FEAD2EEDD}" srcOrd="3" destOrd="0" parTransId="{B5AEB4F8-BAEB-4D71-A725-6777FE9CDCF2}" sibTransId="{C65D157F-6AFF-4376-B58E-19E7A0CD1E09}"/>
    <dgm:cxn modelId="{31F05671-C529-4793-860E-1BE18DD61666}" type="presParOf" srcId="{23A6CEA1-B855-48BD-B779-32F66DA14D44}" destId="{4DACD6E4-C3E4-4C6C-B975-ACC0C9AF3D0D}" srcOrd="0" destOrd="0" presId="urn:microsoft.com/office/officeart/2008/layout/LinedList"/>
    <dgm:cxn modelId="{6B7AFDEF-D672-48F4-A2A5-B43CBAF9A26B}" type="presParOf" srcId="{23A6CEA1-B855-48BD-B779-32F66DA14D44}" destId="{E1AA5993-B2DF-4DAB-8AD1-A00EE01CB5BD}" srcOrd="1" destOrd="0" presId="urn:microsoft.com/office/officeart/2008/layout/LinedList"/>
    <dgm:cxn modelId="{18671D98-A3B5-44F0-B106-6BEFF0027A6F}" type="presParOf" srcId="{E1AA5993-B2DF-4DAB-8AD1-A00EE01CB5BD}" destId="{E236D9FD-21C3-424C-8DC7-F2D6C944FC6B}" srcOrd="0" destOrd="0" presId="urn:microsoft.com/office/officeart/2008/layout/LinedList"/>
    <dgm:cxn modelId="{E19CBD82-12C5-4B01-A355-7C0E76199B43}" type="presParOf" srcId="{E1AA5993-B2DF-4DAB-8AD1-A00EE01CB5BD}" destId="{EA7061AD-0B82-439C-8E43-A0714C2DC07A}" srcOrd="1" destOrd="0" presId="urn:microsoft.com/office/officeart/2008/layout/LinedList"/>
    <dgm:cxn modelId="{0F4F0D88-4745-469C-BCE9-CAE0D5D9F20E}" type="presParOf" srcId="{23A6CEA1-B855-48BD-B779-32F66DA14D44}" destId="{F2114BA7-55FC-43F1-9CBB-743B19BB3F22}" srcOrd="2" destOrd="0" presId="urn:microsoft.com/office/officeart/2008/layout/LinedList"/>
    <dgm:cxn modelId="{3D1847FE-3547-409E-B090-9E8559F12A2F}" type="presParOf" srcId="{23A6CEA1-B855-48BD-B779-32F66DA14D44}" destId="{6986DADC-086D-4789-8381-062F86C62BE1}" srcOrd="3" destOrd="0" presId="urn:microsoft.com/office/officeart/2008/layout/LinedList"/>
    <dgm:cxn modelId="{00976BDD-548F-42D3-9EAB-025FD34903E7}" type="presParOf" srcId="{6986DADC-086D-4789-8381-062F86C62BE1}" destId="{AB4E433F-15D7-4EF2-85AD-7AC7612F95BE}" srcOrd="0" destOrd="0" presId="urn:microsoft.com/office/officeart/2008/layout/LinedList"/>
    <dgm:cxn modelId="{0C29F02B-E29A-4028-A6F2-996487FBF995}" type="presParOf" srcId="{6986DADC-086D-4789-8381-062F86C62BE1}" destId="{9ADEF884-00D8-49B0-91CE-2F1328D68A6A}" srcOrd="1" destOrd="0" presId="urn:microsoft.com/office/officeart/2008/layout/LinedList"/>
    <dgm:cxn modelId="{3995CE30-5DC6-495D-B4A6-3B7EBC556F19}" type="presParOf" srcId="{23A6CEA1-B855-48BD-B779-32F66DA14D44}" destId="{AF96AD32-474B-4795-B6AB-3463704A8245}" srcOrd="4" destOrd="0" presId="urn:microsoft.com/office/officeart/2008/layout/LinedList"/>
    <dgm:cxn modelId="{87AEE0ED-EA0D-4A4F-8E3C-B47399C96260}" type="presParOf" srcId="{23A6CEA1-B855-48BD-B779-32F66DA14D44}" destId="{F2B39D85-3B86-4018-8BD2-D6F0D45FFE26}" srcOrd="5" destOrd="0" presId="urn:microsoft.com/office/officeart/2008/layout/LinedList"/>
    <dgm:cxn modelId="{C791176C-864D-4377-AAB0-8F51B47BE548}" type="presParOf" srcId="{F2B39D85-3B86-4018-8BD2-D6F0D45FFE26}" destId="{09FE43AC-E47B-4B7E-A89E-C333C7B25DAB}" srcOrd="0" destOrd="0" presId="urn:microsoft.com/office/officeart/2008/layout/LinedList"/>
    <dgm:cxn modelId="{75EADCF5-671A-40B8-81B7-BA9FC11EBFCF}" type="presParOf" srcId="{F2B39D85-3B86-4018-8BD2-D6F0D45FFE26}" destId="{77DDDE09-EF95-4E59-B1F0-CCC7481753E8}" srcOrd="1" destOrd="0" presId="urn:microsoft.com/office/officeart/2008/layout/LinedList"/>
    <dgm:cxn modelId="{FA158BDA-6056-420B-9261-50C5C1ADDFBD}" type="presParOf" srcId="{23A6CEA1-B855-48BD-B779-32F66DA14D44}" destId="{3F0FE560-3ED7-4FB7-B5A6-4EEDF5CDB144}" srcOrd="6" destOrd="0" presId="urn:microsoft.com/office/officeart/2008/layout/LinedList"/>
    <dgm:cxn modelId="{6F36B90B-CC27-4A76-BBAD-E131A1DE7C54}" type="presParOf" srcId="{23A6CEA1-B855-48BD-B779-32F66DA14D44}" destId="{63B5258D-5C31-43FA-84DC-75133E3386DA}" srcOrd="7" destOrd="0" presId="urn:microsoft.com/office/officeart/2008/layout/LinedList"/>
    <dgm:cxn modelId="{B99024FF-CBDE-4778-9507-E5D549CB3FB5}" type="presParOf" srcId="{63B5258D-5C31-43FA-84DC-75133E3386DA}" destId="{CC523D7B-16DE-4BE2-8CEA-A76C5C92235F}" srcOrd="0" destOrd="0" presId="urn:microsoft.com/office/officeart/2008/layout/LinedList"/>
    <dgm:cxn modelId="{4CEADCAF-A474-4CFB-802E-09ADDDC19D2F}" type="presParOf" srcId="{63B5258D-5C31-43FA-84DC-75133E3386DA}" destId="{0E74CAFA-581A-4E84-8889-06EBD95921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E0A377-1A3D-4F60-BCCF-413B248D66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089C78C-9D41-4D8D-9D33-BFC2C46B4F85}">
      <dgm:prSet/>
      <dgm:spPr/>
      <dgm:t>
        <a:bodyPr/>
        <a:lstStyle/>
        <a:p>
          <a:r>
            <a:rPr lang="en-US"/>
            <a:t>New Docs</a:t>
          </a:r>
        </a:p>
      </dgm:t>
    </dgm:pt>
    <dgm:pt modelId="{903A4C66-25DC-4A23-B45D-A9A2D0099C97}" type="parTrans" cxnId="{5B0B5BD5-4D0C-4AB3-B846-82D0D18B79EA}">
      <dgm:prSet/>
      <dgm:spPr/>
      <dgm:t>
        <a:bodyPr/>
        <a:lstStyle/>
        <a:p>
          <a:endParaRPr lang="en-US"/>
        </a:p>
      </dgm:t>
    </dgm:pt>
    <dgm:pt modelId="{09351F10-7CC3-4082-AEAE-B928C1D50F24}" type="sibTrans" cxnId="{5B0B5BD5-4D0C-4AB3-B846-82D0D18B79EA}">
      <dgm:prSet/>
      <dgm:spPr/>
      <dgm:t>
        <a:bodyPr/>
        <a:lstStyle/>
        <a:p>
          <a:endParaRPr lang="en-US"/>
        </a:p>
      </dgm:t>
    </dgm:pt>
    <dgm:pt modelId="{98F22434-FC59-4839-B267-470DC83D5E96}">
      <dgm:prSet/>
      <dgm:spPr/>
      <dgm:t>
        <a:bodyPr/>
        <a:lstStyle/>
        <a:p>
          <a:r>
            <a:rPr lang="en-US"/>
            <a:t>Memory Safety</a:t>
          </a:r>
        </a:p>
      </dgm:t>
    </dgm:pt>
    <dgm:pt modelId="{A59D5FDD-7477-469F-9714-5BF7DC6BC0EE}" type="parTrans" cxnId="{3788DA82-9EB2-41AB-AD0A-560E9B854655}">
      <dgm:prSet/>
      <dgm:spPr/>
      <dgm:t>
        <a:bodyPr/>
        <a:lstStyle/>
        <a:p>
          <a:endParaRPr lang="en-US"/>
        </a:p>
      </dgm:t>
    </dgm:pt>
    <dgm:pt modelId="{1E7B07FE-6388-4BB4-9E06-1B920C5E88DA}" type="sibTrans" cxnId="{3788DA82-9EB2-41AB-AD0A-560E9B854655}">
      <dgm:prSet/>
      <dgm:spPr/>
      <dgm:t>
        <a:bodyPr/>
        <a:lstStyle/>
        <a:p>
          <a:endParaRPr lang="en-US"/>
        </a:p>
      </dgm:t>
    </dgm:pt>
    <dgm:pt modelId="{3074584A-AEB1-4306-8ACB-2DEA3B5EFFD4}">
      <dgm:prSet/>
      <dgm:spPr/>
      <dgm:t>
        <a:bodyPr/>
        <a:lstStyle/>
        <a:p>
          <a:r>
            <a:rPr lang="en-US"/>
            <a:t>Performance</a:t>
          </a:r>
        </a:p>
      </dgm:t>
    </dgm:pt>
    <dgm:pt modelId="{2542ED80-F420-4405-8718-CF72D84086F4}" type="parTrans" cxnId="{24C9B06E-D8C4-4480-9E18-FBDA9013B285}">
      <dgm:prSet/>
      <dgm:spPr/>
      <dgm:t>
        <a:bodyPr/>
        <a:lstStyle/>
        <a:p>
          <a:endParaRPr lang="en-US"/>
        </a:p>
      </dgm:t>
    </dgm:pt>
    <dgm:pt modelId="{D38F58AF-C9F5-4EF3-984A-5A83A03C4F4E}" type="sibTrans" cxnId="{24C9B06E-D8C4-4480-9E18-FBDA9013B285}">
      <dgm:prSet/>
      <dgm:spPr/>
      <dgm:t>
        <a:bodyPr/>
        <a:lstStyle/>
        <a:p>
          <a:endParaRPr lang="en-US"/>
        </a:p>
      </dgm:t>
    </dgm:pt>
    <dgm:pt modelId="{FC10C748-1D76-4F25-9635-39756E1F4E64}" type="pres">
      <dgm:prSet presAssocID="{1AE0A377-1A3D-4F60-BCCF-413B248D668C}" presName="linear" presStyleCnt="0">
        <dgm:presLayoutVars>
          <dgm:animLvl val="lvl"/>
          <dgm:resizeHandles val="exact"/>
        </dgm:presLayoutVars>
      </dgm:prSet>
      <dgm:spPr/>
    </dgm:pt>
    <dgm:pt modelId="{22F17BEF-D902-4348-BD5E-B61C6A760AAD}" type="pres">
      <dgm:prSet presAssocID="{1089C78C-9D41-4D8D-9D33-BFC2C46B4F8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069C5E-2034-4969-954F-E22B3B368471}" type="pres">
      <dgm:prSet presAssocID="{09351F10-7CC3-4082-AEAE-B928C1D50F24}" presName="spacer" presStyleCnt="0"/>
      <dgm:spPr/>
    </dgm:pt>
    <dgm:pt modelId="{1398FCC4-7517-43E8-AF10-0CD7AA02EBE6}" type="pres">
      <dgm:prSet presAssocID="{98F22434-FC59-4839-B267-470DC83D5E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5B4333-1D4F-4388-9325-4E495ECDC0B5}" type="pres">
      <dgm:prSet presAssocID="{1E7B07FE-6388-4BB4-9E06-1B920C5E88DA}" presName="spacer" presStyleCnt="0"/>
      <dgm:spPr/>
    </dgm:pt>
    <dgm:pt modelId="{6753A7EE-AB0B-4162-8542-CB9DBA0C480D}" type="pres">
      <dgm:prSet presAssocID="{3074584A-AEB1-4306-8ACB-2DEA3B5EFFD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4C9B06E-D8C4-4480-9E18-FBDA9013B285}" srcId="{1AE0A377-1A3D-4F60-BCCF-413B248D668C}" destId="{3074584A-AEB1-4306-8ACB-2DEA3B5EFFD4}" srcOrd="2" destOrd="0" parTransId="{2542ED80-F420-4405-8718-CF72D84086F4}" sibTransId="{D38F58AF-C9F5-4EF3-984A-5A83A03C4F4E}"/>
    <dgm:cxn modelId="{951F0E71-1558-4178-9AAA-F176F13D9133}" type="presOf" srcId="{3074584A-AEB1-4306-8ACB-2DEA3B5EFFD4}" destId="{6753A7EE-AB0B-4162-8542-CB9DBA0C480D}" srcOrd="0" destOrd="0" presId="urn:microsoft.com/office/officeart/2005/8/layout/vList2"/>
    <dgm:cxn modelId="{3788DA82-9EB2-41AB-AD0A-560E9B854655}" srcId="{1AE0A377-1A3D-4F60-BCCF-413B248D668C}" destId="{98F22434-FC59-4839-B267-470DC83D5E96}" srcOrd="1" destOrd="0" parTransId="{A59D5FDD-7477-469F-9714-5BF7DC6BC0EE}" sibTransId="{1E7B07FE-6388-4BB4-9E06-1B920C5E88DA}"/>
    <dgm:cxn modelId="{EA3961AE-84D5-4EAB-A480-6BEC9F62FAED}" type="presOf" srcId="{1089C78C-9D41-4D8D-9D33-BFC2C46B4F85}" destId="{22F17BEF-D902-4348-BD5E-B61C6A760AAD}" srcOrd="0" destOrd="0" presId="urn:microsoft.com/office/officeart/2005/8/layout/vList2"/>
    <dgm:cxn modelId="{78C261B9-C45F-43F8-8568-74AEDC3BA455}" type="presOf" srcId="{1AE0A377-1A3D-4F60-BCCF-413B248D668C}" destId="{FC10C748-1D76-4F25-9635-39756E1F4E64}" srcOrd="0" destOrd="0" presId="urn:microsoft.com/office/officeart/2005/8/layout/vList2"/>
    <dgm:cxn modelId="{5B0B5BD5-4D0C-4AB3-B846-82D0D18B79EA}" srcId="{1AE0A377-1A3D-4F60-BCCF-413B248D668C}" destId="{1089C78C-9D41-4D8D-9D33-BFC2C46B4F85}" srcOrd="0" destOrd="0" parTransId="{903A4C66-25DC-4A23-B45D-A9A2D0099C97}" sibTransId="{09351F10-7CC3-4082-AEAE-B928C1D50F24}"/>
    <dgm:cxn modelId="{28794FE6-D97C-4FBD-ADBE-9597F8312808}" type="presOf" srcId="{98F22434-FC59-4839-B267-470DC83D5E96}" destId="{1398FCC4-7517-43E8-AF10-0CD7AA02EBE6}" srcOrd="0" destOrd="0" presId="urn:microsoft.com/office/officeart/2005/8/layout/vList2"/>
    <dgm:cxn modelId="{DB08FDB8-1D65-4874-96E1-F7C9694F53D0}" type="presParOf" srcId="{FC10C748-1D76-4F25-9635-39756E1F4E64}" destId="{22F17BEF-D902-4348-BD5E-B61C6A760AAD}" srcOrd="0" destOrd="0" presId="urn:microsoft.com/office/officeart/2005/8/layout/vList2"/>
    <dgm:cxn modelId="{57051ABC-18A1-4164-B48C-EDA72FC67AAF}" type="presParOf" srcId="{FC10C748-1D76-4F25-9635-39756E1F4E64}" destId="{50069C5E-2034-4969-954F-E22B3B368471}" srcOrd="1" destOrd="0" presId="urn:microsoft.com/office/officeart/2005/8/layout/vList2"/>
    <dgm:cxn modelId="{B6A5517C-BA65-41AC-98A6-6BBF022B6892}" type="presParOf" srcId="{FC10C748-1D76-4F25-9635-39756E1F4E64}" destId="{1398FCC4-7517-43E8-AF10-0CD7AA02EBE6}" srcOrd="2" destOrd="0" presId="urn:microsoft.com/office/officeart/2005/8/layout/vList2"/>
    <dgm:cxn modelId="{47AC353D-FF0A-47B6-A21C-6B943A175A6B}" type="presParOf" srcId="{FC10C748-1D76-4F25-9635-39756E1F4E64}" destId="{205B4333-1D4F-4388-9325-4E495ECDC0B5}" srcOrd="3" destOrd="0" presId="urn:microsoft.com/office/officeart/2005/8/layout/vList2"/>
    <dgm:cxn modelId="{6AB72BB9-041B-4C2C-8EED-8487AE52E19F}" type="presParOf" srcId="{FC10C748-1D76-4F25-9635-39756E1F4E64}" destId="{6753A7EE-AB0B-4162-8542-CB9DBA0C480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9BA867-A2E3-4A20-BCA8-65E6D6C76B5B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50553A5-1F06-420E-B367-AFB6BD3585B8}">
      <dgm:prSet/>
      <dgm:spPr/>
      <dgm:t>
        <a:bodyPr/>
        <a:lstStyle/>
        <a:p>
          <a:r>
            <a:rPr lang="en-US"/>
            <a:t>Basic Rust Book: </a:t>
          </a:r>
        </a:p>
      </dgm:t>
    </dgm:pt>
    <dgm:pt modelId="{F06A07A9-7F0A-4768-9BCF-210F63B571B8}" type="parTrans" cxnId="{A3A6204A-BEDC-418C-8438-D3F475EF806C}">
      <dgm:prSet/>
      <dgm:spPr/>
      <dgm:t>
        <a:bodyPr/>
        <a:lstStyle/>
        <a:p>
          <a:endParaRPr lang="en-US"/>
        </a:p>
      </dgm:t>
    </dgm:pt>
    <dgm:pt modelId="{CF16EE21-0434-4E6D-90AD-66C7C77E5E6B}" type="sibTrans" cxnId="{A3A6204A-BEDC-418C-8438-D3F475EF806C}">
      <dgm:prSet/>
      <dgm:spPr/>
      <dgm:t>
        <a:bodyPr/>
        <a:lstStyle/>
        <a:p>
          <a:endParaRPr lang="en-US"/>
        </a:p>
      </dgm:t>
    </dgm:pt>
    <dgm:pt modelId="{DB756F55-A7CF-4494-A61B-86619FEEDFD8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https://doc.rust-lang.org/book/</a:t>
          </a:r>
          <a:endParaRPr lang="en-US"/>
        </a:p>
      </dgm:t>
    </dgm:pt>
    <dgm:pt modelId="{CA1FBD70-5F81-498A-AA72-5F8D324C8A5E}" type="parTrans" cxnId="{333B5A3D-EFDC-46C2-8B46-BA2A6DACF607}">
      <dgm:prSet/>
      <dgm:spPr/>
      <dgm:t>
        <a:bodyPr/>
        <a:lstStyle/>
        <a:p>
          <a:endParaRPr lang="en-US"/>
        </a:p>
      </dgm:t>
    </dgm:pt>
    <dgm:pt modelId="{1F0A77C5-E6FB-447C-B582-CBD032C7A516}" type="sibTrans" cxnId="{333B5A3D-EFDC-46C2-8B46-BA2A6DACF607}">
      <dgm:prSet/>
      <dgm:spPr/>
      <dgm:t>
        <a:bodyPr/>
        <a:lstStyle/>
        <a:p>
          <a:endParaRPr lang="en-US"/>
        </a:p>
      </dgm:t>
    </dgm:pt>
    <dgm:pt modelId="{9E04F0F6-4660-4671-B637-29C66BA845BD}">
      <dgm:prSet/>
      <dgm:spPr/>
      <dgm:t>
        <a:bodyPr/>
        <a:lstStyle/>
        <a:p>
          <a:r>
            <a:rPr lang="en-US"/>
            <a:t>Embedded Rust Book: </a:t>
          </a:r>
        </a:p>
      </dgm:t>
    </dgm:pt>
    <dgm:pt modelId="{D9942C23-32EA-4811-8E05-7012D302C386}" type="parTrans" cxnId="{D3A2CB13-1B89-4145-AF24-A1E4A9F986F9}">
      <dgm:prSet/>
      <dgm:spPr/>
      <dgm:t>
        <a:bodyPr/>
        <a:lstStyle/>
        <a:p>
          <a:endParaRPr lang="en-US"/>
        </a:p>
      </dgm:t>
    </dgm:pt>
    <dgm:pt modelId="{B5ADF3D4-7DB3-412F-8ABF-2FCEC909846D}" type="sibTrans" cxnId="{D3A2CB13-1B89-4145-AF24-A1E4A9F986F9}">
      <dgm:prSet/>
      <dgm:spPr/>
      <dgm:t>
        <a:bodyPr/>
        <a:lstStyle/>
        <a:p>
          <a:endParaRPr lang="en-US"/>
        </a:p>
      </dgm:t>
    </dgm:pt>
    <dgm:pt modelId="{58EFDEA3-4FA5-4EC1-886B-C17862BDFCB9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https://rust-embedded.github.io/book/intro/index.html</a:t>
          </a:r>
          <a:endParaRPr lang="en-US"/>
        </a:p>
      </dgm:t>
    </dgm:pt>
    <dgm:pt modelId="{271F82EF-DE41-4AB0-8D0C-B6EAE490E9A1}" type="parTrans" cxnId="{28FF19E2-8A2D-4BDC-B825-BEA0687CA7C4}">
      <dgm:prSet/>
      <dgm:spPr/>
      <dgm:t>
        <a:bodyPr/>
        <a:lstStyle/>
        <a:p>
          <a:endParaRPr lang="en-US"/>
        </a:p>
      </dgm:t>
    </dgm:pt>
    <dgm:pt modelId="{F9824592-7CEF-49B4-BCBE-B29ECBB5D1DE}" type="sibTrans" cxnId="{28FF19E2-8A2D-4BDC-B825-BEA0687CA7C4}">
      <dgm:prSet/>
      <dgm:spPr/>
      <dgm:t>
        <a:bodyPr/>
        <a:lstStyle/>
        <a:p>
          <a:endParaRPr lang="en-US"/>
        </a:p>
      </dgm:t>
    </dgm:pt>
    <dgm:pt modelId="{644036DB-4E63-4C15-B3C2-34EB6C94C2E8}" type="pres">
      <dgm:prSet presAssocID="{FF9BA867-A2E3-4A20-BCA8-65E6D6C76B5B}" presName="Name0" presStyleCnt="0">
        <dgm:presLayoutVars>
          <dgm:dir/>
          <dgm:animLvl val="lvl"/>
          <dgm:resizeHandles val="exact"/>
        </dgm:presLayoutVars>
      </dgm:prSet>
      <dgm:spPr/>
    </dgm:pt>
    <dgm:pt modelId="{DD4F06BD-71B2-48FE-A6C5-BD13950D0BEE}" type="pres">
      <dgm:prSet presAssocID="{650553A5-1F06-420E-B367-AFB6BD3585B8}" presName="composite" presStyleCnt="0"/>
      <dgm:spPr/>
    </dgm:pt>
    <dgm:pt modelId="{C1926306-CBA5-400D-A22F-A045C80D2CE8}" type="pres">
      <dgm:prSet presAssocID="{650553A5-1F06-420E-B367-AFB6BD3585B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636C574-1832-452B-8820-623496FC9812}" type="pres">
      <dgm:prSet presAssocID="{650553A5-1F06-420E-B367-AFB6BD3585B8}" presName="desTx" presStyleLbl="alignAccFollowNode1" presStyleIdx="0" presStyleCnt="2">
        <dgm:presLayoutVars>
          <dgm:bulletEnabled val="1"/>
        </dgm:presLayoutVars>
      </dgm:prSet>
      <dgm:spPr/>
    </dgm:pt>
    <dgm:pt modelId="{3F405850-D892-4C5D-B24C-75E2172ED619}" type="pres">
      <dgm:prSet presAssocID="{CF16EE21-0434-4E6D-90AD-66C7C77E5E6B}" presName="space" presStyleCnt="0"/>
      <dgm:spPr/>
    </dgm:pt>
    <dgm:pt modelId="{782DFF27-AB97-458A-8BF5-BE508900BCBA}" type="pres">
      <dgm:prSet presAssocID="{9E04F0F6-4660-4671-B637-29C66BA845BD}" presName="composite" presStyleCnt="0"/>
      <dgm:spPr/>
    </dgm:pt>
    <dgm:pt modelId="{51ACA23C-E5DD-44EB-AB3A-9796E20486A9}" type="pres">
      <dgm:prSet presAssocID="{9E04F0F6-4660-4671-B637-29C66BA845B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97C1869-0F60-4AA4-87C4-09B8029C1BE2}" type="pres">
      <dgm:prSet presAssocID="{9E04F0F6-4660-4671-B637-29C66BA845B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8496213-3D6C-473D-BD0D-E22809C21554}" type="presOf" srcId="{DB756F55-A7CF-4494-A61B-86619FEEDFD8}" destId="{A636C574-1832-452B-8820-623496FC9812}" srcOrd="0" destOrd="0" presId="urn:microsoft.com/office/officeart/2005/8/layout/hList1"/>
    <dgm:cxn modelId="{D3A2CB13-1B89-4145-AF24-A1E4A9F986F9}" srcId="{FF9BA867-A2E3-4A20-BCA8-65E6D6C76B5B}" destId="{9E04F0F6-4660-4671-B637-29C66BA845BD}" srcOrd="1" destOrd="0" parTransId="{D9942C23-32EA-4811-8E05-7012D302C386}" sibTransId="{B5ADF3D4-7DB3-412F-8ABF-2FCEC909846D}"/>
    <dgm:cxn modelId="{FA0BB11B-79EF-4C59-93EB-3343E8E42921}" type="presOf" srcId="{9E04F0F6-4660-4671-B637-29C66BA845BD}" destId="{51ACA23C-E5DD-44EB-AB3A-9796E20486A9}" srcOrd="0" destOrd="0" presId="urn:microsoft.com/office/officeart/2005/8/layout/hList1"/>
    <dgm:cxn modelId="{3ADAE223-C4C8-4DAA-BCA0-8E290A926099}" type="presOf" srcId="{650553A5-1F06-420E-B367-AFB6BD3585B8}" destId="{C1926306-CBA5-400D-A22F-A045C80D2CE8}" srcOrd="0" destOrd="0" presId="urn:microsoft.com/office/officeart/2005/8/layout/hList1"/>
    <dgm:cxn modelId="{333B5A3D-EFDC-46C2-8B46-BA2A6DACF607}" srcId="{650553A5-1F06-420E-B367-AFB6BD3585B8}" destId="{DB756F55-A7CF-4494-A61B-86619FEEDFD8}" srcOrd="0" destOrd="0" parTransId="{CA1FBD70-5F81-498A-AA72-5F8D324C8A5E}" sibTransId="{1F0A77C5-E6FB-447C-B582-CBD032C7A516}"/>
    <dgm:cxn modelId="{CF67B63E-0ADC-4386-96AF-338ACC0A1119}" type="presOf" srcId="{FF9BA867-A2E3-4A20-BCA8-65E6D6C76B5B}" destId="{644036DB-4E63-4C15-B3C2-34EB6C94C2E8}" srcOrd="0" destOrd="0" presId="urn:microsoft.com/office/officeart/2005/8/layout/hList1"/>
    <dgm:cxn modelId="{A3A6204A-BEDC-418C-8438-D3F475EF806C}" srcId="{FF9BA867-A2E3-4A20-BCA8-65E6D6C76B5B}" destId="{650553A5-1F06-420E-B367-AFB6BD3585B8}" srcOrd="0" destOrd="0" parTransId="{F06A07A9-7F0A-4768-9BCF-210F63B571B8}" sibTransId="{CF16EE21-0434-4E6D-90AD-66C7C77E5E6B}"/>
    <dgm:cxn modelId="{8DA30599-E62A-492A-BF6A-6F2E769AD667}" type="presOf" srcId="{58EFDEA3-4FA5-4EC1-886B-C17862BDFCB9}" destId="{097C1869-0F60-4AA4-87C4-09B8029C1BE2}" srcOrd="0" destOrd="0" presId="urn:microsoft.com/office/officeart/2005/8/layout/hList1"/>
    <dgm:cxn modelId="{28FF19E2-8A2D-4BDC-B825-BEA0687CA7C4}" srcId="{9E04F0F6-4660-4671-B637-29C66BA845BD}" destId="{58EFDEA3-4FA5-4EC1-886B-C17862BDFCB9}" srcOrd="0" destOrd="0" parTransId="{271F82EF-DE41-4AB0-8D0C-B6EAE490E9A1}" sibTransId="{F9824592-7CEF-49B4-BCBE-B29ECBB5D1DE}"/>
    <dgm:cxn modelId="{8B242E53-F893-40CF-812B-8E2AD4DFD3A8}" type="presParOf" srcId="{644036DB-4E63-4C15-B3C2-34EB6C94C2E8}" destId="{DD4F06BD-71B2-48FE-A6C5-BD13950D0BEE}" srcOrd="0" destOrd="0" presId="urn:microsoft.com/office/officeart/2005/8/layout/hList1"/>
    <dgm:cxn modelId="{2868559A-444D-4B5C-9B6B-D5E04CD83622}" type="presParOf" srcId="{DD4F06BD-71B2-48FE-A6C5-BD13950D0BEE}" destId="{C1926306-CBA5-400D-A22F-A045C80D2CE8}" srcOrd="0" destOrd="0" presId="urn:microsoft.com/office/officeart/2005/8/layout/hList1"/>
    <dgm:cxn modelId="{65D0A9A1-C9EC-41FE-8F59-3F51F85C3873}" type="presParOf" srcId="{DD4F06BD-71B2-48FE-A6C5-BD13950D0BEE}" destId="{A636C574-1832-452B-8820-623496FC9812}" srcOrd="1" destOrd="0" presId="urn:microsoft.com/office/officeart/2005/8/layout/hList1"/>
    <dgm:cxn modelId="{BD494B72-0A3C-4442-AD25-52A66A3B892D}" type="presParOf" srcId="{644036DB-4E63-4C15-B3C2-34EB6C94C2E8}" destId="{3F405850-D892-4C5D-B24C-75E2172ED619}" srcOrd="1" destOrd="0" presId="urn:microsoft.com/office/officeart/2005/8/layout/hList1"/>
    <dgm:cxn modelId="{755743A0-9C36-4B6A-80DA-91457E1F1CE5}" type="presParOf" srcId="{644036DB-4E63-4C15-B3C2-34EB6C94C2E8}" destId="{782DFF27-AB97-458A-8BF5-BE508900BCBA}" srcOrd="2" destOrd="0" presId="urn:microsoft.com/office/officeart/2005/8/layout/hList1"/>
    <dgm:cxn modelId="{92404005-CB52-4E38-AA0C-53866D2A91EA}" type="presParOf" srcId="{782DFF27-AB97-458A-8BF5-BE508900BCBA}" destId="{51ACA23C-E5DD-44EB-AB3A-9796E20486A9}" srcOrd="0" destOrd="0" presId="urn:microsoft.com/office/officeart/2005/8/layout/hList1"/>
    <dgm:cxn modelId="{99EEF43F-4651-4EB4-8D6F-1EF65EE8C20B}" type="presParOf" srcId="{782DFF27-AB97-458A-8BF5-BE508900BCBA}" destId="{097C1869-0F60-4AA4-87C4-09B8029C1BE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571CCE-07D8-44A4-9AC7-B7042147E6A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84C266-D09C-4CA5-8B3A-0058D37171FB}">
      <dgm:prSet/>
      <dgm:spPr/>
      <dgm:t>
        <a:bodyPr/>
        <a:lstStyle/>
        <a:p>
          <a:r>
            <a:rPr lang="en-US"/>
            <a:t>Navigate</a:t>
          </a:r>
        </a:p>
      </dgm:t>
    </dgm:pt>
    <dgm:pt modelId="{B123CFB2-AD85-4314-8574-210EEA4AC739}" type="parTrans" cxnId="{60878491-B016-4085-9493-FB7FF422BA5D}">
      <dgm:prSet/>
      <dgm:spPr/>
      <dgm:t>
        <a:bodyPr/>
        <a:lstStyle/>
        <a:p>
          <a:endParaRPr lang="en-US"/>
        </a:p>
      </dgm:t>
    </dgm:pt>
    <dgm:pt modelId="{2E33A8CD-37DD-44A4-B20A-2308856BC9DB}" type="sibTrans" cxnId="{60878491-B016-4085-9493-FB7FF422BA5D}">
      <dgm:prSet/>
      <dgm:spPr/>
      <dgm:t>
        <a:bodyPr/>
        <a:lstStyle/>
        <a:p>
          <a:endParaRPr lang="en-US"/>
        </a:p>
      </dgm:t>
    </dgm:pt>
    <dgm:pt modelId="{1AADCFE1-AE6F-4964-94DD-4A036A9211FC}">
      <dgm:prSet/>
      <dgm:spPr/>
      <dgm:t>
        <a:bodyPr/>
        <a:lstStyle/>
        <a:p>
          <a:r>
            <a:rPr lang="en-US"/>
            <a:t>Navigate to: https://www.rust-lang.org/</a:t>
          </a:r>
        </a:p>
      </dgm:t>
    </dgm:pt>
    <dgm:pt modelId="{A696D822-D62C-47EA-9BBF-E6264EAD256C}" type="parTrans" cxnId="{8A9E029A-C2AE-4D20-A44E-93C3BA008082}">
      <dgm:prSet/>
      <dgm:spPr/>
      <dgm:t>
        <a:bodyPr/>
        <a:lstStyle/>
        <a:p>
          <a:endParaRPr lang="en-US"/>
        </a:p>
      </dgm:t>
    </dgm:pt>
    <dgm:pt modelId="{BCED2A23-95ED-424A-9956-D9BC6F9E2EED}" type="sibTrans" cxnId="{8A9E029A-C2AE-4D20-A44E-93C3BA008082}">
      <dgm:prSet/>
      <dgm:spPr/>
      <dgm:t>
        <a:bodyPr/>
        <a:lstStyle/>
        <a:p>
          <a:endParaRPr lang="en-US"/>
        </a:p>
      </dgm:t>
    </dgm:pt>
    <dgm:pt modelId="{14D0C71C-659B-4B60-8504-23262BE42794}">
      <dgm:prSet/>
      <dgm:spPr/>
      <dgm:t>
        <a:bodyPr/>
        <a:lstStyle/>
        <a:p>
          <a:r>
            <a:rPr lang="en-US"/>
            <a:t>Follow</a:t>
          </a:r>
        </a:p>
      </dgm:t>
    </dgm:pt>
    <dgm:pt modelId="{0DA95855-82E0-445C-B9F2-5A128F0B258D}" type="parTrans" cxnId="{62976178-235F-4DE7-9C12-A4AC1AD315D3}">
      <dgm:prSet/>
      <dgm:spPr/>
      <dgm:t>
        <a:bodyPr/>
        <a:lstStyle/>
        <a:p>
          <a:endParaRPr lang="en-US"/>
        </a:p>
      </dgm:t>
    </dgm:pt>
    <dgm:pt modelId="{074FD029-0213-4038-A31A-F427152A9BE4}" type="sibTrans" cxnId="{62976178-235F-4DE7-9C12-A4AC1AD315D3}">
      <dgm:prSet/>
      <dgm:spPr/>
      <dgm:t>
        <a:bodyPr/>
        <a:lstStyle/>
        <a:p>
          <a:endParaRPr lang="en-US"/>
        </a:p>
      </dgm:t>
    </dgm:pt>
    <dgm:pt modelId="{758DD244-073B-4B90-A4BE-AE33BE5238A3}">
      <dgm:prSet/>
      <dgm:spPr/>
      <dgm:t>
        <a:bodyPr/>
        <a:lstStyle/>
        <a:p>
          <a:r>
            <a:rPr lang="en-US"/>
            <a:t>Follow Instructions to install</a:t>
          </a:r>
        </a:p>
      </dgm:t>
    </dgm:pt>
    <dgm:pt modelId="{548847AF-C168-4FDD-8B8D-483456C46A05}" type="parTrans" cxnId="{129942E5-8E9D-4C09-B135-2CAE716505FB}">
      <dgm:prSet/>
      <dgm:spPr/>
      <dgm:t>
        <a:bodyPr/>
        <a:lstStyle/>
        <a:p>
          <a:endParaRPr lang="en-US"/>
        </a:p>
      </dgm:t>
    </dgm:pt>
    <dgm:pt modelId="{FEE59D48-6636-4D4C-81BB-696986FDE641}" type="sibTrans" cxnId="{129942E5-8E9D-4C09-B135-2CAE716505FB}">
      <dgm:prSet/>
      <dgm:spPr/>
      <dgm:t>
        <a:bodyPr/>
        <a:lstStyle/>
        <a:p>
          <a:endParaRPr lang="en-US"/>
        </a:p>
      </dgm:t>
    </dgm:pt>
    <dgm:pt modelId="{C51C34E0-A457-44AB-BA46-CFE928B1BDB8}">
      <dgm:prSet/>
      <dgm:spPr/>
      <dgm:t>
        <a:bodyPr/>
        <a:lstStyle/>
        <a:p>
          <a:r>
            <a:rPr lang="en-US"/>
            <a:t>Use</a:t>
          </a:r>
        </a:p>
      </dgm:t>
    </dgm:pt>
    <dgm:pt modelId="{AE2CBE47-6645-4312-AACF-40599C190E5E}" type="parTrans" cxnId="{EAB7DCAE-5C85-4EB8-B3A6-1FBF6AB15FAA}">
      <dgm:prSet/>
      <dgm:spPr/>
      <dgm:t>
        <a:bodyPr/>
        <a:lstStyle/>
        <a:p>
          <a:endParaRPr lang="en-US"/>
        </a:p>
      </dgm:t>
    </dgm:pt>
    <dgm:pt modelId="{686D9450-F401-4659-BE80-0DF380063371}" type="sibTrans" cxnId="{EAB7DCAE-5C85-4EB8-B3A6-1FBF6AB15FAA}">
      <dgm:prSet/>
      <dgm:spPr/>
      <dgm:t>
        <a:bodyPr/>
        <a:lstStyle/>
        <a:p>
          <a:endParaRPr lang="en-US"/>
        </a:p>
      </dgm:t>
    </dgm:pt>
    <dgm:pt modelId="{9F192E82-3365-4262-AA4D-E556A2D9A329}">
      <dgm:prSet/>
      <dgm:spPr/>
      <dgm:t>
        <a:bodyPr/>
        <a:lstStyle/>
        <a:p>
          <a:r>
            <a:rPr lang="en-US"/>
            <a:t>Use CLI: `cargo new hello_world`</a:t>
          </a:r>
        </a:p>
      </dgm:t>
    </dgm:pt>
    <dgm:pt modelId="{1BF291C0-1582-4E4C-ABDD-E2E1BF7D44B2}" type="parTrans" cxnId="{4CEB9ADC-4F8C-46B6-A506-9CA86B286E1D}">
      <dgm:prSet/>
      <dgm:spPr/>
      <dgm:t>
        <a:bodyPr/>
        <a:lstStyle/>
        <a:p>
          <a:endParaRPr lang="en-US"/>
        </a:p>
      </dgm:t>
    </dgm:pt>
    <dgm:pt modelId="{F9E64C24-2902-41AE-9058-EB514DC4F664}" type="sibTrans" cxnId="{4CEB9ADC-4F8C-46B6-A506-9CA86B286E1D}">
      <dgm:prSet/>
      <dgm:spPr/>
      <dgm:t>
        <a:bodyPr/>
        <a:lstStyle/>
        <a:p>
          <a:endParaRPr lang="en-US"/>
        </a:p>
      </dgm:t>
    </dgm:pt>
    <dgm:pt modelId="{F0E353D1-2CF0-4B58-A4B5-CB5EF4E1CAED}">
      <dgm:prSet/>
      <dgm:spPr/>
      <dgm:t>
        <a:bodyPr/>
        <a:lstStyle/>
        <a:p>
          <a:r>
            <a:rPr lang="en-US"/>
            <a:t>Navigate</a:t>
          </a:r>
        </a:p>
      </dgm:t>
    </dgm:pt>
    <dgm:pt modelId="{52BE7CDF-7829-41C5-BF08-8E745736E280}" type="parTrans" cxnId="{8C32C948-369B-4D33-BE55-34FCAE3DCBF8}">
      <dgm:prSet/>
      <dgm:spPr/>
      <dgm:t>
        <a:bodyPr/>
        <a:lstStyle/>
        <a:p>
          <a:endParaRPr lang="en-US"/>
        </a:p>
      </dgm:t>
    </dgm:pt>
    <dgm:pt modelId="{40B6D901-A651-4BB8-9121-71B1E36D44FC}" type="sibTrans" cxnId="{8C32C948-369B-4D33-BE55-34FCAE3DCBF8}">
      <dgm:prSet/>
      <dgm:spPr/>
      <dgm:t>
        <a:bodyPr/>
        <a:lstStyle/>
        <a:p>
          <a:endParaRPr lang="en-US"/>
        </a:p>
      </dgm:t>
    </dgm:pt>
    <dgm:pt modelId="{1BB52B95-A7E7-44AC-850C-80084CEAC759}">
      <dgm:prSet/>
      <dgm:spPr/>
      <dgm:t>
        <a:bodyPr/>
        <a:lstStyle/>
        <a:p>
          <a:r>
            <a:rPr lang="en-US"/>
            <a:t>Navigate to hello_world folder</a:t>
          </a:r>
        </a:p>
      </dgm:t>
    </dgm:pt>
    <dgm:pt modelId="{E8E1B0B9-5D57-4E96-B6B6-4E61DE1EDEC2}" type="parTrans" cxnId="{1D4B6CB4-DCC1-4A2F-8BF5-C3C489A0522D}">
      <dgm:prSet/>
      <dgm:spPr/>
      <dgm:t>
        <a:bodyPr/>
        <a:lstStyle/>
        <a:p>
          <a:endParaRPr lang="en-US"/>
        </a:p>
      </dgm:t>
    </dgm:pt>
    <dgm:pt modelId="{4FC4924B-3C94-4E7E-B2F5-2056916D298C}" type="sibTrans" cxnId="{1D4B6CB4-DCC1-4A2F-8BF5-C3C489A0522D}">
      <dgm:prSet/>
      <dgm:spPr/>
      <dgm:t>
        <a:bodyPr/>
        <a:lstStyle/>
        <a:p>
          <a:endParaRPr lang="en-US"/>
        </a:p>
      </dgm:t>
    </dgm:pt>
    <dgm:pt modelId="{5806AACC-5DBF-4AB4-88AF-D1B8CD276E58}">
      <dgm:prSet/>
      <dgm:spPr/>
      <dgm:t>
        <a:bodyPr/>
        <a:lstStyle/>
        <a:p>
          <a:r>
            <a:rPr lang="en-US"/>
            <a:t>Use</a:t>
          </a:r>
        </a:p>
      </dgm:t>
    </dgm:pt>
    <dgm:pt modelId="{F6C18D2C-1668-466F-BA93-ED0187019F64}" type="parTrans" cxnId="{FF3D11CC-0DE4-4D65-81A4-8DB869CFE7F0}">
      <dgm:prSet/>
      <dgm:spPr/>
      <dgm:t>
        <a:bodyPr/>
        <a:lstStyle/>
        <a:p>
          <a:endParaRPr lang="en-US"/>
        </a:p>
      </dgm:t>
    </dgm:pt>
    <dgm:pt modelId="{EC7A8EB1-B985-46B6-98AC-92E7671161F4}" type="sibTrans" cxnId="{FF3D11CC-0DE4-4D65-81A4-8DB869CFE7F0}">
      <dgm:prSet/>
      <dgm:spPr/>
      <dgm:t>
        <a:bodyPr/>
        <a:lstStyle/>
        <a:p>
          <a:endParaRPr lang="en-US"/>
        </a:p>
      </dgm:t>
    </dgm:pt>
    <dgm:pt modelId="{587A9AF8-6A94-4F5C-BE26-0172435AD387}">
      <dgm:prSet/>
      <dgm:spPr/>
      <dgm:t>
        <a:bodyPr/>
        <a:lstStyle/>
        <a:p>
          <a:r>
            <a:rPr lang="en-US"/>
            <a:t>Use CLI: `cargo run hello_world`</a:t>
          </a:r>
        </a:p>
      </dgm:t>
    </dgm:pt>
    <dgm:pt modelId="{F6BA34AD-B887-4928-95D5-F126345FB379}" type="parTrans" cxnId="{BCC4F7D7-53F1-4335-9DC3-357206B1A761}">
      <dgm:prSet/>
      <dgm:spPr/>
      <dgm:t>
        <a:bodyPr/>
        <a:lstStyle/>
        <a:p>
          <a:endParaRPr lang="en-US"/>
        </a:p>
      </dgm:t>
    </dgm:pt>
    <dgm:pt modelId="{998F5DE7-F263-4CEC-BDEC-8AEBCEEE0D10}" type="sibTrans" cxnId="{BCC4F7D7-53F1-4335-9DC3-357206B1A761}">
      <dgm:prSet/>
      <dgm:spPr/>
      <dgm:t>
        <a:bodyPr/>
        <a:lstStyle/>
        <a:p>
          <a:endParaRPr lang="en-US"/>
        </a:p>
      </dgm:t>
    </dgm:pt>
    <dgm:pt modelId="{820F970C-A5C5-4FCE-B534-1C557EAA8145}" type="pres">
      <dgm:prSet presAssocID="{9D571CCE-07D8-44A4-9AC7-B7042147E6AE}" presName="Name0" presStyleCnt="0">
        <dgm:presLayoutVars>
          <dgm:dir/>
          <dgm:animLvl val="lvl"/>
          <dgm:resizeHandles val="exact"/>
        </dgm:presLayoutVars>
      </dgm:prSet>
      <dgm:spPr/>
    </dgm:pt>
    <dgm:pt modelId="{75E1B0F9-4A8F-443D-9145-B5EE117CDB95}" type="pres">
      <dgm:prSet presAssocID="{5806AACC-5DBF-4AB4-88AF-D1B8CD276E58}" presName="boxAndChildren" presStyleCnt="0"/>
      <dgm:spPr/>
    </dgm:pt>
    <dgm:pt modelId="{96230D85-B750-47C2-A590-8F9A0C12EA55}" type="pres">
      <dgm:prSet presAssocID="{5806AACC-5DBF-4AB4-88AF-D1B8CD276E58}" presName="parentTextBox" presStyleLbl="alignNode1" presStyleIdx="0" presStyleCnt="5"/>
      <dgm:spPr/>
    </dgm:pt>
    <dgm:pt modelId="{7F9A37AE-2174-4417-8677-7AAD80569802}" type="pres">
      <dgm:prSet presAssocID="{5806AACC-5DBF-4AB4-88AF-D1B8CD276E58}" presName="descendantBox" presStyleLbl="bgAccFollowNode1" presStyleIdx="0" presStyleCnt="5"/>
      <dgm:spPr/>
    </dgm:pt>
    <dgm:pt modelId="{DDA0083C-D014-4C3C-9D75-78FBF82E603D}" type="pres">
      <dgm:prSet presAssocID="{40B6D901-A651-4BB8-9121-71B1E36D44FC}" presName="sp" presStyleCnt="0"/>
      <dgm:spPr/>
    </dgm:pt>
    <dgm:pt modelId="{6A0D6D3C-5528-485A-9CE5-90E87AEF17A7}" type="pres">
      <dgm:prSet presAssocID="{F0E353D1-2CF0-4B58-A4B5-CB5EF4E1CAED}" presName="arrowAndChildren" presStyleCnt="0"/>
      <dgm:spPr/>
    </dgm:pt>
    <dgm:pt modelId="{F1018060-43E0-4A2D-97AD-F93C8F58FD4E}" type="pres">
      <dgm:prSet presAssocID="{F0E353D1-2CF0-4B58-A4B5-CB5EF4E1CAED}" presName="parentTextArrow" presStyleLbl="node1" presStyleIdx="0" presStyleCnt="0"/>
      <dgm:spPr/>
    </dgm:pt>
    <dgm:pt modelId="{54EABA0F-A7BD-476F-B0FD-9104FA514AA7}" type="pres">
      <dgm:prSet presAssocID="{F0E353D1-2CF0-4B58-A4B5-CB5EF4E1CAED}" presName="arrow" presStyleLbl="alignNode1" presStyleIdx="1" presStyleCnt="5"/>
      <dgm:spPr/>
    </dgm:pt>
    <dgm:pt modelId="{D614AB58-206C-48B3-9536-5382ED7DA2E4}" type="pres">
      <dgm:prSet presAssocID="{F0E353D1-2CF0-4B58-A4B5-CB5EF4E1CAED}" presName="descendantArrow" presStyleLbl="bgAccFollowNode1" presStyleIdx="1" presStyleCnt="5"/>
      <dgm:spPr/>
    </dgm:pt>
    <dgm:pt modelId="{28F3F155-6B83-49CB-87BC-A22D2B3C4737}" type="pres">
      <dgm:prSet presAssocID="{686D9450-F401-4659-BE80-0DF380063371}" presName="sp" presStyleCnt="0"/>
      <dgm:spPr/>
    </dgm:pt>
    <dgm:pt modelId="{B4151838-59AA-4FE6-91CA-A5335CFDAB2C}" type="pres">
      <dgm:prSet presAssocID="{C51C34E0-A457-44AB-BA46-CFE928B1BDB8}" presName="arrowAndChildren" presStyleCnt="0"/>
      <dgm:spPr/>
    </dgm:pt>
    <dgm:pt modelId="{FF3F338B-2D73-4662-B940-7B73CF618925}" type="pres">
      <dgm:prSet presAssocID="{C51C34E0-A457-44AB-BA46-CFE928B1BDB8}" presName="parentTextArrow" presStyleLbl="node1" presStyleIdx="0" presStyleCnt="0"/>
      <dgm:spPr/>
    </dgm:pt>
    <dgm:pt modelId="{EAF7233A-EA1F-4A7D-95B9-6DA2B85C3D6D}" type="pres">
      <dgm:prSet presAssocID="{C51C34E0-A457-44AB-BA46-CFE928B1BDB8}" presName="arrow" presStyleLbl="alignNode1" presStyleIdx="2" presStyleCnt="5"/>
      <dgm:spPr/>
    </dgm:pt>
    <dgm:pt modelId="{3FC4C9F9-177B-4A03-BCFB-36436A5244BF}" type="pres">
      <dgm:prSet presAssocID="{C51C34E0-A457-44AB-BA46-CFE928B1BDB8}" presName="descendantArrow" presStyleLbl="bgAccFollowNode1" presStyleIdx="2" presStyleCnt="5"/>
      <dgm:spPr/>
    </dgm:pt>
    <dgm:pt modelId="{C103D905-F8EE-490B-8F08-66888A7EE05C}" type="pres">
      <dgm:prSet presAssocID="{074FD029-0213-4038-A31A-F427152A9BE4}" presName="sp" presStyleCnt="0"/>
      <dgm:spPr/>
    </dgm:pt>
    <dgm:pt modelId="{107DDF46-A338-4074-BDE0-2754F03A6FBB}" type="pres">
      <dgm:prSet presAssocID="{14D0C71C-659B-4B60-8504-23262BE42794}" presName="arrowAndChildren" presStyleCnt="0"/>
      <dgm:spPr/>
    </dgm:pt>
    <dgm:pt modelId="{35DD18BD-F920-43F9-89E0-5F88724368BD}" type="pres">
      <dgm:prSet presAssocID="{14D0C71C-659B-4B60-8504-23262BE42794}" presName="parentTextArrow" presStyleLbl="node1" presStyleIdx="0" presStyleCnt="0"/>
      <dgm:spPr/>
    </dgm:pt>
    <dgm:pt modelId="{CFC41ED4-3D95-4CA5-BB93-6D26ADE37D83}" type="pres">
      <dgm:prSet presAssocID="{14D0C71C-659B-4B60-8504-23262BE42794}" presName="arrow" presStyleLbl="alignNode1" presStyleIdx="3" presStyleCnt="5"/>
      <dgm:spPr/>
    </dgm:pt>
    <dgm:pt modelId="{CEF91A34-C8F6-4194-9F37-41563466329C}" type="pres">
      <dgm:prSet presAssocID="{14D0C71C-659B-4B60-8504-23262BE42794}" presName="descendantArrow" presStyleLbl="bgAccFollowNode1" presStyleIdx="3" presStyleCnt="5"/>
      <dgm:spPr/>
    </dgm:pt>
    <dgm:pt modelId="{809FA2A1-DC50-4CC5-8B27-F6E9BACB2220}" type="pres">
      <dgm:prSet presAssocID="{2E33A8CD-37DD-44A4-B20A-2308856BC9DB}" presName="sp" presStyleCnt="0"/>
      <dgm:spPr/>
    </dgm:pt>
    <dgm:pt modelId="{A25EC7CD-2719-4250-97EB-25A88BC6E89C}" type="pres">
      <dgm:prSet presAssocID="{6E84C266-D09C-4CA5-8B3A-0058D37171FB}" presName="arrowAndChildren" presStyleCnt="0"/>
      <dgm:spPr/>
    </dgm:pt>
    <dgm:pt modelId="{6CA159B5-A8B1-4CAF-A16F-AF91F51EB3B1}" type="pres">
      <dgm:prSet presAssocID="{6E84C266-D09C-4CA5-8B3A-0058D37171FB}" presName="parentTextArrow" presStyleLbl="node1" presStyleIdx="0" presStyleCnt="0"/>
      <dgm:spPr/>
    </dgm:pt>
    <dgm:pt modelId="{6BCA2CF2-B035-4D0F-A657-A71CC8AF4CE4}" type="pres">
      <dgm:prSet presAssocID="{6E84C266-D09C-4CA5-8B3A-0058D37171FB}" presName="arrow" presStyleLbl="alignNode1" presStyleIdx="4" presStyleCnt="5"/>
      <dgm:spPr/>
    </dgm:pt>
    <dgm:pt modelId="{6F258E3E-68C1-4575-AE25-F949FA7BF93D}" type="pres">
      <dgm:prSet presAssocID="{6E84C266-D09C-4CA5-8B3A-0058D37171FB}" presName="descendantArrow" presStyleLbl="bgAccFollowNode1" presStyleIdx="4" presStyleCnt="5"/>
      <dgm:spPr/>
    </dgm:pt>
  </dgm:ptLst>
  <dgm:cxnLst>
    <dgm:cxn modelId="{891BF40D-17E5-4220-B6B8-4FF62EAB69F4}" type="presOf" srcId="{F0E353D1-2CF0-4B58-A4B5-CB5EF4E1CAED}" destId="{F1018060-43E0-4A2D-97AD-F93C8F58FD4E}" srcOrd="0" destOrd="0" presId="urn:microsoft.com/office/officeart/2016/7/layout/VerticalDownArrowProcess"/>
    <dgm:cxn modelId="{5D0BD62C-90C5-4B03-9552-EBD57CF883B7}" type="presOf" srcId="{6E84C266-D09C-4CA5-8B3A-0058D37171FB}" destId="{6BCA2CF2-B035-4D0F-A657-A71CC8AF4CE4}" srcOrd="1" destOrd="0" presId="urn:microsoft.com/office/officeart/2016/7/layout/VerticalDownArrowProcess"/>
    <dgm:cxn modelId="{6766582E-24A8-4B3A-BA3B-8D4B0CA9352F}" type="presOf" srcId="{F0E353D1-2CF0-4B58-A4B5-CB5EF4E1CAED}" destId="{54EABA0F-A7BD-476F-B0FD-9104FA514AA7}" srcOrd="1" destOrd="0" presId="urn:microsoft.com/office/officeart/2016/7/layout/VerticalDownArrowProcess"/>
    <dgm:cxn modelId="{9FDD4748-47F8-49E7-ADB5-2570D6D5D1C6}" type="presOf" srcId="{587A9AF8-6A94-4F5C-BE26-0172435AD387}" destId="{7F9A37AE-2174-4417-8677-7AAD80569802}" srcOrd="0" destOrd="0" presId="urn:microsoft.com/office/officeart/2016/7/layout/VerticalDownArrowProcess"/>
    <dgm:cxn modelId="{8C32C948-369B-4D33-BE55-34FCAE3DCBF8}" srcId="{9D571CCE-07D8-44A4-9AC7-B7042147E6AE}" destId="{F0E353D1-2CF0-4B58-A4B5-CB5EF4E1CAED}" srcOrd="3" destOrd="0" parTransId="{52BE7CDF-7829-41C5-BF08-8E745736E280}" sibTransId="{40B6D901-A651-4BB8-9121-71B1E36D44FC}"/>
    <dgm:cxn modelId="{95D60C6D-A5D6-48E9-B496-D53FC435B6CC}" type="presOf" srcId="{6E84C266-D09C-4CA5-8B3A-0058D37171FB}" destId="{6CA159B5-A8B1-4CAF-A16F-AF91F51EB3B1}" srcOrd="0" destOrd="0" presId="urn:microsoft.com/office/officeart/2016/7/layout/VerticalDownArrowProcess"/>
    <dgm:cxn modelId="{BEE59051-9010-4591-AB67-FD6445437AD9}" type="presOf" srcId="{9F192E82-3365-4262-AA4D-E556A2D9A329}" destId="{3FC4C9F9-177B-4A03-BCFB-36436A5244BF}" srcOrd="0" destOrd="0" presId="urn:microsoft.com/office/officeart/2016/7/layout/VerticalDownArrowProcess"/>
    <dgm:cxn modelId="{62976178-235F-4DE7-9C12-A4AC1AD315D3}" srcId="{9D571CCE-07D8-44A4-9AC7-B7042147E6AE}" destId="{14D0C71C-659B-4B60-8504-23262BE42794}" srcOrd="1" destOrd="0" parTransId="{0DA95855-82E0-445C-B9F2-5A128F0B258D}" sibTransId="{074FD029-0213-4038-A31A-F427152A9BE4}"/>
    <dgm:cxn modelId="{60878491-B016-4085-9493-FB7FF422BA5D}" srcId="{9D571CCE-07D8-44A4-9AC7-B7042147E6AE}" destId="{6E84C266-D09C-4CA5-8B3A-0058D37171FB}" srcOrd="0" destOrd="0" parTransId="{B123CFB2-AD85-4314-8574-210EEA4AC739}" sibTransId="{2E33A8CD-37DD-44A4-B20A-2308856BC9DB}"/>
    <dgm:cxn modelId="{DFEC1093-825F-46D2-BE72-988821E3CCED}" type="presOf" srcId="{1AADCFE1-AE6F-4964-94DD-4A036A9211FC}" destId="{6F258E3E-68C1-4575-AE25-F949FA7BF93D}" srcOrd="0" destOrd="0" presId="urn:microsoft.com/office/officeart/2016/7/layout/VerticalDownArrowProcess"/>
    <dgm:cxn modelId="{8A9E029A-C2AE-4D20-A44E-93C3BA008082}" srcId="{6E84C266-D09C-4CA5-8B3A-0058D37171FB}" destId="{1AADCFE1-AE6F-4964-94DD-4A036A9211FC}" srcOrd="0" destOrd="0" parTransId="{A696D822-D62C-47EA-9BBF-E6264EAD256C}" sibTransId="{BCED2A23-95ED-424A-9956-D9BC6F9E2EED}"/>
    <dgm:cxn modelId="{EAB7DCAE-5C85-4EB8-B3A6-1FBF6AB15FAA}" srcId="{9D571CCE-07D8-44A4-9AC7-B7042147E6AE}" destId="{C51C34E0-A457-44AB-BA46-CFE928B1BDB8}" srcOrd="2" destOrd="0" parTransId="{AE2CBE47-6645-4312-AACF-40599C190E5E}" sibTransId="{686D9450-F401-4659-BE80-0DF380063371}"/>
    <dgm:cxn modelId="{1D4B6CB4-DCC1-4A2F-8BF5-C3C489A0522D}" srcId="{F0E353D1-2CF0-4B58-A4B5-CB5EF4E1CAED}" destId="{1BB52B95-A7E7-44AC-850C-80084CEAC759}" srcOrd="0" destOrd="0" parTransId="{E8E1B0B9-5D57-4E96-B6B6-4E61DE1EDEC2}" sibTransId="{4FC4924B-3C94-4E7E-B2F5-2056916D298C}"/>
    <dgm:cxn modelId="{41AD0BBA-DEB7-44AF-88AC-8C2B6356125A}" type="presOf" srcId="{14D0C71C-659B-4B60-8504-23262BE42794}" destId="{35DD18BD-F920-43F9-89E0-5F88724368BD}" srcOrd="0" destOrd="0" presId="urn:microsoft.com/office/officeart/2016/7/layout/VerticalDownArrowProcess"/>
    <dgm:cxn modelId="{541867BB-AFA8-4AAE-AE13-9E605E3DAC63}" type="presOf" srcId="{9D571CCE-07D8-44A4-9AC7-B7042147E6AE}" destId="{820F970C-A5C5-4FCE-B534-1C557EAA8145}" srcOrd="0" destOrd="0" presId="urn:microsoft.com/office/officeart/2016/7/layout/VerticalDownArrowProcess"/>
    <dgm:cxn modelId="{D84BF1C9-7F87-4576-95F7-7C56A97A79F0}" type="presOf" srcId="{C51C34E0-A457-44AB-BA46-CFE928B1BDB8}" destId="{FF3F338B-2D73-4662-B940-7B73CF618925}" srcOrd="0" destOrd="0" presId="urn:microsoft.com/office/officeart/2016/7/layout/VerticalDownArrowProcess"/>
    <dgm:cxn modelId="{FF3D11CC-0DE4-4D65-81A4-8DB869CFE7F0}" srcId="{9D571CCE-07D8-44A4-9AC7-B7042147E6AE}" destId="{5806AACC-5DBF-4AB4-88AF-D1B8CD276E58}" srcOrd="4" destOrd="0" parTransId="{F6C18D2C-1668-466F-BA93-ED0187019F64}" sibTransId="{EC7A8EB1-B985-46B6-98AC-92E7671161F4}"/>
    <dgm:cxn modelId="{BCC4F7D7-53F1-4335-9DC3-357206B1A761}" srcId="{5806AACC-5DBF-4AB4-88AF-D1B8CD276E58}" destId="{587A9AF8-6A94-4F5C-BE26-0172435AD387}" srcOrd="0" destOrd="0" parTransId="{F6BA34AD-B887-4928-95D5-F126345FB379}" sibTransId="{998F5DE7-F263-4CEC-BDEC-8AEBCEEE0D10}"/>
    <dgm:cxn modelId="{4CEB9ADC-4F8C-46B6-A506-9CA86B286E1D}" srcId="{C51C34E0-A457-44AB-BA46-CFE928B1BDB8}" destId="{9F192E82-3365-4262-AA4D-E556A2D9A329}" srcOrd="0" destOrd="0" parTransId="{1BF291C0-1582-4E4C-ABDD-E2E1BF7D44B2}" sibTransId="{F9E64C24-2902-41AE-9058-EB514DC4F664}"/>
    <dgm:cxn modelId="{53386ADE-ECC6-4073-9EAF-B515B2847C63}" type="presOf" srcId="{14D0C71C-659B-4B60-8504-23262BE42794}" destId="{CFC41ED4-3D95-4CA5-BB93-6D26ADE37D83}" srcOrd="1" destOrd="0" presId="urn:microsoft.com/office/officeart/2016/7/layout/VerticalDownArrowProcess"/>
    <dgm:cxn modelId="{129942E5-8E9D-4C09-B135-2CAE716505FB}" srcId="{14D0C71C-659B-4B60-8504-23262BE42794}" destId="{758DD244-073B-4B90-A4BE-AE33BE5238A3}" srcOrd="0" destOrd="0" parTransId="{548847AF-C168-4FDD-8B8D-483456C46A05}" sibTransId="{FEE59D48-6636-4D4C-81BB-696986FDE641}"/>
    <dgm:cxn modelId="{8E950DE7-641C-4B15-8006-05CBB87A719D}" type="presOf" srcId="{5806AACC-5DBF-4AB4-88AF-D1B8CD276E58}" destId="{96230D85-B750-47C2-A590-8F9A0C12EA55}" srcOrd="0" destOrd="0" presId="urn:microsoft.com/office/officeart/2016/7/layout/VerticalDownArrowProcess"/>
    <dgm:cxn modelId="{EEF116EC-C018-431D-948E-C5D16D136472}" type="presOf" srcId="{758DD244-073B-4B90-A4BE-AE33BE5238A3}" destId="{CEF91A34-C8F6-4194-9F37-41563466329C}" srcOrd="0" destOrd="0" presId="urn:microsoft.com/office/officeart/2016/7/layout/VerticalDownArrowProcess"/>
    <dgm:cxn modelId="{DA868AF8-3BC7-4FB3-ABA4-C0F2918BD6A9}" type="presOf" srcId="{C51C34E0-A457-44AB-BA46-CFE928B1BDB8}" destId="{EAF7233A-EA1F-4A7D-95B9-6DA2B85C3D6D}" srcOrd="1" destOrd="0" presId="urn:microsoft.com/office/officeart/2016/7/layout/VerticalDownArrowProcess"/>
    <dgm:cxn modelId="{93E138FB-915C-4462-B5B9-634F3C08E031}" type="presOf" srcId="{1BB52B95-A7E7-44AC-850C-80084CEAC759}" destId="{D614AB58-206C-48B3-9536-5382ED7DA2E4}" srcOrd="0" destOrd="0" presId="urn:microsoft.com/office/officeart/2016/7/layout/VerticalDownArrowProcess"/>
    <dgm:cxn modelId="{35B9414C-57C2-4E33-B799-6C1E84916E7B}" type="presParOf" srcId="{820F970C-A5C5-4FCE-B534-1C557EAA8145}" destId="{75E1B0F9-4A8F-443D-9145-B5EE117CDB95}" srcOrd="0" destOrd="0" presId="urn:microsoft.com/office/officeart/2016/7/layout/VerticalDownArrowProcess"/>
    <dgm:cxn modelId="{2019E46E-6AB8-4543-9447-2234E749E2DF}" type="presParOf" srcId="{75E1B0F9-4A8F-443D-9145-B5EE117CDB95}" destId="{96230D85-B750-47C2-A590-8F9A0C12EA55}" srcOrd="0" destOrd="0" presId="urn:microsoft.com/office/officeart/2016/7/layout/VerticalDownArrowProcess"/>
    <dgm:cxn modelId="{16B4E07A-DDBC-4AE7-81E1-0863A5928B24}" type="presParOf" srcId="{75E1B0F9-4A8F-443D-9145-B5EE117CDB95}" destId="{7F9A37AE-2174-4417-8677-7AAD80569802}" srcOrd="1" destOrd="0" presId="urn:microsoft.com/office/officeart/2016/7/layout/VerticalDownArrowProcess"/>
    <dgm:cxn modelId="{CE7EE34C-D857-4BA2-84FA-CFA578D3AC8D}" type="presParOf" srcId="{820F970C-A5C5-4FCE-B534-1C557EAA8145}" destId="{DDA0083C-D014-4C3C-9D75-78FBF82E603D}" srcOrd="1" destOrd="0" presId="urn:microsoft.com/office/officeart/2016/7/layout/VerticalDownArrowProcess"/>
    <dgm:cxn modelId="{FEE6F911-516A-45F1-9B2E-F392502FC338}" type="presParOf" srcId="{820F970C-A5C5-4FCE-B534-1C557EAA8145}" destId="{6A0D6D3C-5528-485A-9CE5-90E87AEF17A7}" srcOrd="2" destOrd="0" presId="urn:microsoft.com/office/officeart/2016/7/layout/VerticalDownArrowProcess"/>
    <dgm:cxn modelId="{E834D8E1-315E-47CD-BE42-C5EC655C443F}" type="presParOf" srcId="{6A0D6D3C-5528-485A-9CE5-90E87AEF17A7}" destId="{F1018060-43E0-4A2D-97AD-F93C8F58FD4E}" srcOrd="0" destOrd="0" presId="urn:microsoft.com/office/officeart/2016/7/layout/VerticalDownArrowProcess"/>
    <dgm:cxn modelId="{05082ACE-937B-42B1-A610-C5438DFCF933}" type="presParOf" srcId="{6A0D6D3C-5528-485A-9CE5-90E87AEF17A7}" destId="{54EABA0F-A7BD-476F-B0FD-9104FA514AA7}" srcOrd="1" destOrd="0" presId="urn:microsoft.com/office/officeart/2016/7/layout/VerticalDownArrowProcess"/>
    <dgm:cxn modelId="{A90A6D0D-407E-42E8-9D37-A77F259B80C0}" type="presParOf" srcId="{6A0D6D3C-5528-485A-9CE5-90E87AEF17A7}" destId="{D614AB58-206C-48B3-9536-5382ED7DA2E4}" srcOrd="2" destOrd="0" presId="urn:microsoft.com/office/officeart/2016/7/layout/VerticalDownArrowProcess"/>
    <dgm:cxn modelId="{DD349497-BA8D-49CD-9973-49CA644179E4}" type="presParOf" srcId="{820F970C-A5C5-4FCE-B534-1C557EAA8145}" destId="{28F3F155-6B83-49CB-87BC-A22D2B3C4737}" srcOrd="3" destOrd="0" presId="urn:microsoft.com/office/officeart/2016/7/layout/VerticalDownArrowProcess"/>
    <dgm:cxn modelId="{51B4AB7E-ED98-4711-B5A3-18FD0C20D76C}" type="presParOf" srcId="{820F970C-A5C5-4FCE-B534-1C557EAA8145}" destId="{B4151838-59AA-4FE6-91CA-A5335CFDAB2C}" srcOrd="4" destOrd="0" presId="urn:microsoft.com/office/officeart/2016/7/layout/VerticalDownArrowProcess"/>
    <dgm:cxn modelId="{5C9F3751-1A7D-4C0B-BE23-7F5245B0368B}" type="presParOf" srcId="{B4151838-59AA-4FE6-91CA-A5335CFDAB2C}" destId="{FF3F338B-2D73-4662-B940-7B73CF618925}" srcOrd="0" destOrd="0" presId="urn:microsoft.com/office/officeart/2016/7/layout/VerticalDownArrowProcess"/>
    <dgm:cxn modelId="{A4827328-C368-4C8B-A271-07D36F78FB56}" type="presParOf" srcId="{B4151838-59AA-4FE6-91CA-A5335CFDAB2C}" destId="{EAF7233A-EA1F-4A7D-95B9-6DA2B85C3D6D}" srcOrd="1" destOrd="0" presId="urn:microsoft.com/office/officeart/2016/7/layout/VerticalDownArrowProcess"/>
    <dgm:cxn modelId="{D9703A70-7DF5-4767-9116-7CF9ECEA8DA8}" type="presParOf" srcId="{B4151838-59AA-4FE6-91CA-A5335CFDAB2C}" destId="{3FC4C9F9-177B-4A03-BCFB-36436A5244BF}" srcOrd="2" destOrd="0" presId="urn:microsoft.com/office/officeart/2016/7/layout/VerticalDownArrowProcess"/>
    <dgm:cxn modelId="{B598E782-E810-4063-B5B0-CA4C14C37A23}" type="presParOf" srcId="{820F970C-A5C5-4FCE-B534-1C557EAA8145}" destId="{C103D905-F8EE-490B-8F08-66888A7EE05C}" srcOrd="5" destOrd="0" presId="urn:microsoft.com/office/officeart/2016/7/layout/VerticalDownArrowProcess"/>
    <dgm:cxn modelId="{AF602519-CA17-4CF7-A8E7-F421E6343556}" type="presParOf" srcId="{820F970C-A5C5-4FCE-B534-1C557EAA8145}" destId="{107DDF46-A338-4074-BDE0-2754F03A6FBB}" srcOrd="6" destOrd="0" presId="urn:microsoft.com/office/officeart/2016/7/layout/VerticalDownArrowProcess"/>
    <dgm:cxn modelId="{DA70FB6C-A07B-43A3-82A7-F72EB55EFBAB}" type="presParOf" srcId="{107DDF46-A338-4074-BDE0-2754F03A6FBB}" destId="{35DD18BD-F920-43F9-89E0-5F88724368BD}" srcOrd="0" destOrd="0" presId="urn:microsoft.com/office/officeart/2016/7/layout/VerticalDownArrowProcess"/>
    <dgm:cxn modelId="{61C3C5AC-B521-4CFE-987A-A5FD6F28B67B}" type="presParOf" srcId="{107DDF46-A338-4074-BDE0-2754F03A6FBB}" destId="{CFC41ED4-3D95-4CA5-BB93-6D26ADE37D83}" srcOrd="1" destOrd="0" presId="urn:microsoft.com/office/officeart/2016/7/layout/VerticalDownArrowProcess"/>
    <dgm:cxn modelId="{B0D39DE5-5757-4FE9-B4BC-62E6E0EEB523}" type="presParOf" srcId="{107DDF46-A338-4074-BDE0-2754F03A6FBB}" destId="{CEF91A34-C8F6-4194-9F37-41563466329C}" srcOrd="2" destOrd="0" presId="urn:microsoft.com/office/officeart/2016/7/layout/VerticalDownArrowProcess"/>
    <dgm:cxn modelId="{07A67033-1583-4FCC-A5A2-630523C1FBB2}" type="presParOf" srcId="{820F970C-A5C5-4FCE-B534-1C557EAA8145}" destId="{809FA2A1-DC50-4CC5-8B27-F6E9BACB2220}" srcOrd="7" destOrd="0" presId="urn:microsoft.com/office/officeart/2016/7/layout/VerticalDownArrowProcess"/>
    <dgm:cxn modelId="{069ADFFF-38A0-439B-ABD9-42382A454027}" type="presParOf" srcId="{820F970C-A5C5-4FCE-B534-1C557EAA8145}" destId="{A25EC7CD-2719-4250-97EB-25A88BC6E89C}" srcOrd="8" destOrd="0" presId="urn:microsoft.com/office/officeart/2016/7/layout/VerticalDownArrowProcess"/>
    <dgm:cxn modelId="{4394FD8B-C311-4F22-9A6C-B19601C88E88}" type="presParOf" srcId="{A25EC7CD-2719-4250-97EB-25A88BC6E89C}" destId="{6CA159B5-A8B1-4CAF-A16F-AF91F51EB3B1}" srcOrd="0" destOrd="0" presId="urn:microsoft.com/office/officeart/2016/7/layout/VerticalDownArrowProcess"/>
    <dgm:cxn modelId="{735DDF2D-FCB6-4EB0-B990-E2E9381D6A1F}" type="presParOf" srcId="{A25EC7CD-2719-4250-97EB-25A88BC6E89C}" destId="{6BCA2CF2-B035-4D0F-A657-A71CC8AF4CE4}" srcOrd="1" destOrd="0" presId="urn:microsoft.com/office/officeart/2016/7/layout/VerticalDownArrowProcess"/>
    <dgm:cxn modelId="{4F34906C-B148-4EFE-B797-527662CCB802}" type="presParOf" srcId="{A25EC7CD-2719-4250-97EB-25A88BC6E89C}" destId="{6F258E3E-68C1-4575-AE25-F949FA7BF93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CB3BDF-3562-4C82-A628-3284400CAD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F1BA99-2711-43E5-B363-4F9CAAEAA9BB}">
      <dgm:prSet/>
      <dgm:spPr/>
      <dgm:t>
        <a:bodyPr/>
        <a:lstStyle/>
        <a:p>
          <a:r>
            <a:rPr lang="en-US"/>
            <a:t>Used for managing app stuff</a:t>
          </a:r>
        </a:p>
      </dgm:t>
    </dgm:pt>
    <dgm:pt modelId="{834BD40E-3430-44E3-8CEE-803D7915089B}" type="parTrans" cxnId="{7177445D-CABC-4F4A-841A-DC51BBFFDAB7}">
      <dgm:prSet/>
      <dgm:spPr/>
      <dgm:t>
        <a:bodyPr/>
        <a:lstStyle/>
        <a:p>
          <a:endParaRPr lang="en-US"/>
        </a:p>
      </dgm:t>
    </dgm:pt>
    <dgm:pt modelId="{85B4788B-BFB4-42FC-B82B-180DDBF2C277}" type="sibTrans" cxnId="{7177445D-CABC-4F4A-841A-DC51BBFFDAB7}">
      <dgm:prSet/>
      <dgm:spPr/>
      <dgm:t>
        <a:bodyPr/>
        <a:lstStyle/>
        <a:p>
          <a:endParaRPr lang="en-US"/>
        </a:p>
      </dgm:t>
    </dgm:pt>
    <dgm:pt modelId="{B10EC132-4319-4B92-8151-0BF0BCE0095E}">
      <dgm:prSet/>
      <dgm:spPr/>
      <dgm:t>
        <a:bodyPr/>
        <a:lstStyle/>
        <a:p>
          <a:r>
            <a:rPr lang="en-US"/>
            <a:t>Build/new/download package/etc</a:t>
          </a:r>
        </a:p>
      </dgm:t>
    </dgm:pt>
    <dgm:pt modelId="{6F77719C-D263-408C-BA7C-0D3AD7A19459}" type="parTrans" cxnId="{6DC24DF9-A39B-49F1-BF09-FE8905EA1A56}">
      <dgm:prSet/>
      <dgm:spPr/>
      <dgm:t>
        <a:bodyPr/>
        <a:lstStyle/>
        <a:p>
          <a:endParaRPr lang="en-US"/>
        </a:p>
      </dgm:t>
    </dgm:pt>
    <dgm:pt modelId="{D3E99F8B-FE4F-4AF9-B3FF-78A615132243}" type="sibTrans" cxnId="{6DC24DF9-A39B-49F1-BF09-FE8905EA1A56}">
      <dgm:prSet/>
      <dgm:spPr/>
      <dgm:t>
        <a:bodyPr/>
        <a:lstStyle/>
        <a:p>
          <a:endParaRPr lang="en-US"/>
        </a:p>
      </dgm:t>
    </dgm:pt>
    <dgm:pt modelId="{89DD2DB4-0E92-4CE6-B927-1F9F8CB7287C}" type="pres">
      <dgm:prSet presAssocID="{E0CB3BDF-3562-4C82-A628-3284400CADCB}" presName="root" presStyleCnt="0">
        <dgm:presLayoutVars>
          <dgm:dir/>
          <dgm:resizeHandles val="exact"/>
        </dgm:presLayoutVars>
      </dgm:prSet>
      <dgm:spPr/>
    </dgm:pt>
    <dgm:pt modelId="{867E0693-45F0-4031-98B1-27903FEF9728}" type="pres">
      <dgm:prSet presAssocID="{7CF1BA99-2711-43E5-B363-4F9CAAEAA9BB}" presName="compNode" presStyleCnt="0"/>
      <dgm:spPr/>
    </dgm:pt>
    <dgm:pt modelId="{FA0DC328-233B-41CD-9BA5-E79E694F66D7}" type="pres">
      <dgm:prSet presAssocID="{7CF1BA99-2711-43E5-B363-4F9CAAEAA9BB}" presName="bgRect" presStyleLbl="bgShp" presStyleIdx="0" presStyleCnt="2"/>
      <dgm:spPr/>
    </dgm:pt>
    <dgm:pt modelId="{1401EEA8-2A4D-47AD-944E-28CA60848104}" type="pres">
      <dgm:prSet presAssocID="{7CF1BA99-2711-43E5-B363-4F9CAAEAA9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8FBA590-608E-403C-9A96-32819D19BEED}" type="pres">
      <dgm:prSet presAssocID="{7CF1BA99-2711-43E5-B363-4F9CAAEAA9BB}" presName="spaceRect" presStyleCnt="0"/>
      <dgm:spPr/>
    </dgm:pt>
    <dgm:pt modelId="{EB9EB01A-E85F-418F-AE36-B2B56F4DB69B}" type="pres">
      <dgm:prSet presAssocID="{7CF1BA99-2711-43E5-B363-4F9CAAEAA9BB}" presName="parTx" presStyleLbl="revTx" presStyleIdx="0" presStyleCnt="2">
        <dgm:presLayoutVars>
          <dgm:chMax val="0"/>
          <dgm:chPref val="0"/>
        </dgm:presLayoutVars>
      </dgm:prSet>
      <dgm:spPr/>
    </dgm:pt>
    <dgm:pt modelId="{75169058-95FC-489B-9F6E-67C5591D9D25}" type="pres">
      <dgm:prSet presAssocID="{85B4788B-BFB4-42FC-B82B-180DDBF2C277}" presName="sibTrans" presStyleCnt="0"/>
      <dgm:spPr/>
    </dgm:pt>
    <dgm:pt modelId="{475EF06D-9B58-4D94-BF4B-99A010AF0891}" type="pres">
      <dgm:prSet presAssocID="{B10EC132-4319-4B92-8151-0BF0BCE0095E}" presName="compNode" presStyleCnt="0"/>
      <dgm:spPr/>
    </dgm:pt>
    <dgm:pt modelId="{BB89D92D-2251-48F5-A54C-F478A16EFA34}" type="pres">
      <dgm:prSet presAssocID="{B10EC132-4319-4B92-8151-0BF0BCE0095E}" presName="bgRect" presStyleLbl="bgShp" presStyleIdx="1" presStyleCnt="2"/>
      <dgm:spPr/>
    </dgm:pt>
    <dgm:pt modelId="{66742712-FFCA-41C9-87D9-488DE96708D2}" type="pres">
      <dgm:prSet presAssocID="{B10EC132-4319-4B92-8151-0BF0BCE009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92D8F5F-645E-4A37-ACE9-2998C7BF0313}" type="pres">
      <dgm:prSet presAssocID="{B10EC132-4319-4B92-8151-0BF0BCE0095E}" presName="spaceRect" presStyleCnt="0"/>
      <dgm:spPr/>
    </dgm:pt>
    <dgm:pt modelId="{56291425-075D-4DBE-B369-146BC39C79F6}" type="pres">
      <dgm:prSet presAssocID="{B10EC132-4319-4B92-8151-0BF0BCE0095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77445D-CABC-4F4A-841A-DC51BBFFDAB7}" srcId="{E0CB3BDF-3562-4C82-A628-3284400CADCB}" destId="{7CF1BA99-2711-43E5-B363-4F9CAAEAA9BB}" srcOrd="0" destOrd="0" parTransId="{834BD40E-3430-44E3-8CEE-803D7915089B}" sibTransId="{85B4788B-BFB4-42FC-B82B-180DDBF2C277}"/>
    <dgm:cxn modelId="{63E1284D-D7BD-4307-B40C-89A0B36F4CE6}" type="presOf" srcId="{E0CB3BDF-3562-4C82-A628-3284400CADCB}" destId="{89DD2DB4-0E92-4CE6-B927-1F9F8CB7287C}" srcOrd="0" destOrd="0" presId="urn:microsoft.com/office/officeart/2018/2/layout/IconVerticalSolidList"/>
    <dgm:cxn modelId="{8AE15CC7-D1CA-42FB-B62F-00D6068D43B2}" type="presOf" srcId="{7CF1BA99-2711-43E5-B363-4F9CAAEAA9BB}" destId="{EB9EB01A-E85F-418F-AE36-B2B56F4DB69B}" srcOrd="0" destOrd="0" presId="urn:microsoft.com/office/officeart/2018/2/layout/IconVerticalSolidList"/>
    <dgm:cxn modelId="{9E19A8EA-008A-46E9-9B94-A7CC821833F1}" type="presOf" srcId="{B10EC132-4319-4B92-8151-0BF0BCE0095E}" destId="{56291425-075D-4DBE-B369-146BC39C79F6}" srcOrd="0" destOrd="0" presId="urn:microsoft.com/office/officeart/2018/2/layout/IconVerticalSolidList"/>
    <dgm:cxn modelId="{6DC24DF9-A39B-49F1-BF09-FE8905EA1A56}" srcId="{E0CB3BDF-3562-4C82-A628-3284400CADCB}" destId="{B10EC132-4319-4B92-8151-0BF0BCE0095E}" srcOrd="1" destOrd="0" parTransId="{6F77719C-D263-408C-BA7C-0D3AD7A19459}" sibTransId="{D3E99F8B-FE4F-4AF9-B3FF-78A615132243}"/>
    <dgm:cxn modelId="{9BB005C0-4190-459F-B09B-CC4384D5ED08}" type="presParOf" srcId="{89DD2DB4-0E92-4CE6-B927-1F9F8CB7287C}" destId="{867E0693-45F0-4031-98B1-27903FEF9728}" srcOrd="0" destOrd="0" presId="urn:microsoft.com/office/officeart/2018/2/layout/IconVerticalSolidList"/>
    <dgm:cxn modelId="{3D9F0083-DD3D-45F3-A816-2743EB26744F}" type="presParOf" srcId="{867E0693-45F0-4031-98B1-27903FEF9728}" destId="{FA0DC328-233B-41CD-9BA5-E79E694F66D7}" srcOrd="0" destOrd="0" presId="urn:microsoft.com/office/officeart/2018/2/layout/IconVerticalSolidList"/>
    <dgm:cxn modelId="{E94849DE-A244-4125-BFC5-140FD5637492}" type="presParOf" srcId="{867E0693-45F0-4031-98B1-27903FEF9728}" destId="{1401EEA8-2A4D-47AD-944E-28CA60848104}" srcOrd="1" destOrd="0" presId="urn:microsoft.com/office/officeart/2018/2/layout/IconVerticalSolidList"/>
    <dgm:cxn modelId="{90411E8A-B165-4723-A536-7864CA8A12EF}" type="presParOf" srcId="{867E0693-45F0-4031-98B1-27903FEF9728}" destId="{88FBA590-608E-403C-9A96-32819D19BEED}" srcOrd="2" destOrd="0" presId="urn:microsoft.com/office/officeart/2018/2/layout/IconVerticalSolidList"/>
    <dgm:cxn modelId="{C0A851BE-3960-4B9C-8F8C-5A63B9FC8D8A}" type="presParOf" srcId="{867E0693-45F0-4031-98B1-27903FEF9728}" destId="{EB9EB01A-E85F-418F-AE36-B2B56F4DB69B}" srcOrd="3" destOrd="0" presId="urn:microsoft.com/office/officeart/2018/2/layout/IconVerticalSolidList"/>
    <dgm:cxn modelId="{0E0A8467-91E2-4E3C-831E-37E5D9381AB0}" type="presParOf" srcId="{89DD2DB4-0E92-4CE6-B927-1F9F8CB7287C}" destId="{75169058-95FC-489B-9F6E-67C5591D9D25}" srcOrd="1" destOrd="0" presId="urn:microsoft.com/office/officeart/2018/2/layout/IconVerticalSolidList"/>
    <dgm:cxn modelId="{E2B037C2-BF00-4544-A782-A5DC3075F7B5}" type="presParOf" srcId="{89DD2DB4-0E92-4CE6-B927-1F9F8CB7287C}" destId="{475EF06D-9B58-4D94-BF4B-99A010AF0891}" srcOrd="2" destOrd="0" presId="urn:microsoft.com/office/officeart/2018/2/layout/IconVerticalSolidList"/>
    <dgm:cxn modelId="{7AA60B4E-6C21-418C-B353-CDE03088AE13}" type="presParOf" srcId="{475EF06D-9B58-4D94-BF4B-99A010AF0891}" destId="{BB89D92D-2251-48F5-A54C-F478A16EFA34}" srcOrd="0" destOrd="0" presId="urn:microsoft.com/office/officeart/2018/2/layout/IconVerticalSolidList"/>
    <dgm:cxn modelId="{8B429061-5645-4C34-A44A-86D6DF4ED6C5}" type="presParOf" srcId="{475EF06D-9B58-4D94-BF4B-99A010AF0891}" destId="{66742712-FFCA-41C9-87D9-488DE96708D2}" srcOrd="1" destOrd="0" presId="urn:microsoft.com/office/officeart/2018/2/layout/IconVerticalSolidList"/>
    <dgm:cxn modelId="{C7F3BDD4-742F-4043-A550-350AF69D7215}" type="presParOf" srcId="{475EF06D-9B58-4D94-BF4B-99A010AF0891}" destId="{392D8F5F-645E-4A37-ACE9-2998C7BF0313}" srcOrd="2" destOrd="0" presId="urn:microsoft.com/office/officeart/2018/2/layout/IconVerticalSolidList"/>
    <dgm:cxn modelId="{2CE134DD-9940-4364-9CA3-18CF57CF8B15}" type="presParOf" srcId="{475EF06D-9B58-4D94-BF4B-99A010AF0891}" destId="{56291425-075D-4DBE-B369-146BC39C79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E39C2DA-9E6A-473B-9D70-C3F1BF99B1A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D6D465E-D00B-4CC2-A1E3-E6C0BDE1D885}">
      <dgm:prSet/>
      <dgm:spPr/>
      <dgm:t>
        <a:bodyPr/>
        <a:lstStyle/>
        <a:p>
          <a:r>
            <a:rPr lang="en-US"/>
            <a:t>Built in package manager</a:t>
          </a:r>
        </a:p>
      </dgm:t>
    </dgm:pt>
    <dgm:pt modelId="{4C8F60EA-C1B8-4695-B3F1-0404330BBB1D}" type="parTrans" cxnId="{6461A6B0-73E8-4C32-A876-2FBFE41F79EA}">
      <dgm:prSet/>
      <dgm:spPr/>
      <dgm:t>
        <a:bodyPr/>
        <a:lstStyle/>
        <a:p>
          <a:endParaRPr lang="en-US"/>
        </a:p>
      </dgm:t>
    </dgm:pt>
    <dgm:pt modelId="{BB8DD939-47A6-465B-B908-D34CD4199118}" type="sibTrans" cxnId="{6461A6B0-73E8-4C32-A876-2FBFE41F79EA}">
      <dgm:prSet/>
      <dgm:spPr/>
      <dgm:t>
        <a:bodyPr/>
        <a:lstStyle/>
        <a:p>
          <a:endParaRPr lang="en-US"/>
        </a:p>
      </dgm:t>
    </dgm:pt>
    <dgm:pt modelId="{B6417D06-745E-4CC0-A51A-BE608FD4005A}">
      <dgm:prSet/>
      <dgm:spPr/>
      <dgm:t>
        <a:bodyPr/>
        <a:lstStyle/>
        <a:p>
          <a:r>
            <a:rPr lang="en-US"/>
            <a:t>See them Online: Crates.io</a:t>
          </a:r>
        </a:p>
      </dgm:t>
    </dgm:pt>
    <dgm:pt modelId="{CC060496-1551-4C45-ACD2-0D6CC5141C60}" type="parTrans" cxnId="{28ECAECB-D074-487A-9098-F14DB14D66BF}">
      <dgm:prSet/>
      <dgm:spPr/>
      <dgm:t>
        <a:bodyPr/>
        <a:lstStyle/>
        <a:p>
          <a:endParaRPr lang="en-US"/>
        </a:p>
      </dgm:t>
    </dgm:pt>
    <dgm:pt modelId="{01471241-BD60-4174-B340-39EE1028EADA}" type="sibTrans" cxnId="{28ECAECB-D074-487A-9098-F14DB14D66BF}">
      <dgm:prSet/>
      <dgm:spPr/>
      <dgm:t>
        <a:bodyPr/>
        <a:lstStyle/>
        <a:p>
          <a:endParaRPr lang="en-US"/>
        </a:p>
      </dgm:t>
    </dgm:pt>
    <dgm:pt modelId="{7BE204B0-ECE2-4F2B-9732-5C7B603F2B0B}">
      <dgm:prSet/>
      <dgm:spPr/>
      <dgm:t>
        <a:bodyPr/>
        <a:lstStyle/>
        <a:p>
          <a:r>
            <a:rPr lang="en-US"/>
            <a:t>Creates for embedded dev</a:t>
          </a:r>
        </a:p>
      </dgm:t>
    </dgm:pt>
    <dgm:pt modelId="{A61ED7DE-4DF6-4F35-9DFA-6F440A674759}" type="parTrans" cxnId="{086F4293-E3D1-4B09-9F95-6F84B120AFF6}">
      <dgm:prSet/>
      <dgm:spPr/>
      <dgm:t>
        <a:bodyPr/>
        <a:lstStyle/>
        <a:p>
          <a:endParaRPr lang="en-US"/>
        </a:p>
      </dgm:t>
    </dgm:pt>
    <dgm:pt modelId="{D3403F99-3957-498B-A6D2-665DD00E6559}" type="sibTrans" cxnId="{086F4293-E3D1-4B09-9F95-6F84B120AFF6}">
      <dgm:prSet/>
      <dgm:spPr/>
      <dgm:t>
        <a:bodyPr/>
        <a:lstStyle/>
        <a:p>
          <a:endParaRPr lang="en-US"/>
        </a:p>
      </dgm:t>
    </dgm:pt>
    <dgm:pt modelId="{697D2708-AE64-4F05-89AA-317773E93A24}">
      <dgm:prSet/>
      <dgm:spPr/>
      <dgm:t>
        <a:bodyPr/>
        <a:lstStyle/>
        <a:p>
          <a:r>
            <a:rPr lang="en-US"/>
            <a:t>For specific board</a:t>
          </a:r>
        </a:p>
      </dgm:t>
    </dgm:pt>
    <dgm:pt modelId="{BA1B175B-09C2-45B1-B15F-F4C8E87AF419}" type="parTrans" cxnId="{16089ED7-E5A9-4C0A-A7D3-D445A8AFA1E2}">
      <dgm:prSet/>
      <dgm:spPr/>
      <dgm:t>
        <a:bodyPr/>
        <a:lstStyle/>
        <a:p>
          <a:endParaRPr lang="en-US"/>
        </a:p>
      </dgm:t>
    </dgm:pt>
    <dgm:pt modelId="{54EBDC2F-E17B-47D1-946F-AD9F9DFE6D1E}" type="sibTrans" cxnId="{16089ED7-E5A9-4C0A-A7D3-D445A8AFA1E2}">
      <dgm:prSet/>
      <dgm:spPr/>
      <dgm:t>
        <a:bodyPr/>
        <a:lstStyle/>
        <a:p>
          <a:endParaRPr lang="en-US"/>
        </a:p>
      </dgm:t>
    </dgm:pt>
    <dgm:pt modelId="{91BAEDE2-CC56-46D8-81E0-6D2F92FF1722}">
      <dgm:prSet/>
      <dgm:spPr/>
      <dgm:t>
        <a:bodyPr/>
        <a:lstStyle/>
        <a:p>
          <a:r>
            <a:rPr lang="en-US"/>
            <a:t>Peripherals like serial port</a:t>
          </a:r>
        </a:p>
      </dgm:t>
    </dgm:pt>
    <dgm:pt modelId="{2864A171-F857-4764-94E0-4BCF33440F81}" type="parTrans" cxnId="{D51304BD-C4E8-43F8-936D-896163E645F4}">
      <dgm:prSet/>
      <dgm:spPr/>
      <dgm:t>
        <a:bodyPr/>
        <a:lstStyle/>
        <a:p>
          <a:endParaRPr lang="en-US"/>
        </a:p>
      </dgm:t>
    </dgm:pt>
    <dgm:pt modelId="{F27B1BD9-581C-4064-B59F-67D9525C49A7}" type="sibTrans" cxnId="{D51304BD-C4E8-43F8-936D-896163E645F4}">
      <dgm:prSet/>
      <dgm:spPr/>
      <dgm:t>
        <a:bodyPr/>
        <a:lstStyle/>
        <a:p>
          <a:endParaRPr lang="en-US"/>
        </a:p>
      </dgm:t>
    </dgm:pt>
    <dgm:pt modelId="{E7DB56B3-6DA5-48D1-A88A-AD8F5DA7D8C3}">
      <dgm:prSet/>
      <dgm:spPr/>
      <dgm:t>
        <a:bodyPr/>
        <a:lstStyle/>
        <a:p>
          <a:r>
            <a:rPr lang="en-US"/>
            <a:t>Just like a library from the manufacturer in C/C++</a:t>
          </a:r>
        </a:p>
      </dgm:t>
    </dgm:pt>
    <dgm:pt modelId="{763F5838-1A69-46E1-8ADB-5789D4BE2C35}" type="parTrans" cxnId="{91D49900-44E4-4D1C-B1D0-F590B199AF08}">
      <dgm:prSet/>
      <dgm:spPr/>
      <dgm:t>
        <a:bodyPr/>
        <a:lstStyle/>
        <a:p>
          <a:endParaRPr lang="en-US"/>
        </a:p>
      </dgm:t>
    </dgm:pt>
    <dgm:pt modelId="{CF5F1779-4B96-43C3-94B8-7A1EE083E162}" type="sibTrans" cxnId="{91D49900-44E4-4D1C-B1D0-F590B199AF08}">
      <dgm:prSet/>
      <dgm:spPr/>
      <dgm:t>
        <a:bodyPr/>
        <a:lstStyle/>
        <a:p>
          <a:endParaRPr lang="en-US"/>
        </a:p>
      </dgm:t>
    </dgm:pt>
    <dgm:pt modelId="{C7B984B4-2EDB-4FB3-B915-A9787C460839}" type="pres">
      <dgm:prSet presAssocID="{FE39C2DA-9E6A-473B-9D70-C3F1BF99B1A8}" presName="linear" presStyleCnt="0">
        <dgm:presLayoutVars>
          <dgm:dir/>
          <dgm:animLvl val="lvl"/>
          <dgm:resizeHandles val="exact"/>
        </dgm:presLayoutVars>
      </dgm:prSet>
      <dgm:spPr/>
    </dgm:pt>
    <dgm:pt modelId="{5C066E79-211A-4D81-ACFB-776DB03E8E1B}" type="pres">
      <dgm:prSet presAssocID="{5D6D465E-D00B-4CC2-A1E3-E6C0BDE1D885}" presName="parentLin" presStyleCnt="0"/>
      <dgm:spPr/>
    </dgm:pt>
    <dgm:pt modelId="{71A0FA3D-21A9-4425-A445-483FB4A273EE}" type="pres">
      <dgm:prSet presAssocID="{5D6D465E-D00B-4CC2-A1E3-E6C0BDE1D885}" presName="parentLeftMargin" presStyleLbl="node1" presStyleIdx="0" presStyleCnt="3"/>
      <dgm:spPr/>
    </dgm:pt>
    <dgm:pt modelId="{3A19B9D5-C821-4D92-B43B-94D3B6C3BDB7}" type="pres">
      <dgm:prSet presAssocID="{5D6D465E-D00B-4CC2-A1E3-E6C0BDE1D88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816DBB-C259-4082-92D6-1DACBAFD48E6}" type="pres">
      <dgm:prSet presAssocID="{5D6D465E-D00B-4CC2-A1E3-E6C0BDE1D885}" presName="negativeSpace" presStyleCnt="0"/>
      <dgm:spPr/>
    </dgm:pt>
    <dgm:pt modelId="{C7ABCDAD-6C40-4865-915D-ED7DE94EE72D}" type="pres">
      <dgm:prSet presAssocID="{5D6D465E-D00B-4CC2-A1E3-E6C0BDE1D885}" presName="childText" presStyleLbl="conFgAcc1" presStyleIdx="0" presStyleCnt="3">
        <dgm:presLayoutVars>
          <dgm:bulletEnabled val="1"/>
        </dgm:presLayoutVars>
      </dgm:prSet>
      <dgm:spPr/>
    </dgm:pt>
    <dgm:pt modelId="{2AAE6548-7DA3-4C96-A6C6-4DC4C7488ED0}" type="pres">
      <dgm:prSet presAssocID="{BB8DD939-47A6-465B-B908-D34CD4199118}" presName="spaceBetweenRectangles" presStyleCnt="0"/>
      <dgm:spPr/>
    </dgm:pt>
    <dgm:pt modelId="{AC167C9D-90A7-4662-AE99-3DA6C9FFE2C1}" type="pres">
      <dgm:prSet presAssocID="{B6417D06-745E-4CC0-A51A-BE608FD4005A}" presName="parentLin" presStyleCnt="0"/>
      <dgm:spPr/>
    </dgm:pt>
    <dgm:pt modelId="{634CB0BF-3EAA-4B58-A0DB-49BF50E52E22}" type="pres">
      <dgm:prSet presAssocID="{B6417D06-745E-4CC0-A51A-BE608FD4005A}" presName="parentLeftMargin" presStyleLbl="node1" presStyleIdx="0" presStyleCnt="3"/>
      <dgm:spPr/>
    </dgm:pt>
    <dgm:pt modelId="{28185011-11ED-4C31-9BC7-0D4FC4C6F2AE}" type="pres">
      <dgm:prSet presAssocID="{B6417D06-745E-4CC0-A51A-BE608FD400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B4278F-D59B-4FE3-A24B-D97C142E9D40}" type="pres">
      <dgm:prSet presAssocID="{B6417D06-745E-4CC0-A51A-BE608FD4005A}" presName="negativeSpace" presStyleCnt="0"/>
      <dgm:spPr/>
    </dgm:pt>
    <dgm:pt modelId="{8DD31ED9-64EB-4338-86D5-53668BC57068}" type="pres">
      <dgm:prSet presAssocID="{B6417D06-745E-4CC0-A51A-BE608FD4005A}" presName="childText" presStyleLbl="conFgAcc1" presStyleIdx="1" presStyleCnt="3">
        <dgm:presLayoutVars>
          <dgm:bulletEnabled val="1"/>
        </dgm:presLayoutVars>
      </dgm:prSet>
      <dgm:spPr/>
    </dgm:pt>
    <dgm:pt modelId="{D3C33DF1-5263-4A14-B073-38A0BC1CF95D}" type="pres">
      <dgm:prSet presAssocID="{01471241-BD60-4174-B340-39EE1028EADA}" presName="spaceBetweenRectangles" presStyleCnt="0"/>
      <dgm:spPr/>
    </dgm:pt>
    <dgm:pt modelId="{85FB1D16-120B-4EEA-80BB-33C8155A29BB}" type="pres">
      <dgm:prSet presAssocID="{7BE204B0-ECE2-4F2B-9732-5C7B603F2B0B}" presName="parentLin" presStyleCnt="0"/>
      <dgm:spPr/>
    </dgm:pt>
    <dgm:pt modelId="{BD032235-11CF-44F5-9B0A-840EF1227318}" type="pres">
      <dgm:prSet presAssocID="{7BE204B0-ECE2-4F2B-9732-5C7B603F2B0B}" presName="parentLeftMargin" presStyleLbl="node1" presStyleIdx="1" presStyleCnt="3"/>
      <dgm:spPr/>
    </dgm:pt>
    <dgm:pt modelId="{7185FC41-A1FA-4486-807B-C3A8BD13D5FB}" type="pres">
      <dgm:prSet presAssocID="{7BE204B0-ECE2-4F2B-9732-5C7B603F2B0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A02358E-2669-473E-87D1-CE0450CE205C}" type="pres">
      <dgm:prSet presAssocID="{7BE204B0-ECE2-4F2B-9732-5C7B603F2B0B}" presName="negativeSpace" presStyleCnt="0"/>
      <dgm:spPr/>
    </dgm:pt>
    <dgm:pt modelId="{EF5CDFFD-7227-4C99-BDFA-A318DB4D9A18}" type="pres">
      <dgm:prSet presAssocID="{7BE204B0-ECE2-4F2B-9732-5C7B603F2B0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1D49900-44E4-4D1C-B1D0-F590B199AF08}" srcId="{7BE204B0-ECE2-4F2B-9732-5C7B603F2B0B}" destId="{E7DB56B3-6DA5-48D1-A88A-AD8F5DA7D8C3}" srcOrd="2" destOrd="0" parTransId="{763F5838-1A69-46E1-8ADB-5789D4BE2C35}" sibTransId="{CF5F1779-4B96-43C3-94B8-7A1EE083E162}"/>
    <dgm:cxn modelId="{E7BE0E14-DF97-416B-A3FA-A58D6262FC8D}" type="presOf" srcId="{B6417D06-745E-4CC0-A51A-BE608FD4005A}" destId="{28185011-11ED-4C31-9BC7-0D4FC4C6F2AE}" srcOrd="1" destOrd="0" presId="urn:microsoft.com/office/officeart/2005/8/layout/list1"/>
    <dgm:cxn modelId="{4A018F19-1095-4BEF-9E93-402CB71E066E}" type="presOf" srcId="{7BE204B0-ECE2-4F2B-9732-5C7B603F2B0B}" destId="{7185FC41-A1FA-4486-807B-C3A8BD13D5FB}" srcOrd="1" destOrd="0" presId="urn:microsoft.com/office/officeart/2005/8/layout/list1"/>
    <dgm:cxn modelId="{834E532F-AC7F-43CD-959E-E7D58AB36399}" type="presOf" srcId="{E7DB56B3-6DA5-48D1-A88A-AD8F5DA7D8C3}" destId="{EF5CDFFD-7227-4C99-BDFA-A318DB4D9A18}" srcOrd="0" destOrd="2" presId="urn:microsoft.com/office/officeart/2005/8/layout/list1"/>
    <dgm:cxn modelId="{9D122046-CA28-4B31-B5C5-3F489E6AB208}" type="presOf" srcId="{5D6D465E-D00B-4CC2-A1E3-E6C0BDE1D885}" destId="{71A0FA3D-21A9-4425-A445-483FB4A273EE}" srcOrd="0" destOrd="0" presId="urn:microsoft.com/office/officeart/2005/8/layout/list1"/>
    <dgm:cxn modelId="{DCA6AA90-153E-43B8-B98D-5799CD1FEF8F}" type="presOf" srcId="{91BAEDE2-CC56-46D8-81E0-6D2F92FF1722}" destId="{EF5CDFFD-7227-4C99-BDFA-A318DB4D9A18}" srcOrd="0" destOrd="1" presId="urn:microsoft.com/office/officeart/2005/8/layout/list1"/>
    <dgm:cxn modelId="{086F4293-E3D1-4B09-9F95-6F84B120AFF6}" srcId="{FE39C2DA-9E6A-473B-9D70-C3F1BF99B1A8}" destId="{7BE204B0-ECE2-4F2B-9732-5C7B603F2B0B}" srcOrd="2" destOrd="0" parTransId="{A61ED7DE-4DF6-4F35-9DFA-6F440A674759}" sibTransId="{D3403F99-3957-498B-A6D2-665DD00E6559}"/>
    <dgm:cxn modelId="{2C499BA2-7BEE-4AF2-B183-A993DFE808DD}" type="presOf" srcId="{697D2708-AE64-4F05-89AA-317773E93A24}" destId="{EF5CDFFD-7227-4C99-BDFA-A318DB4D9A18}" srcOrd="0" destOrd="0" presId="urn:microsoft.com/office/officeart/2005/8/layout/list1"/>
    <dgm:cxn modelId="{8A6291A4-0D2B-434A-BDDD-6728D3C9AA51}" type="presOf" srcId="{B6417D06-745E-4CC0-A51A-BE608FD4005A}" destId="{634CB0BF-3EAA-4B58-A0DB-49BF50E52E22}" srcOrd="0" destOrd="0" presId="urn:microsoft.com/office/officeart/2005/8/layout/list1"/>
    <dgm:cxn modelId="{6461A6B0-73E8-4C32-A876-2FBFE41F79EA}" srcId="{FE39C2DA-9E6A-473B-9D70-C3F1BF99B1A8}" destId="{5D6D465E-D00B-4CC2-A1E3-E6C0BDE1D885}" srcOrd="0" destOrd="0" parTransId="{4C8F60EA-C1B8-4695-B3F1-0404330BBB1D}" sibTransId="{BB8DD939-47A6-465B-B908-D34CD4199118}"/>
    <dgm:cxn modelId="{D51304BD-C4E8-43F8-936D-896163E645F4}" srcId="{7BE204B0-ECE2-4F2B-9732-5C7B603F2B0B}" destId="{91BAEDE2-CC56-46D8-81E0-6D2F92FF1722}" srcOrd="1" destOrd="0" parTransId="{2864A171-F857-4764-94E0-4BCF33440F81}" sibTransId="{F27B1BD9-581C-4064-B59F-67D9525C49A7}"/>
    <dgm:cxn modelId="{28ECAECB-D074-487A-9098-F14DB14D66BF}" srcId="{FE39C2DA-9E6A-473B-9D70-C3F1BF99B1A8}" destId="{B6417D06-745E-4CC0-A51A-BE608FD4005A}" srcOrd="1" destOrd="0" parTransId="{CC060496-1551-4C45-ACD2-0D6CC5141C60}" sibTransId="{01471241-BD60-4174-B340-39EE1028EADA}"/>
    <dgm:cxn modelId="{16089ED7-E5A9-4C0A-A7D3-D445A8AFA1E2}" srcId="{7BE204B0-ECE2-4F2B-9732-5C7B603F2B0B}" destId="{697D2708-AE64-4F05-89AA-317773E93A24}" srcOrd="0" destOrd="0" parTransId="{BA1B175B-09C2-45B1-B15F-F4C8E87AF419}" sibTransId="{54EBDC2F-E17B-47D1-946F-AD9F9DFE6D1E}"/>
    <dgm:cxn modelId="{E97DE7DC-7624-44ED-960C-D22A2944CF25}" type="presOf" srcId="{FE39C2DA-9E6A-473B-9D70-C3F1BF99B1A8}" destId="{C7B984B4-2EDB-4FB3-B915-A9787C460839}" srcOrd="0" destOrd="0" presId="urn:microsoft.com/office/officeart/2005/8/layout/list1"/>
    <dgm:cxn modelId="{10BEEBEA-BEEB-490C-BB04-55A0745DC949}" type="presOf" srcId="{5D6D465E-D00B-4CC2-A1E3-E6C0BDE1D885}" destId="{3A19B9D5-C821-4D92-B43B-94D3B6C3BDB7}" srcOrd="1" destOrd="0" presId="urn:microsoft.com/office/officeart/2005/8/layout/list1"/>
    <dgm:cxn modelId="{69DAA0F7-7A37-4005-95AB-F0B1A760E995}" type="presOf" srcId="{7BE204B0-ECE2-4F2B-9732-5C7B603F2B0B}" destId="{BD032235-11CF-44F5-9B0A-840EF1227318}" srcOrd="0" destOrd="0" presId="urn:microsoft.com/office/officeart/2005/8/layout/list1"/>
    <dgm:cxn modelId="{91C0037A-4722-44FD-B5D6-CB347BD2C202}" type="presParOf" srcId="{C7B984B4-2EDB-4FB3-B915-A9787C460839}" destId="{5C066E79-211A-4D81-ACFB-776DB03E8E1B}" srcOrd="0" destOrd="0" presId="urn:microsoft.com/office/officeart/2005/8/layout/list1"/>
    <dgm:cxn modelId="{A57D3C2A-C9F1-4B39-BEE8-C681CB3E4E4B}" type="presParOf" srcId="{5C066E79-211A-4D81-ACFB-776DB03E8E1B}" destId="{71A0FA3D-21A9-4425-A445-483FB4A273EE}" srcOrd="0" destOrd="0" presId="urn:microsoft.com/office/officeart/2005/8/layout/list1"/>
    <dgm:cxn modelId="{B415E254-4D67-48F6-9B60-8C3BEA68F003}" type="presParOf" srcId="{5C066E79-211A-4D81-ACFB-776DB03E8E1B}" destId="{3A19B9D5-C821-4D92-B43B-94D3B6C3BDB7}" srcOrd="1" destOrd="0" presId="urn:microsoft.com/office/officeart/2005/8/layout/list1"/>
    <dgm:cxn modelId="{983C8965-EA67-4647-928D-1D890588AB14}" type="presParOf" srcId="{C7B984B4-2EDB-4FB3-B915-A9787C460839}" destId="{8B816DBB-C259-4082-92D6-1DACBAFD48E6}" srcOrd="1" destOrd="0" presId="urn:microsoft.com/office/officeart/2005/8/layout/list1"/>
    <dgm:cxn modelId="{1444C720-55BC-4F52-A06A-DBBB79FF2636}" type="presParOf" srcId="{C7B984B4-2EDB-4FB3-B915-A9787C460839}" destId="{C7ABCDAD-6C40-4865-915D-ED7DE94EE72D}" srcOrd="2" destOrd="0" presId="urn:microsoft.com/office/officeart/2005/8/layout/list1"/>
    <dgm:cxn modelId="{79500AFE-BB9C-4E93-A08B-CBF0FDC47F64}" type="presParOf" srcId="{C7B984B4-2EDB-4FB3-B915-A9787C460839}" destId="{2AAE6548-7DA3-4C96-A6C6-4DC4C7488ED0}" srcOrd="3" destOrd="0" presId="urn:microsoft.com/office/officeart/2005/8/layout/list1"/>
    <dgm:cxn modelId="{9D132003-AF1C-4196-BAB7-D6497A1BF3F3}" type="presParOf" srcId="{C7B984B4-2EDB-4FB3-B915-A9787C460839}" destId="{AC167C9D-90A7-4662-AE99-3DA6C9FFE2C1}" srcOrd="4" destOrd="0" presId="urn:microsoft.com/office/officeart/2005/8/layout/list1"/>
    <dgm:cxn modelId="{1FE40482-4C1F-4ECC-AE9D-7B669F3BFDEB}" type="presParOf" srcId="{AC167C9D-90A7-4662-AE99-3DA6C9FFE2C1}" destId="{634CB0BF-3EAA-4B58-A0DB-49BF50E52E22}" srcOrd="0" destOrd="0" presId="urn:microsoft.com/office/officeart/2005/8/layout/list1"/>
    <dgm:cxn modelId="{124B4751-4B5B-4CED-ACAA-F174D7F2D025}" type="presParOf" srcId="{AC167C9D-90A7-4662-AE99-3DA6C9FFE2C1}" destId="{28185011-11ED-4C31-9BC7-0D4FC4C6F2AE}" srcOrd="1" destOrd="0" presId="urn:microsoft.com/office/officeart/2005/8/layout/list1"/>
    <dgm:cxn modelId="{AE61F39A-EEBB-479A-9F90-EBBF521BFC10}" type="presParOf" srcId="{C7B984B4-2EDB-4FB3-B915-A9787C460839}" destId="{D8B4278F-D59B-4FE3-A24B-D97C142E9D40}" srcOrd="5" destOrd="0" presId="urn:microsoft.com/office/officeart/2005/8/layout/list1"/>
    <dgm:cxn modelId="{282655CC-310B-447E-8716-A2CFB26A7427}" type="presParOf" srcId="{C7B984B4-2EDB-4FB3-B915-A9787C460839}" destId="{8DD31ED9-64EB-4338-86D5-53668BC57068}" srcOrd="6" destOrd="0" presId="urn:microsoft.com/office/officeart/2005/8/layout/list1"/>
    <dgm:cxn modelId="{EDCC4E9C-A5E8-465B-87C3-8C6F216302C3}" type="presParOf" srcId="{C7B984B4-2EDB-4FB3-B915-A9787C460839}" destId="{D3C33DF1-5263-4A14-B073-38A0BC1CF95D}" srcOrd="7" destOrd="0" presId="urn:microsoft.com/office/officeart/2005/8/layout/list1"/>
    <dgm:cxn modelId="{1669DDD2-E9CE-4B3B-8A54-4FE5AA1CEF8B}" type="presParOf" srcId="{C7B984B4-2EDB-4FB3-B915-A9787C460839}" destId="{85FB1D16-120B-4EEA-80BB-33C8155A29BB}" srcOrd="8" destOrd="0" presId="urn:microsoft.com/office/officeart/2005/8/layout/list1"/>
    <dgm:cxn modelId="{D05E3EBB-8B7F-4509-AF0A-64697484A830}" type="presParOf" srcId="{85FB1D16-120B-4EEA-80BB-33C8155A29BB}" destId="{BD032235-11CF-44F5-9B0A-840EF1227318}" srcOrd="0" destOrd="0" presId="urn:microsoft.com/office/officeart/2005/8/layout/list1"/>
    <dgm:cxn modelId="{728387AD-3B77-46FB-8A94-F524DB4A23BD}" type="presParOf" srcId="{85FB1D16-120B-4EEA-80BB-33C8155A29BB}" destId="{7185FC41-A1FA-4486-807B-C3A8BD13D5FB}" srcOrd="1" destOrd="0" presId="urn:microsoft.com/office/officeart/2005/8/layout/list1"/>
    <dgm:cxn modelId="{F8A931B7-DA70-43C1-A1BE-9F459C383936}" type="presParOf" srcId="{C7B984B4-2EDB-4FB3-B915-A9787C460839}" destId="{CA02358E-2669-473E-87D1-CE0450CE205C}" srcOrd="9" destOrd="0" presId="urn:microsoft.com/office/officeart/2005/8/layout/list1"/>
    <dgm:cxn modelId="{845C3157-D3D6-4404-86C7-3F9CF2FAFB7F}" type="presParOf" srcId="{C7B984B4-2EDB-4FB3-B915-A9787C460839}" destId="{EF5CDFFD-7227-4C99-BDFA-A318DB4D9A1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57E00-E6C6-44E8-8FF9-E971EA23F56E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82976-4939-4EB9-8CE5-05C2CC44DCF2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56F95-AAE0-42BF-AB04-EC19F83400E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Primarily C#/.NET Developer</a:t>
          </a:r>
        </a:p>
      </dsp:txBody>
      <dsp:txXfrm>
        <a:off x="2039300" y="956381"/>
        <a:ext cx="4474303" cy="1765627"/>
      </dsp:txXfrm>
    </dsp:sp>
    <dsp:sp modelId="{C6D1113F-E64E-4A51-B898-728F656DABBD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A752B-0D77-4F4A-A624-37E6B5DFA81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C3B4D-95C1-490C-B1B8-85DE89BC9AA9}">
      <dsp:nvSpPr>
        <dsp:cNvPr id="0" name=""/>
        <dsp:cNvSpPr/>
      </dsp:nvSpPr>
      <dsp:spPr>
        <a:xfrm>
          <a:off x="2039300" y="3163416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Mostly develop apps in controlled environments</a:t>
          </a:r>
        </a:p>
      </dsp:txBody>
      <dsp:txXfrm>
        <a:off x="2039300" y="3163416"/>
        <a:ext cx="2931121" cy="1765627"/>
      </dsp:txXfrm>
    </dsp:sp>
    <dsp:sp modelId="{6301CECF-9D01-42EC-9800-0E3585CC1F6F}">
      <dsp:nvSpPr>
        <dsp:cNvPr id="0" name=""/>
        <dsp:cNvSpPr/>
      </dsp:nvSpPr>
      <dsp:spPr>
        <a:xfrm>
          <a:off x="4970421" y="3163416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Backend Server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Desktop/Mobile</a:t>
          </a:r>
        </a:p>
      </dsp:txBody>
      <dsp:txXfrm>
        <a:off x="4970421" y="3163416"/>
        <a:ext cx="1543182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C2E4E-4B6F-4B46-BE0D-B147B6B6A02A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4908B-5081-4015-A52E-10C876B2E965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78668-B66B-4AA3-8C25-001614ECA32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Built for Speed</a:t>
          </a:r>
        </a:p>
      </dsp:txBody>
      <dsp:txXfrm>
        <a:off x="1429899" y="2442"/>
        <a:ext cx="5083704" cy="1238008"/>
      </dsp:txXfrm>
    </dsp:sp>
    <dsp:sp modelId="{76293D05-05A2-476A-8188-A2CE9824710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626EC-85E8-4EA5-B98F-78F88A677EA1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E3437-C1DE-491A-84F2-D9B1831C0F06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Not memory safe</a:t>
          </a:r>
        </a:p>
      </dsp:txBody>
      <dsp:txXfrm>
        <a:off x="1429899" y="1549953"/>
        <a:ext cx="2931121" cy="1238008"/>
      </dsp:txXfrm>
    </dsp:sp>
    <dsp:sp modelId="{97C65673-3C04-46D9-A813-777AA51EF493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Gotta love them pointers</a:t>
          </a:r>
        </a:p>
      </dsp:txBody>
      <dsp:txXfrm>
        <a:off x="4361021" y="1549953"/>
        <a:ext cx="2152582" cy="1238008"/>
      </dsp:txXfrm>
    </dsp:sp>
    <dsp:sp modelId="{42ED3F24-2944-474C-9120-4D9E848932A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3EBE1-1AD8-4C89-B91C-056406D7F21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9D240-CAAB-42E2-B099-AEED3CCFE104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Building</a:t>
          </a:r>
        </a:p>
      </dsp:txBody>
      <dsp:txXfrm>
        <a:off x="1429899" y="3097464"/>
        <a:ext cx="2931121" cy="1238008"/>
      </dsp:txXfrm>
    </dsp:sp>
    <dsp:sp modelId="{E16AA893-0994-480A-80EB-03ADA70B0CB4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CMake Script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Have fun setting it up</a:t>
          </a:r>
        </a:p>
      </dsp:txBody>
      <dsp:txXfrm>
        <a:off x="4361021" y="3097464"/>
        <a:ext cx="2152582" cy="1238008"/>
      </dsp:txXfrm>
    </dsp:sp>
    <dsp:sp modelId="{6C531CCF-ECDD-4F90-ABE9-03C24A887222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8E44A-3845-44BE-A94A-FAB9D305E31A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E6B85-8ADC-4898-A96E-BFF7FF879EFE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Unit Testing</a:t>
          </a:r>
        </a:p>
      </dsp:txBody>
      <dsp:txXfrm>
        <a:off x="1429899" y="4644974"/>
        <a:ext cx="2931121" cy="1238008"/>
      </dsp:txXfrm>
    </dsp:sp>
    <dsp:sp modelId="{4735AD9C-3FCA-417F-812F-77AA9BEFC275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Handful of options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Have fun setting it up</a:t>
          </a:r>
        </a:p>
      </dsp:txBody>
      <dsp:txXfrm>
        <a:off x="4361021" y="4644974"/>
        <a:ext cx="2152582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221C8-AFFF-4EE0-AB30-7BDE7F4A4B9C}">
      <dsp:nvSpPr>
        <dsp:cNvPr id="0" name=""/>
        <dsp:cNvSpPr/>
      </dsp:nvSpPr>
      <dsp:spPr>
        <a:xfrm>
          <a:off x="0" y="552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16865-443A-434E-9F65-6DF4CA9F3062}">
      <dsp:nvSpPr>
        <dsp:cNvPr id="0" name=""/>
        <dsp:cNvSpPr/>
      </dsp:nvSpPr>
      <dsp:spPr>
        <a:xfrm>
          <a:off x="0" y="552"/>
          <a:ext cx="7315200" cy="90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Cmake</a:t>
          </a:r>
        </a:p>
      </dsp:txBody>
      <dsp:txXfrm>
        <a:off x="0" y="552"/>
        <a:ext cx="7315200" cy="904720"/>
      </dsp:txXfrm>
    </dsp:sp>
    <dsp:sp modelId="{5D8C9C7E-B1A1-4D58-AED8-9544CB32CBA1}">
      <dsp:nvSpPr>
        <dsp:cNvPr id="0" name=""/>
        <dsp:cNvSpPr/>
      </dsp:nvSpPr>
      <dsp:spPr>
        <a:xfrm>
          <a:off x="0" y="905272"/>
          <a:ext cx="7315200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8DC50-BC82-4D9F-A235-9231F09FCCF6}">
      <dsp:nvSpPr>
        <dsp:cNvPr id="0" name=""/>
        <dsp:cNvSpPr/>
      </dsp:nvSpPr>
      <dsp:spPr>
        <a:xfrm>
          <a:off x="0" y="905272"/>
          <a:ext cx="7315200" cy="90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C/C++</a:t>
          </a:r>
        </a:p>
      </dsp:txBody>
      <dsp:txXfrm>
        <a:off x="0" y="905272"/>
        <a:ext cx="7315200" cy="904720"/>
      </dsp:txXfrm>
    </dsp:sp>
    <dsp:sp modelId="{55EBDBA4-554F-41C8-A271-DDEE4C24A7AA}">
      <dsp:nvSpPr>
        <dsp:cNvPr id="0" name=""/>
        <dsp:cNvSpPr/>
      </dsp:nvSpPr>
      <dsp:spPr>
        <a:xfrm>
          <a:off x="0" y="1809992"/>
          <a:ext cx="731520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103F1-8D91-457C-850A-ECE9AA6EC86B}">
      <dsp:nvSpPr>
        <dsp:cNvPr id="0" name=""/>
        <dsp:cNvSpPr/>
      </dsp:nvSpPr>
      <dsp:spPr>
        <a:xfrm>
          <a:off x="0" y="1809992"/>
          <a:ext cx="7315200" cy="90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Unit Tests with Google Test</a:t>
          </a:r>
        </a:p>
      </dsp:txBody>
      <dsp:txXfrm>
        <a:off x="0" y="1809992"/>
        <a:ext cx="7315200" cy="904720"/>
      </dsp:txXfrm>
    </dsp:sp>
    <dsp:sp modelId="{33CBCC2C-D907-46EF-96CC-81143F8F82DD}">
      <dsp:nvSpPr>
        <dsp:cNvPr id="0" name=""/>
        <dsp:cNvSpPr/>
      </dsp:nvSpPr>
      <dsp:spPr>
        <a:xfrm>
          <a:off x="0" y="2714713"/>
          <a:ext cx="7315200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93FF4-7A19-448A-9F15-4AEA69D08859}">
      <dsp:nvSpPr>
        <dsp:cNvPr id="0" name=""/>
        <dsp:cNvSpPr/>
      </dsp:nvSpPr>
      <dsp:spPr>
        <a:xfrm>
          <a:off x="0" y="2714713"/>
          <a:ext cx="7315200" cy="90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It was hard</a:t>
          </a:r>
        </a:p>
      </dsp:txBody>
      <dsp:txXfrm>
        <a:off x="0" y="2714713"/>
        <a:ext cx="7315200" cy="904720"/>
      </dsp:txXfrm>
    </dsp:sp>
    <dsp:sp modelId="{19976F1F-4435-41CC-89FB-97507934A2F6}">
      <dsp:nvSpPr>
        <dsp:cNvPr id="0" name=""/>
        <dsp:cNvSpPr/>
      </dsp:nvSpPr>
      <dsp:spPr>
        <a:xfrm>
          <a:off x="0" y="3619433"/>
          <a:ext cx="731520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6505D-3680-42F7-8B48-3AFC324B2719}">
      <dsp:nvSpPr>
        <dsp:cNvPr id="0" name=""/>
        <dsp:cNvSpPr/>
      </dsp:nvSpPr>
      <dsp:spPr>
        <a:xfrm>
          <a:off x="0" y="3619433"/>
          <a:ext cx="7315200" cy="90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Never figured out on-board debugging</a:t>
          </a:r>
        </a:p>
      </dsp:txBody>
      <dsp:txXfrm>
        <a:off x="0" y="3619433"/>
        <a:ext cx="7315200" cy="904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CD6E4-C3E4-4C6C-B975-ACC0C9AF3D0D}">
      <dsp:nvSpPr>
        <dsp:cNvPr id="0" name=""/>
        <dsp:cNvSpPr/>
      </dsp:nvSpPr>
      <dsp:spPr>
        <a:xfrm>
          <a:off x="0" y="0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6D9FD-21C3-424C-8DC7-F2D6C944FC6B}">
      <dsp:nvSpPr>
        <dsp:cNvPr id="0" name=""/>
        <dsp:cNvSpPr/>
      </dsp:nvSpPr>
      <dsp:spPr>
        <a:xfrm>
          <a:off x="0" y="0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 based syntax</a:t>
          </a:r>
        </a:p>
      </dsp:txBody>
      <dsp:txXfrm>
        <a:off x="0" y="0"/>
        <a:ext cx="7315200" cy="1131176"/>
      </dsp:txXfrm>
    </dsp:sp>
    <dsp:sp modelId="{F2114BA7-55FC-43F1-9CBB-743B19BB3F22}">
      <dsp:nvSpPr>
        <dsp:cNvPr id="0" name=""/>
        <dsp:cNvSpPr/>
      </dsp:nvSpPr>
      <dsp:spPr>
        <a:xfrm>
          <a:off x="0" y="1131176"/>
          <a:ext cx="731520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E433F-15D7-4EF2-85AD-7AC7612F95BE}">
      <dsp:nvSpPr>
        <dsp:cNvPr id="0" name=""/>
        <dsp:cNvSpPr/>
      </dsp:nvSpPr>
      <dsp:spPr>
        <a:xfrm>
          <a:off x="0" y="1131176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Performance comparable to C++</a:t>
          </a:r>
        </a:p>
      </dsp:txBody>
      <dsp:txXfrm>
        <a:off x="0" y="1131176"/>
        <a:ext cx="7315200" cy="1131176"/>
      </dsp:txXfrm>
    </dsp:sp>
    <dsp:sp modelId="{AF96AD32-474B-4795-B6AB-3463704A8245}">
      <dsp:nvSpPr>
        <dsp:cNvPr id="0" name=""/>
        <dsp:cNvSpPr/>
      </dsp:nvSpPr>
      <dsp:spPr>
        <a:xfrm>
          <a:off x="0" y="2262353"/>
          <a:ext cx="731520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E43AC-E47B-4B7E-A89E-C333C7B25DAB}">
      <dsp:nvSpPr>
        <dsp:cNvPr id="0" name=""/>
        <dsp:cNvSpPr/>
      </dsp:nvSpPr>
      <dsp:spPr>
        <a:xfrm>
          <a:off x="0" y="2262353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Created by Mozilla</a:t>
          </a:r>
        </a:p>
      </dsp:txBody>
      <dsp:txXfrm>
        <a:off x="0" y="2262353"/>
        <a:ext cx="7315200" cy="1131176"/>
      </dsp:txXfrm>
    </dsp:sp>
    <dsp:sp modelId="{3F0FE560-3ED7-4FB7-B5A6-4EEDF5CDB144}">
      <dsp:nvSpPr>
        <dsp:cNvPr id="0" name=""/>
        <dsp:cNvSpPr/>
      </dsp:nvSpPr>
      <dsp:spPr>
        <a:xfrm>
          <a:off x="0" y="3393529"/>
          <a:ext cx="731520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23D7B-16DE-4BE2-8CEA-A76C5C92235F}">
      <dsp:nvSpPr>
        <dsp:cNvPr id="0" name=""/>
        <dsp:cNvSpPr/>
      </dsp:nvSpPr>
      <dsp:spPr>
        <a:xfrm>
          <a:off x="0" y="3393529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“Most loved programming language“ in Stack Overflow’s Developer Survey 2016-2019</a:t>
          </a:r>
        </a:p>
      </dsp:txBody>
      <dsp:txXfrm>
        <a:off x="0" y="3393529"/>
        <a:ext cx="7315200" cy="11311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17BEF-D902-4348-BD5E-B61C6A760AAD}">
      <dsp:nvSpPr>
        <dsp:cNvPr id="0" name=""/>
        <dsp:cNvSpPr/>
      </dsp:nvSpPr>
      <dsp:spPr>
        <a:xfrm>
          <a:off x="0" y="8617"/>
          <a:ext cx="7315200" cy="13911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New Docs</a:t>
          </a:r>
        </a:p>
      </dsp:txBody>
      <dsp:txXfrm>
        <a:off x="67909" y="76526"/>
        <a:ext cx="7179382" cy="1255312"/>
      </dsp:txXfrm>
    </dsp:sp>
    <dsp:sp modelId="{1398FCC4-7517-43E8-AF10-0CD7AA02EBE6}">
      <dsp:nvSpPr>
        <dsp:cNvPr id="0" name=""/>
        <dsp:cNvSpPr/>
      </dsp:nvSpPr>
      <dsp:spPr>
        <a:xfrm>
          <a:off x="0" y="1566788"/>
          <a:ext cx="7315200" cy="139113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Memory Safety</a:t>
          </a:r>
        </a:p>
      </dsp:txBody>
      <dsp:txXfrm>
        <a:off x="67909" y="1634697"/>
        <a:ext cx="7179382" cy="1255312"/>
      </dsp:txXfrm>
    </dsp:sp>
    <dsp:sp modelId="{6753A7EE-AB0B-4162-8542-CB9DBA0C480D}">
      <dsp:nvSpPr>
        <dsp:cNvPr id="0" name=""/>
        <dsp:cNvSpPr/>
      </dsp:nvSpPr>
      <dsp:spPr>
        <a:xfrm>
          <a:off x="0" y="3124958"/>
          <a:ext cx="7315200" cy="13911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Performance</a:t>
          </a:r>
        </a:p>
      </dsp:txBody>
      <dsp:txXfrm>
        <a:off x="67909" y="3192867"/>
        <a:ext cx="7179382" cy="12553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26306-CBA5-400D-A22F-A045C80D2CE8}">
      <dsp:nvSpPr>
        <dsp:cNvPr id="0" name=""/>
        <dsp:cNvSpPr/>
      </dsp:nvSpPr>
      <dsp:spPr>
        <a:xfrm>
          <a:off x="51" y="1349646"/>
          <a:ext cx="4913783" cy="547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Basic Rust Book: </a:t>
          </a:r>
        </a:p>
      </dsp:txBody>
      <dsp:txXfrm>
        <a:off x="51" y="1349646"/>
        <a:ext cx="4913783" cy="547200"/>
      </dsp:txXfrm>
    </dsp:sp>
    <dsp:sp modelId="{A636C574-1832-452B-8820-623496FC9812}">
      <dsp:nvSpPr>
        <dsp:cNvPr id="0" name=""/>
        <dsp:cNvSpPr/>
      </dsp:nvSpPr>
      <dsp:spPr>
        <a:xfrm>
          <a:off x="51" y="1896847"/>
          <a:ext cx="4913783" cy="8344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hlinkClick xmlns:r="http://schemas.openxmlformats.org/officeDocument/2006/relationships" r:id="rId1"/>
            </a:rPr>
            <a:t>https://doc.rust-lang.org/book/</a:t>
          </a:r>
          <a:endParaRPr lang="en-US" sz="1900" kern="1200"/>
        </a:p>
      </dsp:txBody>
      <dsp:txXfrm>
        <a:off x="51" y="1896847"/>
        <a:ext cx="4913783" cy="834480"/>
      </dsp:txXfrm>
    </dsp:sp>
    <dsp:sp modelId="{51ACA23C-E5DD-44EB-AB3A-9796E20486A9}">
      <dsp:nvSpPr>
        <dsp:cNvPr id="0" name=""/>
        <dsp:cNvSpPr/>
      </dsp:nvSpPr>
      <dsp:spPr>
        <a:xfrm>
          <a:off x="5601764" y="1349646"/>
          <a:ext cx="4913783" cy="547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Embedded Rust Book: </a:t>
          </a:r>
        </a:p>
      </dsp:txBody>
      <dsp:txXfrm>
        <a:off x="5601764" y="1349646"/>
        <a:ext cx="4913783" cy="547200"/>
      </dsp:txXfrm>
    </dsp:sp>
    <dsp:sp modelId="{097C1869-0F60-4AA4-87C4-09B8029C1BE2}">
      <dsp:nvSpPr>
        <dsp:cNvPr id="0" name=""/>
        <dsp:cNvSpPr/>
      </dsp:nvSpPr>
      <dsp:spPr>
        <a:xfrm>
          <a:off x="5601764" y="1896847"/>
          <a:ext cx="4913783" cy="8344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hlinkClick xmlns:r="http://schemas.openxmlformats.org/officeDocument/2006/relationships" r:id="rId2"/>
            </a:rPr>
            <a:t>https://rust-embedded.github.io/book/intro/index.html</a:t>
          </a:r>
          <a:endParaRPr lang="en-US" sz="1900" kern="1200"/>
        </a:p>
      </dsp:txBody>
      <dsp:txXfrm>
        <a:off x="5601764" y="1896847"/>
        <a:ext cx="4913783" cy="8344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30D85-B750-47C2-A590-8F9A0C12EA55}">
      <dsp:nvSpPr>
        <dsp:cNvPr id="0" name=""/>
        <dsp:cNvSpPr/>
      </dsp:nvSpPr>
      <dsp:spPr>
        <a:xfrm>
          <a:off x="0" y="3504139"/>
          <a:ext cx="2628900" cy="5748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42240" rIns="186967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</a:t>
          </a:r>
        </a:p>
      </dsp:txBody>
      <dsp:txXfrm>
        <a:off x="0" y="3504139"/>
        <a:ext cx="2628900" cy="574883"/>
      </dsp:txXfrm>
    </dsp:sp>
    <dsp:sp modelId="{7F9A37AE-2174-4417-8677-7AAD80569802}">
      <dsp:nvSpPr>
        <dsp:cNvPr id="0" name=""/>
        <dsp:cNvSpPr/>
      </dsp:nvSpPr>
      <dsp:spPr>
        <a:xfrm>
          <a:off x="2628900" y="3504139"/>
          <a:ext cx="7886700" cy="5748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CLI: `cargo run hello_world`</a:t>
          </a:r>
        </a:p>
      </dsp:txBody>
      <dsp:txXfrm>
        <a:off x="2628900" y="3504139"/>
        <a:ext cx="7886700" cy="574883"/>
      </dsp:txXfrm>
    </dsp:sp>
    <dsp:sp modelId="{54EABA0F-A7BD-476F-B0FD-9104FA514AA7}">
      <dsp:nvSpPr>
        <dsp:cNvPr id="0" name=""/>
        <dsp:cNvSpPr/>
      </dsp:nvSpPr>
      <dsp:spPr>
        <a:xfrm rot="10800000">
          <a:off x="0" y="2628592"/>
          <a:ext cx="2628900" cy="88417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42240" rIns="186967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Navigate</a:t>
          </a:r>
        </a:p>
      </dsp:txBody>
      <dsp:txXfrm rot="-10800000">
        <a:off x="0" y="2628592"/>
        <a:ext cx="2628900" cy="574710"/>
      </dsp:txXfrm>
    </dsp:sp>
    <dsp:sp modelId="{D614AB58-206C-48B3-9536-5382ED7DA2E4}">
      <dsp:nvSpPr>
        <dsp:cNvPr id="0" name=""/>
        <dsp:cNvSpPr/>
      </dsp:nvSpPr>
      <dsp:spPr>
        <a:xfrm>
          <a:off x="2628900" y="2628592"/>
          <a:ext cx="7886700" cy="574710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Navigate to hello_world folder</a:t>
          </a:r>
        </a:p>
      </dsp:txBody>
      <dsp:txXfrm>
        <a:off x="2628900" y="2628592"/>
        <a:ext cx="7886700" cy="574710"/>
      </dsp:txXfrm>
    </dsp:sp>
    <dsp:sp modelId="{EAF7233A-EA1F-4A7D-95B9-6DA2B85C3D6D}">
      <dsp:nvSpPr>
        <dsp:cNvPr id="0" name=""/>
        <dsp:cNvSpPr/>
      </dsp:nvSpPr>
      <dsp:spPr>
        <a:xfrm rot="10800000">
          <a:off x="0" y="1753045"/>
          <a:ext cx="2628900" cy="88417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42240" rIns="186967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</a:t>
          </a:r>
        </a:p>
      </dsp:txBody>
      <dsp:txXfrm rot="-10800000">
        <a:off x="0" y="1753045"/>
        <a:ext cx="2628900" cy="574710"/>
      </dsp:txXfrm>
    </dsp:sp>
    <dsp:sp modelId="{3FC4C9F9-177B-4A03-BCFB-36436A5244BF}">
      <dsp:nvSpPr>
        <dsp:cNvPr id="0" name=""/>
        <dsp:cNvSpPr/>
      </dsp:nvSpPr>
      <dsp:spPr>
        <a:xfrm>
          <a:off x="2628900" y="1753045"/>
          <a:ext cx="7886700" cy="57471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CLI: `cargo new hello_world`</a:t>
          </a:r>
        </a:p>
      </dsp:txBody>
      <dsp:txXfrm>
        <a:off x="2628900" y="1753045"/>
        <a:ext cx="7886700" cy="574710"/>
      </dsp:txXfrm>
    </dsp:sp>
    <dsp:sp modelId="{CFC41ED4-3D95-4CA5-BB93-6D26ADE37D83}">
      <dsp:nvSpPr>
        <dsp:cNvPr id="0" name=""/>
        <dsp:cNvSpPr/>
      </dsp:nvSpPr>
      <dsp:spPr>
        <a:xfrm rot="10800000">
          <a:off x="0" y="877498"/>
          <a:ext cx="2628900" cy="88417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42240" rIns="186967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Follow</a:t>
          </a:r>
        </a:p>
      </dsp:txBody>
      <dsp:txXfrm rot="-10800000">
        <a:off x="0" y="877498"/>
        <a:ext cx="2628900" cy="574710"/>
      </dsp:txXfrm>
    </dsp:sp>
    <dsp:sp modelId="{CEF91A34-C8F6-4194-9F37-41563466329C}">
      <dsp:nvSpPr>
        <dsp:cNvPr id="0" name=""/>
        <dsp:cNvSpPr/>
      </dsp:nvSpPr>
      <dsp:spPr>
        <a:xfrm>
          <a:off x="2628900" y="877498"/>
          <a:ext cx="7886700" cy="574710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Follow Instructions to install</a:t>
          </a:r>
        </a:p>
      </dsp:txBody>
      <dsp:txXfrm>
        <a:off x="2628900" y="877498"/>
        <a:ext cx="7886700" cy="574710"/>
      </dsp:txXfrm>
    </dsp:sp>
    <dsp:sp modelId="{6BCA2CF2-B035-4D0F-A657-A71CC8AF4CE4}">
      <dsp:nvSpPr>
        <dsp:cNvPr id="0" name=""/>
        <dsp:cNvSpPr/>
      </dsp:nvSpPr>
      <dsp:spPr>
        <a:xfrm rot="10800000">
          <a:off x="0" y="1950"/>
          <a:ext cx="2628900" cy="88417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42240" rIns="186967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Navigate</a:t>
          </a:r>
        </a:p>
      </dsp:txBody>
      <dsp:txXfrm rot="-10800000">
        <a:off x="0" y="1950"/>
        <a:ext cx="2628900" cy="574710"/>
      </dsp:txXfrm>
    </dsp:sp>
    <dsp:sp modelId="{6F258E3E-68C1-4575-AE25-F949FA7BF93D}">
      <dsp:nvSpPr>
        <dsp:cNvPr id="0" name=""/>
        <dsp:cNvSpPr/>
      </dsp:nvSpPr>
      <dsp:spPr>
        <a:xfrm>
          <a:off x="2628900" y="1950"/>
          <a:ext cx="7886700" cy="57471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Navigate to: https://www.rust-lang.org/</a:t>
          </a:r>
        </a:p>
      </dsp:txBody>
      <dsp:txXfrm>
        <a:off x="2628900" y="1950"/>
        <a:ext cx="7886700" cy="5747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DC328-233B-41CD-9BA5-E79E694F66D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1EEA8-2A4D-47AD-944E-28CA60848104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EB01A-E85F-418F-AE36-B2B56F4DB69B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Used for managing app stuff</a:t>
          </a:r>
        </a:p>
      </dsp:txBody>
      <dsp:txXfrm>
        <a:off x="2039300" y="956381"/>
        <a:ext cx="4474303" cy="1765627"/>
      </dsp:txXfrm>
    </dsp:sp>
    <dsp:sp modelId="{BB89D92D-2251-48F5-A54C-F478A16EFA34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42712-FFCA-41C9-87D9-488DE96708D2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91425-075D-4DBE-B369-146BC39C79F6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Build/new/download package/etc</a:t>
          </a:r>
        </a:p>
      </dsp:txBody>
      <dsp:txXfrm>
        <a:off x="2039300" y="3163416"/>
        <a:ext cx="4474303" cy="176562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BCDAD-6C40-4865-915D-ED7DE94EE72D}">
      <dsp:nvSpPr>
        <dsp:cNvPr id="0" name=""/>
        <dsp:cNvSpPr/>
      </dsp:nvSpPr>
      <dsp:spPr>
        <a:xfrm>
          <a:off x="0" y="398144"/>
          <a:ext cx="64928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9B9D5-C821-4D92-B43B-94D3B6C3BDB7}">
      <dsp:nvSpPr>
        <dsp:cNvPr id="0" name=""/>
        <dsp:cNvSpPr/>
      </dsp:nvSpPr>
      <dsp:spPr>
        <a:xfrm>
          <a:off x="324643" y="14384"/>
          <a:ext cx="4545012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Built in package manager</a:t>
          </a:r>
        </a:p>
      </dsp:txBody>
      <dsp:txXfrm>
        <a:off x="362110" y="51851"/>
        <a:ext cx="4470078" cy="692586"/>
      </dsp:txXfrm>
    </dsp:sp>
    <dsp:sp modelId="{8DD31ED9-64EB-4338-86D5-53668BC57068}">
      <dsp:nvSpPr>
        <dsp:cNvPr id="0" name=""/>
        <dsp:cNvSpPr/>
      </dsp:nvSpPr>
      <dsp:spPr>
        <a:xfrm>
          <a:off x="0" y="1577504"/>
          <a:ext cx="64928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85011-11ED-4C31-9BC7-0D4FC4C6F2AE}">
      <dsp:nvSpPr>
        <dsp:cNvPr id="0" name=""/>
        <dsp:cNvSpPr/>
      </dsp:nvSpPr>
      <dsp:spPr>
        <a:xfrm>
          <a:off x="324643" y="1193744"/>
          <a:ext cx="4545012" cy="767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See them Online: Crates.io</a:t>
          </a:r>
        </a:p>
      </dsp:txBody>
      <dsp:txXfrm>
        <a:off x="362110" y="1231211"/>
        <a:ext cx="4470078" cy="692586"/>
      </dsp:txXfrm>
    </dsp:sp>
    <dsp:sp modelId="{EF5CDFFD-7227-4C99-BDFA-A318DB4D9A18}">
      <dsp:nvSpPr>
        <dsp:cNvPr id="0" name=""/>
        <dsp:cNvSpPr/>
      </dsp:nvSpPr>
      <dsp:spPr>
        <a:xfrm>
          <a:off x="0" y="2756865"/>
          <a:ext cx="6492875" cy="2334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541528" rIns="503919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For specific board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Peripherals like serial port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Just like a library from the manufacturer in C/C++</a:t>
          </a:r>
        </a:p>
      </dsp:txBody>
      <dsp:txXfrm>
        <a:off x="0" y="2756865"/>
        <a:ext cx="6492875" cy="2334150"/>
      </dsp:txXfrm>
    </dsp:sp>
    <dsp:sp modelId="{7185FC41-A1FA-4486-807B-C3A8BD13D5FB}">
      <dsp:nvSpPr>
        <dsp:cNvPr id="0" name=""/>
        <dsp:cNvSpPr/>
      </dsp:nvSpPr>
      <dsp:spPr>
        <a:xfrm>
          <a:off x="324643" y="2373105"/>
          <a:ext cx="4545012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Creates for embedded dev</a:t>
          </a:r>
        </a:p>
      </dsp:txBody>
      <dsp:txXfrm>
        <a:off x="362110" y="2410572"/>
        <a:ext cx="4470078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BEAE6-7F5E-44C7-AA01-D551108D503B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94F0E-C712-487E-B1FC-CE9069FFB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Atmel Include: C:\Program Files (x86)\Atmel\Studio\7.0\toolchain\avr8\avr8-gnu-toolchain\avr\include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94F0E-C712-487E-B1FC-CE9069FFBD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C910-1921-438E-9186-424049D53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4A98C-E096-4C7B-9B23-B84F38855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CD37-03D5-4DD8-9D01-24E48A2D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688A5-8CB9-4720-93CD-F0DC14DB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702A-141E-44B3-B877-254EF841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96A1-F80E-48B8-8F81-1F73546E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D621E-ABD1-46A5-8A99-2EBBC83B6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55744-7370-4418-B664-7D4F2861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CD398-C0E3-4808-AF6F-CF2E130C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839D9-8ABE-41C1-A38F-D6B4D904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5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C9BF9-DA0B-4F79-BFAA-0B2CEC70D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A386F-E43D-4631-8C26-BD8CA8801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4D55-B77B-438A-BBB9-D967C516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60FD-7B96-4D2D-9FB0-0309F531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E495-F2A0-45F4-817C-365C0060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7D00-091F-4097-9F7F-F509676E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D57E-CA1C-4AC8-8B72-3DE466AC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A54B-C674-493F-A15E-2BD12D3F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3801E-0E3B-4EEC-BBFA-6751CD41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8A3B-6DFC-4492-A3FC-612B7831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C9A-ADDE-4319-9C16-52BF504A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DD76B-881A-425E-8354-3D5CBEC6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42D7-5CEB-48AB-AAE6-AC8AEA61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F923E-01C4-4F07-8553-88CBD9F7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9E421-6C74-4970-A6F0-77393E59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6C42-43E8-4762-85DE-1E8F7BC9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574C-D737-4BD8-9F48-F4FE5B92A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C576D-82A8-4D59-BC28-C2D826333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93846-5940-4ECF-ACBA-D8FFC124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23C10-840B-43BC-8D24-1973B70B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D6C65-DE1A-4CFA-9621-3A4B7931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9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9EEF-C7B8-412B-899A-4E056B2C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259F0-6606-4F12-848A-CE021E9B3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499A1-2279-49F3-95E2-C0D9BCEB3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D97E0-26A1-41C0-9A65-21896F24E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92AF2-AB8B-4B25-8F0D-9FA06118A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1ADDD-A1D6-42E5-BEE1-B9943B2F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BBA9F-1221-494D-BDE0-57423B5F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346A0-CC14-44E2-9500-B27D7CA5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1C1E-4FFB-4E2D-964C-C920B6EC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BCA09-6C00-4C35-AF14-8F74E7F4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0FF5E-0240-473B-BCC9-60C9B123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B939D-B5DF-4C08-A28E-223C52C9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B19A2-055E-4B9F-93CF-9A66DA30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3B749-DFA1-4551-8F72-03A582A7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22CEB-5B9E-4B0D-9D80-EDDD1529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5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5090-44BC-421B-8A6D-6722E188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C182-08DA-4068-A733-DB624626D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6DAEF-1869-4DDA-ACF6-20C70446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AC5DE-CEA0-406C-86B5-E41BDFCF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43C03-D5BE-4D83-B9AE-97AF8A91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33318-6893-4EBD-9C46-579DC199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2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DE47-356D-48A5-896B-E963E486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1C29F-BE58-4EE6-A485-935E83411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5CF93-943E-4CD2-9F4E-B4B90552C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DFDE-F599-4A0A-96A1-BC78C835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45604-6CEF-46E9-8374-9392EA78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D23FF-A0BF-4453-86EC-EAA5BB45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30B74-BDF1-4692-9FD9-5FFF60A5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1B81F-E872-4036-894B-5FECD6909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903F-42A4-4913-A109-17AD079BF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4EC4B-A925-48EA-9538-9F8BA915E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1A16F-4BE6-4B0F-A759-45844B1DB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4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26FE-EBBA-4FCB-B447-A12393CCF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Making the Case for Rust</a:t>
            </a:r>
            <a:br>
              <a:rPr lang="en-US" dirty="0"/>
            </a:br>
            <a:r>
              <a:rPr lang="en-US" dirty="0"/>
              <a:t>in Embedded Development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D606AB-28AD-46BE-BE1E-67E9C94F2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471" y="3509963"/>
            <a:ext cx="3190680" cy="319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29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8A360-5809-4304-ADFF-05BBC2EC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/>
              <a:t>Books!!! and other docs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D28F4D-F84B-4432-88D8-5511ABD1EA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04226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42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1052D-B90E-4951-A48D-DA0E5037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/>
              <a:t>Getting Started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48793F0-56C5-4707-AFA0-6A57903FA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41923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306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F49E9-698D-4B86-96C2-92EB4CD7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Immutability by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6A643-18D0-47A4-8BE7-F99FAF63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50" y="800945"/>
            <a:ext cx="9559495" cy="2987343"/>
          </a:xfrm>
          <a:prstGeom prst="rect">
            <a:avLst/>
          </a:prstGeom>
        </p:spPr>
      </p:pic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D5E1-FD0D-4FDB-A0A4-1C2CEFDE4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Every variable is immutable</a:t>
            </a:r>
          </a:p>
          <a:p>
            <a:r>
              <a:rPr lang="en-US" sz="1800">
                <a:solidFill>
                  <a:schemeClr val="bg1"/>
                </a:solidFill>
              </a:rPr>
              <a:t>Use keyword `mut` to mark is mutable</a:t>
            </a:r>
          </a:p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1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C007C-097D-4B50-8900-886A8F1C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Collections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0E105-E967-48F5-9E6F-5F9407BB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68" y="800945"/>
            <a:ext cx="9121659" cy="298734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98A9-DF5C-4739-9E12-8FDEB5DE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Standard Collection: Vector</a:t>
            </a:r>
          </a:p>
          <a:p>
            <a:r>
              <a:rPr lang="en-US" sz="1800">
                <a:solidFill>
                  <a:schemeClr val="bg1"/>
                </a:solidFill>
              </a:rPr>
              <a:t>Generic: Vec&lt;i32&gt; creates collection for 32-bit ints</a:t>
            </a:r>
          </a:p>
          <a:p>
            <a:r>
              <a:rPr lang="en-US" sz="1800">
                <a:solidFill>
                  <a:schemeClr val="bg1"/>
                </a:solidFill>
              </a:rPr>
              <a:t>Add items by calling .push()</a:t>
            </a:r>
          </a:p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0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A2F42-0EC9-4176-9B80-6C9B06BF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For C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2E2E-B498-47E7-B86B-E75ABC34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Use iterators where possible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Every index is bounds checked, so performance is slower</a:t>
            </a:r>
          </a:p>
          <a:p>
            <a:r>
              <a:rPr lang="en-US" sz="1800">
                <a:solidFill>
                  <a:schemeClr val="tx2"/>
                </a:solidFill>
              </a:rPr>
              <a:t>Use references everywhere you can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Pointers are considered unsafe</a:t>
            </a:r>
          </a:p>
          <a:p>
            <a:r>
              <a:rPr lang="en-US" sz="1800">
                <a:solidFill>
                  <a:schemeClr val="tx2"/>
                </a:solidFill>
              </a:rPr>
              <a:t>Instead of using `volatile` keyword use read_volatile() and write_volatile methods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906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30E42-102B-47DF-BF49-D7600649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Using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5FA4-CDD8-4D93-ADA4-DEB464F57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Can reference C code through Rust</a:t>
            </a:r>
          </a:p>
          <a:p>
            <a:r>
              <a:rPr lang="en-US" sz="2000"/>
              <a:t>Setup the interface manually or use `bindgen` tool to generate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7513E-CDEC-4766-91F7-EF896F0F7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27968"/>
            <a:ext cx="6250769" cy="46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2DE0A-72C0-4E6C-B546-2CE22D7D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No Embedded “Standard Library”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C8C0-D171-4B9C-90C8-5F6F6852A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Embedded devices are small</a:t>
            </a:r>
          </a:p>
          <a:p>
            <a:r>
              <a:rPr lang="en-US" sz="2000"/>
              <a:t>Alternative: no_std</a:t>
            </a:r>
          </a:p>
          <a:p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D517B-A24C-4FEA-9437-CB98DD6D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778062"/>
            <a:ext cx="6250769" cy="31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16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39A4C-54FB-48CC-B26E-BCFF7EAF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Interrupts and Exceptions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D8DC5-3ED5-4175-BDE0-DCF94CD0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2" y="1062841"/>
            <a:ext cx="10595911" cy="24635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C10F-3A73-4F10-9FBA-D728D037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#[interrupt] and #[exception] attributes</a:t>
            </a:r>
          </a:p>
          <a:p>
            <a:r>
              <a:rPr lang="en-US" sz="1800">
                <a:solidFill>
                  <a:schemeClr val="bg1"/>
                </a:solidFill>
              </a:rPr>
              <a:t>Board specific</a:t>
            </a:r>
          </a:p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66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F1325-4C51-4C8F-8423-8E2B2577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Cargo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CE7F50F-14FC-4C2D-A2D1-07DE39B1D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6772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557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5573C2-CF2A-4D6B-95EE-098267EC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Crates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F1CF72-7C71-4403-805C-174720A7C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55704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15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46CC8-79F0-4A4F-85B9-F2CE6404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What this talk 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4D30CA5-A514-4CE6-AB59-B2A264013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Intro to Rust</a:t>
            </a:r>
          </a:p>
          <a:p>
            <a:r>
              <a:rPr lang="en-US" sz="2400"/>
              <a:t>Some code examples</a:t>
            </a:r>
          </a:p>
          <a:p>
            <a:r>
              <a:rPr lang="en-US" sz="2400"/>
              <a:t>Not a deep dive</a:t>
            </a:r>
          </a:p>
        </p:txBody>
      </p:sp>
    </p:spTree>
    <p:extLst>
      <p:ext uri="{BB962C8B-B14F-4D97-AF65-F5344CB8AC3E}">
        <p14:creationId xmlns:p14="http://schemas.microsoft.com/office/powerpoint/2010/main" val="233681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00D82-A889-411B-98D6-61B26E45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8F0D-4C59-434C-B630-957EC324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To Add: Add a new project: cargo new my-tests --lib</a:t>
            </a:r>
          </a:p>
          <a:p>
            <a:r>
              <a:rPr lang="en-US" sz="2000"/>
              <a:t>To Run: cargo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5D6D9-CC71-493F-9BB5-316446C6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723367"/>
            <a:ext cx="6250769" cy="325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87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AD4-E63B-4944-8DC8-6CF4EE53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My 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116B8E-CA0B-47EC-8603-CB9E4AE9FE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81162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33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7303-6D18-494A-925F-866CCD9F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IoT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EC74-7895-4F7C-B694-547AED11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41902"/>
            <a:ext cx="4536234" cy="1402767"/>
          </a:xfrm>
        </p:spPr>
        <p:txBody>
          <a:bodyPr>
            <a:normAutofit/>
          </a:bodyPr>
          <a:lstStyle/>
          <a:p>
            <a:r>
              <a:rPr lang="en-US" dirty="0"/>
              <a:t>Full PC</a:t>
            </a:r>
          </a:p>
          <a:p>
            <a:pPr lvl="1"/>
            <a:r>
              <a:rPr lang="en-US" dirty="0"/>
              <a:t>2 GHz Quad-Core 64-bit CPU</a:t>
            </a:r>
          </a:p>
          <a:p>
            <a:pPr lvl="1"/>
            <a:r>
              <a:rPr lang="en-US" dirty="0"/>
              <a:t>8 GB RAM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4F3B54-864A-44D2-A965-3B70F97B0CE5}"/>
              </a:ext>
            </a:extLst>
          </p:cNvPr>
          <p:cNvSpPr txBox="1">
            <a:spLocks/>
          </p:cNvSpPr>
          <p:nvPr/>
        </p:nvSpPr>
        <p:spPr>
          <a:xfrm>
            <a:off x="838198" y="3171614"/>
            <a:ext cx="4536234" cy="1402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Raspberry Pi</a:t>
            </a:r>
          </a:p>
          <a:p>
            <a:pPr lvl="1"/>
            <a:r>
              <a:rPr lang="en-US" dirty="0"/>
              <a:t>1.5 GHz Quad-Core 64-bit CPU</a:t>
            </a:r>
          </a:p>
          <a:p>
            <a:pPr lvl="1"/>
            <a:r>
              <a:rPr lang="en-US" dirty="0"/>
              <a:t>1 to 4 GB 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3B9404-F310-4AFA-B7B0-FF003EABB871}"/>
              </a:ext>
            </a:extLst>
          </p:cNvPr>
          <p:cNvSpPr txBox="1">
            <a:spLocks/>
          </p:cNvSpPr>
          <p:nvPr/>
        </p:nvSpPr>
        <p:spPr>
          <a:xfrm>
            <a:off x="838198" y="4801327"/>
            <a:ext cx="4536234" cy="1402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MCU (Arduino)</a:t>
            </a:r>
          </a:p>
          <a:p>
            <a:pPr lvl="1"/>
            <a:r>
              <a:rPr lang="en-US" dirty="0"/>
              <a:t>16 MHz Single-Core 8-bit CPU</a:t>
            </a:r>
          </a:p>
          <a:p>
            <a:pPr lvl="1"/>
            <a:r>
              <a:rPr lang="en-US" dirty="0"/>
              <a:t>2 KB 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E95D9-8D28-4D12-BF97-2E0D62ED7F56}"/>
              </a:ext>
            </a:extLst>
          </p:cNvPr>
          <p:cNvSpPr/>
          <p:nvPr/>
        </p:nvSpPr>
        <p:spPr>
          <a:xfrm>
            <a:off x="838198" y="4758230"/>
            <a:ext cx="4648202" cy="144586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C056C1-F9E3-4513-B424-C31B5E14D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570" y="1588496"/>
            <a:ext cx="4779223" cy="316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BAC2A-D8FA-4FD6-A47E-06BA18456944}"/>
              </a:ext>
            </a:extLst>
          </p:cNvPr>
          <p:cNvSpPr txBox="1">
            <a:spLocks/>
          </p:cNvSpPr>
          <p:nvPr/>
        </p:nvSpPr>
        <p:spPr>
          <a:xfrm>
            <a:off x="6817566" y="4845007"/>
            <a:ext cx="4536234" cy="1402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STM32F303VC</a:t>
            </a:r>
          </a:p>
          <a:p>
            <a:pPr lvl="1"/>
            <a:r>
              <a:rPr lang="en-US" dirty="0"/>
              <a:t>72 MHz Single-Core 32-bit CPU</a:t>
            </a:r>
          </a:p>
          <a:p>
            <a:pPr lvl="1"/>
            <a:r>
              <a:rPr lang="en-US" dirty="0"/>
              <a:t>40 KB SRAM</a:t>
            </a:r>
          </a:p>
        </p:txBody>
      </p:sp>
    </p:spTree>
    <p:extLst>
      <p:ext uri="{BB962C8B-B14F-4D97-AF65-F5344CB8AC3E}">
        <p14:creationId xmlns:p14="http://schemas.microsoft.com/office/powerpoint/2010/main" val="14077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51F4F-49EA-4521-830A-50B931F4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talk about C/C++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33D22C-8AA7-41F1-AC87-0C298A0B2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71184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7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5D57F-C3A7-4BD0-9FC9-6F2ADB4E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1 Year Ago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129D3B-F3BF-473F-86F4-5A8F614B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703142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752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B202-6EB1-4E9D-A772-B851CF40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Code Example!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7D65-BEEF-42D8-8647-D46DF6D45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/>
              <a:t>It’s C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3197F-4349-448F-84AC-50C2A787C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40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2439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E588E-2A3E-40A1-8B63-EB2732B5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What is Rust?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04F86A-F8AF-49C9-8CC9-159D3A0AA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546722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61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BD226-E041-4079-8DC7-DDA72477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Why Rust?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3A17CF-E7DE-4D57-95EB-060CA50F3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511992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263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Widescreen</PresentationFormat>
  <Paragraphs>103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Tw Cen MT</vt:lpstr>
      <vt:lpstr>Office Theme</vt:lpstr>
      <vt:lpstr>Making the Case for Rust in Embedded Development</vt:lpstr>
      <vt:lpstr>What this talk is</vt:lpstr>
      <vt:lpstr>My Background</vt:lpstr>
      <vt:lpstr>Levels of IoT Devices</vt:lpstr>
      <vt:lpstr>Let’s talk about C/C++</vt:lpstr>
      <vt:lpstr>1 Year Ago</vt:lpstr>
      <vt:lpstr>Code Example!</vt:lpstr>
      <vt:lpstr>What is Rust?</vt:lpstr>
      <vt:lpstr>Why Rust?</vt:lpstr>
      <vt:lpstr>Books!!! and other docs</vt:lpstr>
      <vt:lpstr>Getting Started</vt:lpstr>
      <vt:lpstr>Immutability by Default</vt:lpstr>
      <vt:lpstr>Collections</vt:lpstr>
      <vt:lpstr>For C Developers</vt:lpstr>
      <vt:lpstr>Using C Code</vt:lpstr>
      <vt:lpstr>No Embedded “Standard Library”</vt:lpstr>
      <vt:lpstr>Interrupts and Exceptions</vt:lpstr>
      <vt:lpstr>Cargo</vt:lpstr>
      <vt:lpstr>Crates</vt:lpstr>
      <vt:lpstr>Unit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the Case for Rust in Embedded Development</dc:title>
  <dc:creator>Al Rodriguez</dc:creator>
  <cp:lastModifiedBy>Al Rodriguez</cp:lastModifiedBy>
  <cp:revision>1</cp:revision>
  <dcterms:created xsi:type="dcterms:W3CDTF">2019-11-13T02:27:03Z</dcterms:created>
  <dcterms:modified xsi:type="dcterms:W3CDTF">2019-11-13T02:27:05Z</dcterms:modified>
</cp:coreProperties>
</file>