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65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2B727-92DE-4FF6-BED9-1ABBDC237B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43E56A0-DE29-47B9-B8A0-34273F852309}">
      <dgm:prSet/>
      <dgm:spPr/>
      <dgm:t>
        <a:bodyPr/>
        <a:lstStyle/>
        <a:p>
          <a:pPr>
            <a:defRPr cap="all"/>
          </a:pPr>
          <a:r>
            <a:rPr lang="en-US"/>
            <a:t>Marketing is very similar for each technology</a:t>
          </a:r>
        </a:p>
      </dgm:t>
    </dgm:pt>
    <dgm:pt modelId="{1E5A778C-666C-401D-8824-242421D4C27A}" type="parTrans" cxnId="{D54239F2-CBBC-4A1B-984A-B72B195ECE8A}">
      <dgm:prSet/>
      <dgm:spPr/>
      <dgm:t>
        <a:bodyPr/>
        <a:lstStyle/>
        <a:p>
          <a:endParaRPr lang="en-US"/>
        </a:p>
      </dgm:t>
    </dgm:pt>
    <dgm:pt modelId="{07D26815-88C3-4DA6-A629-C63D607255CA}" type="sibTrans" cxnId="{D54239F2-CBBC-4A1B-984A-B72B195ECE8A}">
      <dgm:prSet/>
      <dgm:spPr/>
      <dgm:t>
        <a:bodyPr/>
        <a:lstStyle/>
        <a:p>
          <a:endParaRPr lang="en-US"/>
        </a:p>
      </dgm:t>
    </dgm:pt>
    <dgm:pt modelId="{42D19238-FB9D-4B0A-844E-CE894B9A9615}">
      <dgm:prSet/>
      <dgm:spPr/>
      <dgm:t>
        <a:bodyPr/>
        <a:lstStyle/>
        <a:p>
          <a:pPr>
            <a:defRPr cap="all"/>
          </a:pPr>
          <a:r>
            <a:rPr lang="en-US"/>
            <a:t>Sounded like a fun talk</a:t>
          </a:r>
        </a:p>
      </dgm:t>
    </dgm:pt>
    <dgm:pt modelId="{A0B58F5E-AA8B-4BBC-AFE7-F2EBA2944B78}" type="parTrans" cxnId="{93C77793-2379-411C-86A7-90FA8610BFD1}">
      <dgm:prSet/>
      <dgm:spPr/>
      <dgm:t>
        <a:bodyPr/>
        <a:lstStyle/>
        <a:p>
          <a:endParaRPr lang="en-US"/>
        </a:p>
      </dgm:t>
    </dgm:pt>
    <dgm:pt modelId="{6600619B-7C8B-49CA-BDFC-49DEDE4E4943}" type="sibTrans" cxnId="{93C77793-2379-411C-86A7-90FA8610BFD1}">
      <dgm:prSet/>
      <dgm:spPr/>
      <dgm:t>
        <a:bodyPr/>
        <a:lstStyle/>
        <a:p>
          <a:endParaRPr lang="en-US"/>
        </a:p>
      </dgm:t>
    </dgm:pt>
    <dgm:pt modelId="{43C1996B-008D-4AC8-99B6-88C5F81722DC}" type="pres">
      <dgm:prSet presAssocID="{B0C2B727-92DE-4FF6-BED9-1ABBDC237B52}" presName="root" presStyleCnt="0">
        <dgm:presLayoutVars>
          <dgm:dir/>
          <dgm:resizeHandles val="exact"/>
        </dgm:presLayoutVars>
      </dgm:prSet>
      <dgm:spPr/>
    </dgm:pt>
    <dgm:pt modelId="{A9242BEF-A3F6-4B55-96BA-A59575CAEC6F}" type="pres">
      <dgm:prSet presAssocID="{343E56A0-DE29-47B9-B8A0-34273F852309}" presName="compNode" presStyleCnt="0"/>
      <dgm:spPr/>
    </dgm:pt>
    <dgm:pt modelId="{62B2A40F-4DDC-4F27-97AD-3024843AE790}" type="pres">
      <dgm:prSet presAssocID="{343E56A0-DE29-47B9-B8A0-34273F85230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F67C3EB-AD15-47AA-BB9D-46EC8EBCB614}" type="pres">
      <dgm:prSet presAssocID="{343E56A0-DE29-47B9-B8A0-34273F8523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5CF1CD6-1B55-40A5-926E-5B8DDCB83F6D}" type="pres">
      <dgm:prSet presAssocID="{343E56A0-DE29-47B9-B8A0-34273F852309}" presName="spaceRect" presStyleCnt="0"/>
      <dgm:spPr/>
    </dgm:pt>
    <dgm:pt modelId="{C4D2E1E2-4EB2-4ABE-803B-177BE2AA12EC}" type="pres">
      <dgm:prSet presAssocID="{343E56A0-DE29-47B9-B8A0-34273F852309}" presName="textRect" presStyleLbl="revTx" presStyleIdx="0" presStyleCnt="2">
        <dgm:presLayoutVars>
          <dgm:chMax val="1"/>
          <dgm:chPref val="1"/>
        </dgm:presLayoutVars>
      </dgm:prSet>
      <dgm:spPr/>
    </dgm:pt>
    <dgm:pt modelId="{EB5D17E7-8AE4-49C9-8F1F-14F658CBDC62}" type="pres">
      <dgm:prSet presAssocID="{07D26815-88C3-4DA6-A629-C63D607255CA}" presName="sibTrans" presStyleCnt="0"/>
      <dgm:spPr/>
    </dgm:pt>
    <dgm:pt modelId="{F046F7FA-8033-464C-9810-AF814BF5F18B}" type="pres">
      <dgm:prSet presAssocID="{42D19238-FB9D-4B0A-844E-CE894B9A9615}" presName="compNode" presStyleCnt="0"/>
      <dgm:spPr/>
    </dgm:pt>
    <dgm:pt modelId="{81FD4937-552D-4F87-8A40-C3D98A49DC7A}" type="pres">
      <dgm:prSet presAssocID="{42D19238-FB9D-4B0A-844E-CE894B9A961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793248A-D00D-4C4E-8E8A-40DB8D9C069E}" type="pres">
      <dgm:prSet presAssocID="{42D19238-FB9D-4B0A-844E-CE894B9A96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4E0BADF0-E432-4DD3-AA43-044AC7E84900}" type="pres">
      <dgm:prSet presAssocID="{42D19238-FB9D-4B0A-844E-CE894B9A9615}" presName="spaceRect" presStyleCnt="0"/>
      <dgm:spPr/>
    </dgm:pt>
    <dgm:pt modelId="{06952D86-BCFF-4387-A60D-560404E421F6}" type="pres">
      <dgm:prSet presAssocID="{42D19238-FB9D-4B0A-844E-CE894B9A96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616F604-0AF4-4EC0-B7C6-EDF66CD6AF24}" type="presOf" srcId="{343E56A0-DE29-47B9-B8A0-34273F852309}" destId="{C4D2E1E2-4EB2-4ABE-803B-177BE2AA12EC}" srcOrd="0" destOrd="0" presId="urn:microsoft.com/office/officeart/2018/5/layout/IconLeafLabelList"/>
    <dgm:cxn modelId="{089ACA67-319D-4019-8BA2-3627E2EE0FE2}" type="presOf" srcId="{B0C2B727-92DE-4FF6-BED9-1ABBDC237B52}" destId="{43C1996B-008D-4AC8-99B6-88C5F81722DC}" srcOrd="0" destOrd="0" presId="urn:microsoft.com/office/officeart/2018/5/layout/IconLeafLabelList"/>
    <dgm:cxn modelId="{93C77793-2379-411C-86A7-90FA8610BFD1}" srcId="{B0C2B727-92DE-4FF6-BED9-1ABBDC237B52}" destId="{42D19238-FB9D-4B0A-844E-CE894B9A9615}" srcOrd="1" destOrd="0" parTransId="{A0B58F5E-AA8B-4BBC-AFE7-F2EBA2944B78}" sibTransId="{6600619B-7C8B-49CA-BDFC-49DEDE4E4943}"/>
    <dgm:cxn modelId="{32B9F9DE-1599-42BA-B124-3E137521DBFF}" type="presOf" srcId="{42D19238-FB9D-4B0A-844E-CE894B9A9615}" destId="{06952D86-BCFF-4387-A60D-560404E421F6}" srcOrd="0" destOrd="0" presId="urn:microsoft.com/office/officeart/2018/5/layout/IconLeafLabelList"/>
    <dgm:cxn modelId="{D54239F2-CBBC-4A1B-984A-B72B195ECE8A}" srcId="{B0C2B727-92DE-4FF6-BED9-1ABBDC237B52}" destId="{343E56A0-DE29-47B9-B8A0-34273F852309}" srcOrd="0" destOrd="0" parTransId="{1E5A778C-666C-401D-8824-242421D4C27A}" sibTransId="{07D26815-88C3-4DA6-A629-C63D607255CA}"/>
    <dgm:cxn modelId="{C31A85FC-D111-419E-9DBB-3246FFF9D40C}" type="presParOf" srcId="{43C1996B-008D-4AC8-99B6-88C5F81722DC}" destId="{A9242BEF-A3F6-4B55-96BA-A59575CAEC6F}" srcOrd="0" destOrd="0" presId="urn:microsoft.com/office/officeart/2018/5/layout/IconLeafLabelList"/>
    <dgm:cxn modelId="{4A961C66-C984-484C-A7D7-AABE653745A3}" type="presParOf" srcId="{A9242BEF-A3F6-4B55-96BA-A59575CAEC6F}" destId="{62B2A40F-4DDC-4F27-97AD-3024843AE790}" srcOrd="0" destOrd="0" presId="urn:microsoft.com/office/officeart/2018/5/layout/IconLeafLabelList"/>
    <dgm:cxn modelId="{C316DA98-77DC-4F7D-8D0C-0AAEC8AD33FF}" type="presParOf" srcId="{A9242BEF-A3F6-4B55-96BA-A59575CAEC6F}" destId="{1F67C3EB-AD15-47AA-BB9D-46EC8EBCB614}" srcOrd="1" destOrd="0" presId="urn:microsoft.com/office/officeart/2018/5/layout/IconLeafLabelList"/>
    <dgm:cxn modelId="{1F5F4ECC-6DEF-466D-8567-890D10F7F5D2}" type="presParOf" srcId="{A9242BEF-A3F6-4B55-96BA-A59575CAEC6F}" destId="{35CF1CD6-1B55-40A5-926E-5B8DDCB83F6D}" srcOrd="2" destOrd="0" presId="urn:microsoft.com/office/officeart/2018/5/layout/IconLeafLabelList"/>
    <dgm:cxn modelId="{951505B8-47D6-42E3-A38E-A453D78DE025}" type="presParOf" srcId="{A9242BEF-A3F6-4B55-96BA-A59575CAEC6F}" destId="{C4D2E1E2-4EB2-4ABE-803B-177BE2AA12EC}" srcOrd="3" destOrd="0" presId="urn:microsoft.com/office/officeart/2018/5/layout/IconLeafLabelList"/>
    <dgm:cxn modelId="{99E72B49-35DD-4D79-83E6-D8A33F3E72AB}" type="presParOf" srcId="{43C1996B-008D-4AC8-99B6-88C5F81722DC}" destId="{EB5D17E7-8AE4-49C9-8F1F-14F658CBDC62}" srcOrd="1" destOrd="0" presId="urn:microsoft.com/office/officeart/2018/5/layout/IconLeafLabelList"/>
    <dgm:cxn modelId="{60416C86-E17C-402F-81D2-747F4F132CA1}" type="presParOf" srcId="{43C1996B-008D-4AC8-99B6-88C5F81722DC}" destId="{F046F7FA-8033-464C-9810-AF814BF5F18B}" srcOrd="2" destOrd="0" presId="urn:microsoft.com/office/officeart/2018/5/layout/IconLeafLabelList"/>
    <dgm:cxn modelId="{2D2FC2EB-4D0D-41F0-8946-58EA05781E84}" type="presParOf" srcId="{F046F7FA-8033-464C-9810-AF814BF5F18B}" destId="{81FD4937-552D-4F87-8A40-C3D98A49DC7A}" srcOrd="0" destOrd="0" presId="urn:microsoft.com/office/officeart/2018/5/layout/IconLeafLabelList"/>
    <dgm:cxn modelId="{754EF7AB-97FC-4B50-B993-E211434B4FA0}" type="presParOf" srcId="{F046F7FA-8033-464C-9810-AF814BF5F18B}" destId="{1793248A-D00D-4C4E-8E8A-40DB8D9C069E}" srcOrd="1" destOrd="0" presId="urn:microsoft.com/office/officeart/2018/5/layout/IconLeafLabelList"/>
    <dgm:cxn modelId="{46547523-07B4-42F1-8F39-549876B169CE}" type="presParOf" srcId="{F046F7FA-8033-464C-9810-AF814BF5F18B}" destId="{4E0BADF0-E432-4DD3-AA43-044AC7E84900}" srcOrd="2" destOrd="0" presId="urn:microsoft.com/office/officeart/2018/5/layout/IconLeafLabelList"/>
    <dgm:cxn modelId="{074B5F7D-541C-477C-AFF5-567376F7DFFC}" type="presParOf" srcId="{F046F7FA-8033-464C-9810-AF814BF5F18B}" destId="{06952D86-BCFF-4387-A60D-560404E421F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9074E-9D2E-45E6-89E9-70CFA76D734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68C8971-A3E4-44A2-833B-FB7DFFA75386}">
      <dgm:prSet/>
      <dgm:spPr/>
      <dgm:t>
        <a:bodyPr/>
        <a:lstStyle/>
        <a:p>
          <a:r>
            <a:rPr lang="en-US"/>
            <a:t>JSON with REST</a:t>
          </a:r>
        </a:p>
      </dgm:t>
    </dgm:pt>
    <dgm:pt modelId="{BD6AD033-8B0B-4D84-B43E-3644A2A17135}" type="parTrans" cxnId="{91EB0233-948B-475D-96A5-65B1BBE84FD6}">
      <dgm:prSet/>
      <dgm:spPr/>
      <dgm:t>
        <a:bodyPr/>
        <a:lstStyle/>
        <a:p>
          <a:endParaRPr lang="en-US"/>
        </a:p>
      </dgm:t>
    </dgm:pt>
    <dgm:pt modelId="{0BB881BE-5068-4373-9217-0103B8794480}" type="sibTrans" cxnId="{91EB0233-948B-475D-96A5-65B1BBE84FD6}">
      <dgm:prSet/>
      <dgm:spPr/>
      <dgm:t>
        <a:bodyPr/>
        <a:lstStyle/>
        <a:p>
          <a:endParaRPr lang="en-US"/>
        </a:p>
      </dgm:t>
    </dgm:pt>
    <dgm:pt modelId="{A7BE16D4-12F8-4E71-B95B-7E78BE9FA654}">
      <dgm:prSet/>
      <dgm:spPr/>
      <dgm:t>
        <a:bodyPr/>
        <a:lstStyle/>
        <a:p>
          <a:r>
            <a:rPr lang="en-US"/>
            <a:t>Public Facing APIs</a:t>
          </a:r>
        </a:p>
      </dgm:t>
    </dgm:pt>
    <dgm:pt modelId="{09ED18A3-FF16-427D-AED0-4368EC1382F9}" type="parTrans" cxnId="{1259BD1D-4371-4E5E-ACB9-935E9931C870}">
      <dgm:prSet/>
      <dgm:spPr/>
      <dgm:t>
        <a:bodyPr/>
        <a:lstStyle/>
        <a:p>
          <a:endParaRPr lang="en-US"/>
        </a:p>
      </dgm:t>
    </dgm:pt>
    <dgm:pt modelId="{8A36C749-3F39-4F68-A431-4E02C71BD36B}" type="sibTrans" cxnId="{1259BD1D-4371-4E5E-ACB9-935E9931C870}">
      <dgm:prSet/>
      <dgm:spPr/>
      <dgm:t>
        <a:bodyPr/>
        <a:lstStyle/>
        <a:p>
          <a:endParaRPr lang="en-US"/>
        </a:p>
      </dgm:t>
    </dgm:pt>
    <dgm:pt modelId="{81089510-0B7D-4A1A-BBF0-49E27E1D40E3}">
      <dgm:prSet/>
      <dgm:spPr/>
      <dgm:t>
        <a:bodyPr/>
        <a:lstStyle/>
        <a:p>
          <a:r>
            <a:rPr lang="en-US"/>
            <a:t>GRPC</a:t>
          </a:r>
        </a:p>
      </dgm:t>
    </dgm:pt>
    <dgm:pt modelId="{3C00F9A3-2C41-46CC-B854-C1FB44570183}" type="parTrans" cxnId="{7B6509E0-CB81-4030-AF42-B24BAD183767}">
      <dgm:prSet/>
      <dgm:spPr/>
      <dgm:t>
        <a:bodyPr/>
        <a:lstStyle/>
        <a:p>
          <a:endParaRPr lang="en-US"/>
        </a:p>
      </dgm:t>
    </dgm:pt>
    <dgm:pt modelId="{B55ECD7F-6CA4-4573-B76A-2259DD00DB31}" type="sibTrans" cxnId="{7B6509E0-CB81-4030-AF42-B24BAD183767}">
      <dgm:prSet/>
      <dgm:spPr/>
      <dgm:t>
        <a:bodyPr/>
        <a:lstStyle/>
        <a:p>
          <a:endParaRPr lang="en-US"/>
        </a:p>
      </dgm:t>
    </dgm:pt>
    <dgm:pt modelId="{62020932-3F18-44D2-9F0B-7C594E10B4CF}">
      <dgm:prSet/>
      <dgm:spPr/>
      <dgm:t>
        <a:bodyPr/>
        <a:lstStyle/>
        <a:p>
          <a:r>
            <a:rPr lang="en-US"/>
            <a:t>Internal app messaging</a:t>
          </a:r>
        </a:p>
      </dgm:t>
    </dgm:pt>
    <dgm:pt modelId="{FF8917A3-5F51-4B3F-AAD9-776B4AD5FC02}" type="parTrans" cxnId="{4B2B9723-2CBD-434E-9D13-8E9551FAFE3B}">
      <dgm:prSet/>
      <dgm:spPr/>
      <dgm:t>
        <a:bodyPr/>
        <a:lstStyle/>
        <a:p>
          <a:endParaRPr lang="en-US"/>
        </a:p>
      </dgm:t>
    </dgm:pt>
    <dgm:pt modelId="{B9581BA8-63EE-46D6-AB8C-71D7BEE87E0E}" type="sibTrans" cxnId="{4B2B9723-2CBD-434E-9D13-8E9551FAFE3B}">
      <dgm:prSet/>
      <dgm:spPr/>
      <dgm:t>
        <a:bodyPr/>
        <a:lstStyle/>
        <a:p>
          <a:endParaRPr lang="en-US"/>
        </a:p>
      </dgm:t>
    </dgm:pt>
    <dgm:pt modelId="{D660E69C-ACC2-4070-894A-5D183AE5C832}">
      <dgm:prSet/>
      <dgm:spPr/>
      <dgm:t>
        <a:bodyPr/>
        <a:lstStyle/>
        <a:p>
          <a:r>
            <a:rPr lang="en-US"/>
            <a:t>Microservices</a:t>
          </a:r>
        </a:p>
      </dgm:t>
    </dgm:pt>
    <dgm:pt modelId="{B1104C95-6F74-4DFE-B0E1-D8662795FC38}" type="parTrans" cxnId="{3DDD9005-42BF-4420-AC4C-DCD74854977D}">
      <dgm:prSet/>
      <dgm:spPr/>
      <dgm:t>
        <a:bodyPr/>
        <a:lstStyle/>
        <a:p>
          <a:endParaRPr lang="en-US"/>
        </a:p>
      </dgm:t>
    </dgm:pt>
    <dgm:pt modelId="{964BB31F-E50B-412F-A5AE-039129D5653D}" type="sibTrans" cxnId="{3DDD9005-42BF-4420-AC4C-DCD74854977D}">
      <dgm:prSet/>
      <dgm:spPr/>
      <dgm:t>
        <a:bodyPr/>
        <a:lstStyle/>
        <a:p>
          <a:endParaRPr lang="en-US"/>
        </a:p>
      </dgm:t>
    </dgm:pt>
    <dgm:pt modelId="{AA10CCF8-096A-4334-B136-5C773E84FB9F}">
      <dgm:prSet/>
      <dgm:spPr/>
      <dgm:t>
        <a:bodyPr/>
        <a:lstStyle/>
        <a:p>
          <a:r>
            <a:rPr lang="en-US"/>
            <a:t>When performance is most important feature (video games, etc)</a:t>
          </a:r>
        </a:p>
      </dgm:t>
    </dgm:pt>
    <dgm:pt modelId="{C6C86173-430A-41ED-9531-3F2E225D1FAE}" type="parTrans" cxnId="{BF23EA8E-8A75-42E3-A154-BD6B3A320DB5}">
      <dgm:prSet/>
      <dgm:spPr/>
      <dgm:t>
        <a:bodyPr/>
        <a:lstStyle/>
        <a:p>
          <a:endParaRPr lang="en-US"/>
        </a:p>
      </dgm:t>
    </dgm:pt>
    <dgm:pt modelId="{83C6247C-A207-4227-820F-730FB0214427}" type="sibTrans" cxnId="{BF23EA8E-8A75-42E3-A154-BD6B3A320DB5}">
      <dgm:prSet/>
      <dgm:spPr/>
      <dgm:t>
        <a:bodyPr/>
        <a:lstStyle/>
        <a:p>
          <a:endParaRPr lang="en-US"/>
        </a:p>
      </dgm:t>
    </dgm:pt>
    <dgm:pt modelId="{E7420E73-B63D-4A6E-8B85-6C99C29C80B8}">
      <dgm:prSet/>
      <dgm:spPr/>
      <dgm:t>
        <a:bodyPr/>
        <a:lstStyle/>
        <a:p>
          <a:r>
            <a:rPr lang="en-US"/>
            <a:t>SignalR</a:t>
          </a:r>
        </a:p>
      </dgm:t>
    </dgm:pt>
    <dgm:pt modelId="{6687A68B-3F1E-45C2-860C-CE76CF20592B}" type="parTrans" cxnId="{5A53F961-BEE2-45E2-BD9A-F91730C8FB9C}">
      <dgm:prSet/>
      <dgm:spPr/>
      <dgm:t>
        <a:bodyPr/>
        <a:lstStyle/>
        <a:p>
          <a:endParaRPr lang="en-US"/>
        </a:p>
      </dgm:t>
    </dgm:pt>
    <dgm:pt modelId="{E38CF986-6A99-4363-BD70-88528DE6F4BA}" type="sibTrans" cxnId="{5A53F961-BEE2-45E2-BD9A-F91730C8FB9C}">
      <dgm:prSet/>
      <dgm:spPr/>
      <dgm:t>
        <a:bodyPr/>
        <a:lstStyle/>
        <a:p>
          <a:endParaRPr lang="en-US"/>
        </a:p>
      </dgm:t>
    </dgm:pt>
    <dgm:pt modelId="{746C8744-E59F-4301-B24C-06111E8949DA}">
      <dgm:prSet/>
      <dgm:spPr/>
      <dgm:t>
        <a:bodyPr/>
        <a:lstStyle/>
        <a:p>
          <a:r>
            <a:rPr lang="en-US"/>
            <a:t>When push architecture is better</a:t>
          </a:r>
        </a:p>
      </dgm:t>
    </dgm:pt>
    <dgm:pt modelId="{D7869AF5-921F-4680-A697-AE5F63F8E759}" type="parTrans" cxnId="{4356404F-AEC7-4F95-9C9B-3C41D4141469}">
      <dgm:prSet/>
      <dgm:spPr/>
      <dgm:t>
        <a:bodyPr/>
        <a:lstStyle/>
        <a:p>
          <a:endParaRPr lang="en-US"/>
        </a:p>
      </dgm:t>
    </dgm:pt>
    <dgm:pt modelId="{B9DBA974-F970-4395-B0D6-688471DE1819}" type="sibTrans" cxnId="{4356404F-AEC7-4F95-9C9B-3C41D4141469}">
      <dgm:prSet/>
      <dgm:spPr/>
      <dgm:t>
        <a:bodyPr/>
        <a:lstStyle/>
        <a:p>
          <a:endParaRPr lang="en-US"/>
        </a:p>
      </dgm:t>
    </dgm:pt>
    <dgm:pt modelId="{88E6E808-96E2-4CF2-92CB-E4017C8CEDCF}">
      <dgm:prSet/>
      <dgm:spPr/>
      <dgm:t>
        <a:bodyPr/>
        <a:lstStyle/>
        <a:p>
          <a:r>
            <a:rPr lang="en-US"/>
            <a:t>When you control server and client</a:t>
          </a:r>
        </a:p>
      </dgm:t>
    </dgm:pt>
    <dgm:pt modelId="{D02C5924-CC7E-49E6-84F0-B1AC6EDE483C}" type="parTrans" cxnId="{6C25FB79-D1BF-493F-AEEB-1DFACE29CA67}">
      <dgm:prSet/>
      <dgm:spPr/>
      <dgm:t>
        <a:bodyPr/>
        <a:lstStyle/>
        <a:p>
          <a:endParaRPr lang="en-US"/>
        </a:p>
      </dgm:t>
    </dgm:pt>
    <dgm:pt modelId="{B537D5F9-396E-483F-85DB-497016C99E49}" type="sibTrans" cxnId="{6C25FB79-D1BF-493F-AEEB-1DFACE29CA67}">
      <dgm:prSet/>
      <dgm:spPr/>
      <dgm:t>
        <a:bodyPr/>
        <a:lstStyle/>
        <a:p>
          <a:endParaRPr lang="en-US"/>
        </a:p>
      </dgm:t>
    </dgm:pt>
    <dgm:pt modelId="{097F5E5D-E374-45B6-AFF3-0443419691F9}" type="pres">
      <dgm:prSet presAssocID="{E469074E-9D2E-45E6-89E9-70CFA76D7347}" presName="Name0" presStyleCnt="0">
        <dgm:presLayoutVars>
          <dgm:dir/>
          <dgm:animLvl val="lvl"/>
          <dgm:resizeHandles val="exact"/>
        </dgm:presLayoutVars>
      </dgm:prSet>
      <dgm:spPr/>
    </dgm:pt>
    <dgm:pt modelId="{ACE5557F-C464-4CCF-8DDE-A822BD41011E}" type="pres">
      <dgm:prSet presAssocID="{B68C8971-A3E4-44A2-833B-FB7DFFA75386}" presName="composite" presStyleCnt="0"/>
      <dgm:spPr/>
    </dgm:pt>
    <dgm:pt modelId="{3E58B111-55B5-4C37-AEDF-6AD30E4D31C7}" type="pres">
      <dgm:prSet presAssocID="{B68C8971-A3E4-44A2-833B-FB7DFFA753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D9CE8A0-5135-4B85-ABB6-82859FC254E5}" type="pres">
      <dgm:prSet presAssocID="{B68C8971-A3E4-44A2-833B-FB7DFFA75386}" presName="desTx" presStyleLbl="alignAccFollowNode1" presStyleIdx="0" presStyleCnt="3">
        <dgm:presLayoutVars>
          <dgm:bulletEnabled val="1"/>
        </dgm:presLayoutVars>
      </dgm:prSet>
      <dgm:spPr/>
    </dgm:pt>
    <dgm:pt modelId="{DFD29AF3-6A7B-42A8-8E16-0395C9BCA530}" type="pres">
      <dgm:prSet presAssocID="{0BB881BE-5068-4373-9217-0103B8794480}" presName="space" presStyleCnt="0"/>
      <dgm:spPr/>
    </dgm:pt>
    <dgm:pt modelId="{8F22E36D-A3C2-4E4F-803D-85BE99754F13}" type="pres">
      <dgm:prSet presAssocID="{81089510-0B7D-4A1A-BBF0-49E27E1D40E3}" presName="composite" presStyleCnt="0"/>
      <dgm:spPr/>
    </dgm:pt>
    <dgm:pt modelId="{4BDF933A-738A-4788-9662-211DFC3F1826}" type="pres">
      <dgm:prSet presAssocID="{81089510-0B7D-4A1A-BBF0-49E27E1D40E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C52A59-4108-465F-92BC-D4606402F9BD}" type="pres">
      <dgm:prSet presAssocID="{81089510-0B7D-4A1A-BBF0-49E27E1D40E3}" presName="desTx" presStyleLbl="alignAccFollowNode1" presStyleIdx="1" presStyleCnt="3">
        <dgm:presLayoutVars>
          <dgm:bulletEnabled val="1"/>
        </dgm:presLayoutVars>
      </dgm:prSet>
      <dgm:spPr/>
    </dgm:pt>
    <dgm:pt modelId="{C20C75F3-6A7F-4217-8EF4-1CA17CB110A2}" type="pres">
      <dgm:prSet presAssocID="{B55ECD7F-6CA4-4573-B76A-2259DD00DB31}" presName="space" presStyleCnt="0"/>
      <dgm:spPr/>
    </dgm:pt>
    <dgm:pt modelId="{85930E71-9EE5-4A86-BBE2-183B70719264}" type="pres">
      <dgm:prSet presAssocID="{E7420E73-B63D-4A6E-8B85-6C99C29C80B8}" presName="composite" presStyleCnt="0"/>
      <dgm:spPr/>
    </dgm:pt>
    <dgm:pt modelId="{B3571F36-090C-415E-9942-3FE540C59AF1}" type="pres">
      <dgm:prSet presAssocID="{E7420E73-B63D-4A6E-8B85-6C99C29C80B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F92FF9-A4F0-417D-B46B-FB82AA34F798}" type="pres">
      <dgm:prSet presAssocID="{E7420E73-B63D-4A6E-8B85-6C99C29C80B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3338D05-826E-4C05-A7A0-7B3CA7434290}" type="presOf" srcId="{81089510-0B7D-4A1A-BBF0-49E27E1D40E3}" destId="{4BDF933A-738A-4788-9662-211DFC3F1826}" srcOrd="0" destOrd="0" presId="urn:microsoft.com/office/officeart/2005/8/layout/hList1"/>
    <dgm:cxn modelId="{3DDD9005-42BF-4420-AC4C-DCD74854977D}" srcId="{81089510-0B7D-4A1A-BBF0-49E27E1D40E3}" destId="{D660E69C-ACC2-4070-894A-5D183AE5C832}" srcOrd="1" destOrd="0" parTransId="{B1104C95-6F74-4DFE-B0E1-D8662795FC38}" sibTransId="{964BB31F-E50B-412F-A5AE-039129D5653D}"/>
    <dgm:cxn modelId="{1259BD1D-4371-4E5E-ACB9-935E9931C870}" srcId="{B68C8971-A3E4-44A2-833B-FB7DFFA75386}" destId="{A7BE16D4-12F8-4E71-B95B-7E78BE9FA654}" srcOrd="0" destOrd="0" parTransId="{09ED18A3-FF16-427D-AED0-4368EC1382F9}" sibTransId="{8A36C749-3F39-4F68-A431-4E02C71BD36B}"/>
    <dgm:cxn modelId="{4B2B9723-2CBD-434E-9D13-8E9551FAFE3B}" srcId="{81089510-0B7D-4A1A-BBF0-49E27E1D40E3}" destId="{62020932-3F18-44D2-9F0B-7C594E10B4CF}" srcOrd="0" destOrd="0" parTransId="{FF8917A3-5F51-4B3F-AAD9-776B4AD5FC02}" sibTransId="{B9581BA8-63EE-46D6-AB8C-71D7BEE87E0E}"/>
    <dgm:cxn modelId="{91EB0233-948B-475D-96A5-65B1BBE84FD6}" srcId="{E469074E-9D2E-45E6-89E9-70CFA76D7347}" destId="{B68C8971-A3E4-44A2-833B-FB7DFFA75386}" srcOrd="0" destOrd="0" parTransId="{BD6AD033-8B0B-4D84-B43E-3644A2A17135}" sibTransId="{0BB881BE-5068-4373-9217-0103B8794480}"/>
    <dgm:cxn modelId="{5A53F961-BEE2-45E2-BD9A-F91730C8FB9C}" srcId="{E469074E-9D2E-45E6-89E9-70CFA76D7347}" destId="{E7420E73-B63D-4A6E-8B85-6C99C29C80B8}" srcOrd="2" destOrd="0" parTransId="{6687A68B-3F1E-45C2-860C-CE76CF20592B}" sibTransId="{E38CF986-6A99-4363-BD70-88528DE6F4BA}"/>
    <dgm:cxn modelId="{62ADE547-17BC-4844-98A8-DEE89C0C70A7}" type="presOf" srcId="{AA10CCF8-096A-4334-B136-5C773E84FB9F}" destId="{C3C52A59-4108-465F-92BC-D4606402F9BD}" srcOrd="0" destOrd="2" presId="urn:microsoft.com/office/officeart/2005/8/layout/hList1"/>
    <dgm:cxn modelId="{4356404F-AEC7-4F95-9C9B-3C41D4141469}" srcId="{E7420E73-B63D-4A6E-8B85-6C99C29C80B8}" destId="{746C8744-E59F-4301-B24C-06111E8949DA}" srcOrd="0" destOrd="0" parTransId="{D7869AF5-921F-4680-A697-AE5F63F8E759}" sibTransId="{B9DBA974-F970-4395-B0D6-688471DE1819}"/>
    <dgm:cxn modelId="{6C25FB79-D1BF-493F-AEEB-1DFACE29CA67}" srcId="{E7420E73-B63D-4A6E-8B85-6C99C29C80B8}" destId="{88E6E808-96E2-4CF2-92CB-E4017C8CEDCF}" srcOrd="1" destOrd="0" parTransId="{D02C5924-CC7E-49E6-84F0-B1AC6EDE483C}" sibTransId="{B537D5F9-396E-483F-85DB-497016C99E49}"/>
    <dgm:cxn modelId="{58A2D581-7A8C-4DA6-8431-1E477627FC40}" type="presOf" srcId="{88E6E808-96E2-4CF2-92CB-E4017C8CEDCF}" destId="{ACF92FF9-A4F0-417D-B46B-FB82AA34F798}" srcOrd="0" destOrd="1" presId="urn:microsoft.com/office/officeart/2005/8/layout/hList1"/>
    <dgm:cxn modelId="{BF23EA8E-8A75-42E3-A154-BD6B3A320DB5}" srcId="{81089510-0B7D-4A1A-BBF0-49E27E1D40E3}" destId="{AA10CCF8-096A-4334-B136-5C773E84FB9F}" srcOrd="2" destOrd="0" parTransId="{C6C86173-430A-41ED-9531-3F2E225D1FAE}" sibTransId="{83C6247C-A207-4227-820F-730FB0214427}"/>
    <dgm:cxn modelId="{522748A1-30C1-4FF7-89B3-6779033F0D3E}" type="presOf" srcId="{746C8744-E59F-4301-B24C-06111E8949DA}" destId="{ACF92FF9-A4F0-417D-B46B-FB82AA34F798}" srcOrd="0" destOrd="0" presId="urn:microsoft.com/office/officeart/2005/8/layout/hList1"/>
    <dgm:cxn modelId="{AA1E20AA-5C11-459F-8771-1843511D3717}" type="presOf" srcId="{E469074E-9D2E-45E6-89E9-70CFA76D7347}" destId="{097F5E5D-E374-45B6-AFF3-0443419691F9}" srcOrd="0" destOrd="0" presId="urn:microsoft.com/office/officeart/2005/8/layout/hList1"/>
    <dgm:cxn modelId="{3D8330B4-EF8B-4B84-8FBC-416CC946D124}" type="presOf" srcId="{B68C8971-A3E4-44A2-833B-FB7DFFA75386}" destId="{3E58B111-55B5-4C37-AEDF-6AD30E4D31C7}" srcOrd="0" destOrd="0" presId="urn:microsoft.com/office/officeart/2005/8/layout/hList1"/>
    <dgm:cxn modelId="{37801FB8-AE1A-4AE1-9EB7-443149997F89}" type="presOf" srcId="{E7420E73-B63D-4A6E-8B85-6C99C29C80B8}" destId="{B3571F36-090C-415E-9942-3FE540C59AF1}" srcOrd="0" destOrd="0" presId="urn:microsoft.com/office/officeart/2005/8/layout/hList1"/>
    <dgm:cxn modelId="{853335C5-2517-4F4C-8988-B30FEE1ED8B6}" type="presOf" srcId="{D660E69C-ACC2-4070-894A-5D183AE5C832}" destId="{C3C52A59-4108-465F-92BC-D4606402F9BD}" srcOrd="0" destOrd="1" presId="urn:microsoft.com/office/officeart/2005/8/layout/hList1"/>
    <dgm:cxn modelId="{725440D7-F692-4716-8B7A-CA3F57D0CFF7}" type="presOf" srcId="{A7BE16D4-12F8-4E71-B95B-7E78BE9FA654}" destId="{ED9CE8A0-5135-4B85-ABB6-82859FC254E5}" srcOrd="0" destOrd="0" presId="urn:microsoft.com/office/officeart/2005/8/layout/hList1"/>
    <dgm:cxn modelId="{7B6509E0-CB81-4030-AF42-B24BAD183767}" srcId="{E469074E-9D2E-45E6-89E9-70CFA76D7347}" destId="{81089510-0B7D-4A1A-BBF0-49E27E1D40E3}" srcOrd="1" destOrd="0" parTransId="{3C00F9A3-2C41-46CC-B854-C1FB44570183}" sibTransId="{B55ECD7F-6CA4-4573-B76A-2259DD00DB31}"/>
    <dgm:cxn modelId="{E04922FD-0C03-4EB2-ADD0-F75BEF6E39AD}" type="presOf" srcId="{62020932-3F18-44D2-9F0B-7C594E10B4CF}" destId="{C3C52A59-4108-465F-92BC-D4606402F9BD}" srcOrd="0" destOrd="0" presId="urn:microsoft.com/office/officeart/2005/8/layout/hList1"/>
    <dgm:cxn modelId="{61CCAAD7-4CEA-4B5A-AF31-CA6138CA9840}" type="presParOf" srcId="{097F5E5D-E374-45B6-AFF3-0443419691F9}" destId="{ACE5557F-C464-4CCF-8DDE-A822BD41011E}" srcOrd="0" destOrd="0" presId="urn:microsoft.com/office/officeart/2005/8/layout/hList1"/>
    <dgm:cxn modelId="{848E9530-910A-4B01-A5D8-13D82439322B}" type="presParOf" srcId="{ACE5557F-C464-4CCF-8DDE-A822BD41011E}" destId="{3E58B111-55B5-4C37-AEDF-6AD30E4D31C7}" srcOrd="0" destOrd="0" presId="urn:microsoft.com/office/officeart/2005/8/layout/hList1"/>
    <dgm:cxn modelId="{0D4F7A61-E710-49F6-8230-5AF2A2E630EF}" type="presParOf" srcId="{ACE5557F-C464-4CCF-8DDE-A822BD41011E}" destId="{ED9CE8A0-5135-4B85-ABB6-82859FC254E5}" srcOrd="1" destOrd="0" presId="urn:microsoft.com/office/officeart/2005/8/layout/hList1"/>
    <dgm:cxn modelId="{A65C0AB4-2D0A-4EFF-BEDD-8E3B01512CFC}" type="presParOf" srcId="{097F5E5D-E374-45B6-AFF3-0443419691F9}" destId="{DFD29AF3-6A7B-42A8-8E16-0395C9BCA530}" srcOrd="1" destOrd="0" presId="urn:microsoft.com/office/officeart/2005/8/layout/hList1"/>
    <dgm:cxn modelId="{E81E34CD-7BC7-4676-AE5D-7E5FD08B5F48}" type="presParOf" srcId="{097F5E5D-E374-45B6-AFF3-0443419691F9}" destId="{8F22E36D-A3C2-4E4F-803D-85BE99754F13}" srcOrd="2" destOrd="0" presId="urn:microsoft.com/office/officeart/2005/8/layout/hList1"/>
    <dgm:cxn modelId="{E1CC00B7-E8ED-468E-9469-3CAAEA1D4C25}" type="presParOf" srcId="{8F22E36D-A3C2-4E4F-803D-85BE99754F13}" destId="{4BDF933A-738A-4788-9662-211DFC3F1826}" srcOrd="0" destOrd="0" presId="urn:microsoft.com/office/officeart/2005/8/layout/hList1"/>
    <dgm:cxn modelId="{25615F25-64CD-4836-8FF5-51E09481AF8D}" type="presParOf" srcId="{8F22E36D-A3C2-4E4F-803D-85BE99754F13}" destId="{C3C52A59-4108-465F-92BC-D4606402F9BD}" srcOrd="1" destOrd="0" presId="urn:microsoft.com/office/officeart/2005/8/layout/hList1"/>
    <dgm:cxn modelId="{8378479C-F6A2-49E5-8379-3671572B7527}" type="presParOf" srcId="{097F5E5D-E374-45B6-AFF3-0443419691F9}" destId="{C20C75F3-6A7F-4217-8EF4-1CA17CB110A2}" srcOrd="3" destOrd="0" presId="urn:microsoft.com/office/officeart/2005/8/layout/hList1"/>
    <dgm:cxn modelId="{30BF4DE2-6117-4FAA-9DEE-E1EE0BD1EEBE}" type="presParOf" srcId="{097F5E5D-E374-45B6-AFF3-0443419691F9}" destId="{85930E71-9EE5-4A86-BBE2-183B70719264}" srcOrd="4" destOrd="0" presId="urn:microsoft.com/office/officeart/2005/8/layout/hList1"/>
    <dgm:cxn modelId="{0E87251F-DD3B-498E-9BA1-7F291501458C}" type="presParOf" srcId="{85930E71-9EE5-4A86-BBE2-183B70719264}" destId="{B3571F36-090C-415E-9942-3FE540C59AF1}" srcOrd="0" destOrd="0" presId="urn:microsoft.com/office/officeart/2005/8/layout/hList1"/>
    <dgm:cxn modelId="{C29D8E50-8348-4E44-9D2B-2532FDEAEBFD}" type="presParOf" srcId="{85930E71-9EE5-4A86-BBE2-183B70719264}" destId="{ACF92FF9-A4F0-417D-B46B-FB82AA34F7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897B2-A2A0-42D0-8AFA-C16E4E45E95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D2F13-24A5-4855-BE92-5B03607D4B58}">
      <dgm:prSet/>
      <dgm:spPr/>
      <dgm:t>
        <a:bodyPr/>
        <a:lstStyle/>
        <a:p>
          <a:r>
            <a:rPr lang="en-US"/>
            <a:t>“Traditional”</a:t>
          </a:r>
        </a:p>
      </dgm:t>
    </dgm:pt>
    <dgm:pt modelId="{FB4CD9EA-83D8-4B36-8D8A-2BC11F6C8B76}" type="parTrans" cxnId="{EB5AD3E1-226D-4332-AF9A-012E4E622471}">
      <dgm:prSet/>
      <dgm:spPr/>
      <dgm:t>
        <a:bodyPr/>
        <a:lstStyle/>
        <a:p>
          <a:endParaRPr lang="en-US"/>
        </a:p>
      </dgm:t>
    </dgm:pt>
    <dgm:pt modelId="{EC0A43AF-4B2D-4ED7-9990-C28EF5B02604}" type="sibTrans" cxnId="{EB5AD3E1-226D-4332-AF9A-012E4E622471}">
      <dgm:prSet/>
      <dgm:spPr/>
      <dgm:t>
        <a:bodyPr/>
        <a:lstStyle/>
        <a:p>
          <a:endParaRPr lang="en-US"/>
        </a:p>
      </dgm:t>
    </dgm:pt>
    <dgm:pt modelId="{9F2F1816-C332-416B-BE59-3DC17D378358}">
      <dgm:prSet/>
      <dgm:spPr/>
      <dgm:t>
        <a:bodyPr/>
        <a:lstStyle/>
        <a:p>
          <a:r>
            <a:rPr lang="en-US"/>
            <a:t>Loosely coupled</a:t>
          </a:r>
        </a:p>
      </dgm:t>
    </dgm:pt>
    <dgm:pt modelId="{9412609B-808B-4E37-92BE-18A2DFD488AD}" type="parTrans" cxnId="{B14D5044-8C44-4152-84D1-0293AB337E80}">
      <dgm:prSet/>
      <dgm:spPr/>
      <dgm:t>
        <a:bodyPr/>
        <a:lstStyle/>
        <a:p>
          <a:endParaRPr lang="en-US"/>
        </a:p>
      </dgm:t>
    </dgm:pt>
    <dgm:pt modelId="{405F5831-9F6A-4710-A491-FF29A3733DA4}" type="sibTrans" cxnId="{B14D5044-8C44-4152-84D1-0293AB337E80}">
      <dgm:prSet/>
      <dgm:spPr/>
      <dgm:t>
        <a:bodyPr/>
        <a:lstStyle/>
        <a:p>
          <a:endParaRPr lang="en-US"/>
        </a:p>
      </dgm:t>
    </dgm:pt>
    <dgm:pt modelId="{A413AE75-E683-411B-97D4-A9F45E5BF470}">
      <dgm:prSet/>
      <dgm:spPr/>
      <dgm:t>
        <a:bodyPr/>
        <a:lstStyle/>
        <a:p>
          <a:r>
            <a:rPr lang="en-US"/>
            <a:t>Human Readable</a:t>
          </a:r>
        </a:p>
      </dgm:t>
    </dgm:pt>
    <dgm:pt modelId="{EF6E776B-727E-4BEA-A894-D06CCE8F9B79}" type="parTrans" cxnId="{34B02566-C538-4DC6-9059-7548ACBC55A4}">
      <dgm:prSet/>
      <dgm:spPr/>
      <dgm:t>
        <a:bodyPr/>
        <a:lstStyle/>
        <a:p>
          <a:endParaRPr lang="en-US"/>
        </a:p>
      </dgm:t>
    </dgm:pt>
    <dgm:pt modelId="{41A2F476-3797-4956-BE2D-CCC2CF284799}" type="sibTrans" cxnId="{34B02566-C538-4DC6-9059-7548ACBC55A4}">
      <dgm:prSet/>
      <dgm:spPr/>
      <dgm:t>
        <a:bodyPr/>
        <a:lstStyle/>
        <a:p>
          <a:endParaRPr lang="en-US"/>
        </a:p>
      </dgm:t>
    </dgm:pt>
    <dgm:pt modelId="{830AD835-2C05-4D02-A089-9B89DC22ABC5}" type="pres">
      <dgm:prSet presAssocID="{2DA897B2-A2A0-42D0-8AFA-C16E4E45E957}" presName="outerComposite" presStyleCnt="0">
        <dgm:presLayoutVars>
          <dgm:chMax val="5"/>
          <dgm:dir/>
          <dgm:resizeHandles val="exact"/>
        </dgm:presLayoutVars>
      </dgm:prSet>
      <dgm:spPr/>
    </dgm:pt>
    <dgm:pt modelId="{876FF1AA-9FC3-4388-A00C-E3D9DBA75E3F}" type="pres">
      <dgm:prSet presAssocID="{2DA897B2-A2A0-42D0-8AFA-C16E4E45E957}" presName="dummyMaxCanvas" presStyleCnt="0">
        <dgm:presLayoutVars/>
      </dgm:prSet>
      <dgm:spPr/>
    </dgm:pt>
    <dgm:pt modelId="{62C0E34D-6226-4192-9870-4754F67EF94A}" type="pres">
      <dgm:prSet presAssocID="{2DA897B2-A2A0-42D0-8AFA-C16E4E45E957}" presName="ThreeNodes_1" presStyleLbl="node1" presStyleIdx="0" presStyleCnt="3">
        <dgm:presLayoutVars>
          <dgm:bulletEnabled val="1"/>
        </dgm:presLayoutVars>
      </dgm:prSet>
      <dgm:spPr/>
    </dgm:pt>
    <dgm:pt modelId="{C7F7EA9B-C422-4588-A156-AA6838BAC0F2}" type="pres">
      <dgm:prSet presAssocID="{2DA897B2-A2A0-42D0-8AFA-C16E4E45E957}" presName="ThreeNodes_2" presStyleLbl="node1" presStyleIdx="1" presStyleCnt="3">
        <dgm:presLayoutVars>
          <dgm:bulletEnabled val="1"/>
        </dgm:presLayoutVars>
      </dgm:prSet>
      <dgm:spPr/>
    </dgm:pt>
    <dgm:pt modelId="{33D82140-CB17-420B-9344-99962C5FF9EC}" type="pres">
      <dgm:prSet presAssocID="{2DA897B2-A2A0-42D0-8AFA-C16E4E45E957}" presName="ThreeNodes_3" presStyleLbl="node1" presStyleIdx="2" presStyleCnt="3">
        <dgm:presLayoutVars>
          <dgm:bulletEnabled val="1"/>
        </dgm:presLayoutVars>
      </dgm:prSet>
      <dgm:spPr/>
    </dgm:pt>
    <dgm:pt modelId="{A2DF3124-818B-4C7A-86D8-6E475C94A4CC}" type="pres">
      <dgm:prSet presAssocID="{2DA897B2-A2A0-42D0-8AFA-C16E4E45E957}" presName="ThreeConn_1-2" presStyleLbl="fgAccFollowNode1" presStyleIdx="0" presStyleCnt="2">
        <dgm:presLayoutVars>
          <dgm:bulletEnabled val="1"/>
        </dgm:presLayoutVars>
      </dgm:prSet>
      <dgm:spPr/>
    </dgm:pt>
    <dgm:pt modelId="{AACDAB8A-B32B-4FBF-BD21-DA71C5262893}" type="pres">
      <dgm:prSet presAssocID="{2DA897B2-A2A0-42D0-8AFA-C16E4E45E957}" presName="ThreeConn_2-3" presStyleLbl="fgAccFollowNode1" presStyleIdx="1" presStyleCnt="2">
        <dgm:presLayoutVars>
          <dgm:bulletEnabled val="1"/>
        </dgm:presLayoutVars>
      </dgm:prSet>
      <dgm:spPr/>
    </dgm:pt>
    <dgm:pt modelId="{4C713BE1-59B8-4412-9154-DA44D282C15F}" type="pres">
      <dgm:prSet presAssocID="{2DA897B2-A2A0-42D0-8AFA-C16E4E45E957}" presName="ThreeNodes_1_text" presStyleLbl="node1" presStyleIdx="2" presStyleCnt="3">
        <dgm:presLayoutVars>
          <dgm:bulletEnabled val="1"/>
        </dgm:presLayoutVars>
      </dgm:prSet>
      <dgm:spPr/>
    </dgm:pt>
    <dgm:pt modelId="{0D2BF658-D0AC-4AFB-8E07-2FF83BCBEC0F}" type="pres">
      <dgm:prSet presAssocID="{2DA897B2-A2A0-42D0-8AFA-C16E4E45E957}" presName="ThreeNodes_2_text" presStyleLbl="node1" presStyleIdx="2" presStyleCnt="3">
        <dgm:presLayoutVars>
          <dgm:bulletEnabled val="1"/>
        </dgm:presLayoutVars>
      </dgm:prSet>
      <dgm:spPr/>
    </dgm:pt>
    <dgm:pt modelId="{F2839EE0-7215-486E-A490-F28DAC4697FE}" type="pres">
      <dgm:prSet presAssocID="{2DA897B2-A2A0-42D0-8AFA-C16E4E45E95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A75810E-19A5-43BB-B645-97F2078ED49A}" type="presOf" srcId="{EC0A43AF-4B2D-4ED7-9990-C28EF5B02604}" destId="{A2DF3124-818B-4C7A-86D8-6E475C94A4CC}" srcOrd="0" destOrd="0" presId="urn:microsoft.com/office/officeart/2005/8/layout/vProcess5"/>
    <dgm:cxn modelId="{2F4FF815-98D6-4672-89E5-259474BDB295}" type="presOf" srcId="{9F2F1816-C332-416B-BE59-3DC17D378358}" destId="{C7F7EA9B-C422-4588-A156-AA6838BAC0F2}" srcOrd="0" destOrd="0" presId="urn:microsoft.com/office/officeart/2005/8/layout/vProcess5"/>
    <dgm:cxn modelId="{2BA7792A-FCDC-46D1-9AFD-D47A9B176F64}" type="presOf" srcId="{2DA897B2-A2A0-42D0-8AFA-C16E4E45E957}" destId="{830AD835-2C05-4D02-A089-9B89DC22ABC5}" srcOrd="0" destOrd="0" presId="urn:microsoft.com/office/officeart/2005/8/layout/vProcess5"/>
    <dgm:cxn modelId="{B14D5044-8C44-4152-84D1-0293AB337E80}" srcId="{2DA897B2-A2A0-42D0-8AFA-C16E4E45E957}" destId="{9F2F1816-C332-416B-BE59-3DC17D378358}" srcOrd="1" destOrd="0" parTransId="{9412609B-808B-4E37-92BE-18A2DFD488AD}" sibTransId="{405F5831-9F6A-4710-A491-FF29A3733DA4}"/>
    <dgm:cxn modelId="{34B02566-C538-4DC6-9059-7548ACBC55A4}" srcId="{2DA897B2-A2A0-42D0-8AFA-C16E4E45E957}" destId="{A413AE75-E683-411B-97D4-A9F45E5BF470}" srcOrd="2" destOrd="0" parTransId="{EF6E776B-727E-4BEA-A894-D06CCE8F9B79}" sibTransId="{41A2F476-3797-4956-BE2D-CCC2CF284799}"/>
    <dgm:cxn modelId="{BB71F069-BB2F-451B-8CDC-9C5CF2B8AF76}" type="presOf" srcId="{9F2F1816-C332-416B-BE59-3DC17D378358}" destId="{0D2BF658-D0AC-4AFB-8E07-2FF83BCBEC0F}" srcOrd="1" destOrd="0" presId="urn:microsoft.com/office/officeart/2005/8/layout/vProcess5"/>
    <dgm:cxn modelId="{7DEF2276-54F2-4D5A-A323-640CE69C42B3}" type="presOf" srcId="{405F5831-9F6A-4710-A491-FF29A3733DA4}" destId="{AACDAB8A-B32B-4FBF-BD21-DA71C5262893}" srcOrd="0" destOrd="0" presId="urn:microsoft.com/office/officeart/2005/8/layout/vProcess5"/>
    <dgm:cxn modelId="{F8F68E5A-8A7C-461F-883A-BD84DF4C0ECD}" type="presOf" srcId="{269D2F13-24A5-4855-BE92-5B03607D4B58}" destId="{62C0E34D-6226-4192-9870-4754F67EF94A}" srcOrd="0" destOrd="0" presId="urn:microsoft.com/office/officeart/2005/8/layout/vProcess5"/>
    <dgm:cxn modelId="{4E5846CB-A3C6-4852-8DD6-BB20A0F78D70}" type="presOf" srcId="{A413AE75-E683-411B-97D4-A9F45E5BF470}" destId="{F2839EE0-7215-486E-A490-F28DAC4697FE}" srcOrd="1" destOrd="0" presId="urn:microsoft.com/office/officeart/2005/8/layout/vProcess5"/>
    <dgm:cxn modelId="{EB5AD3E1-226D-4332-AF9A-012E4E622471}" srcId="{2DA897B2-A2A0-42D0-8AFA-C16E4E45E957}" destId="{269D2F13-24A5-4855-BE92-5B03607D4B58}" srcOrd="0" destOrd="0" parTransId="{FB4CD9EA-83D8-4B36-8D8A-2BC11F6C8B76}" sibTransId="{EC0A43AF-4B2D-4ED7-9990-C28EF5B02604}"/>
    <dgm:cxn modelId="{01D037E7-FB54-4AA7-BE64-129B150E52B5}" type="presOf" srcId="{A413AE75-E683-411B-97D4-A9F45E5BF470}" destId="{33D82140-CB17-420B-9344-99962C5FF9EC}" srcOrd="0" destOrd="0" presId="urn:microsoft.com/office/officeart/2005/8/layout/vProcess5"/>
    <dgm:cxn modelId="{699EB4E8-A01B-4FDA-B094-856B80CD3DEB}" type="presOf" srcId="{269D2F13-24A5-4855-BE92-5B03607D4B58}" destId="{4C713BE1-59B8-4412-9154-DA44D282C15F}" srcOrd="1" destOrd="0" presId="urn:microsoft.com/office/officeart/2005/8/layout/vProcess5"/>
    <dgm:cxn modelId="{0F3C63CB-2B56-472B-87DF-1F17C4F3375F}" type="presParOf" srcId="{830AD835-2C05-4D02-A089-9B89DC22ABC5}" destId="{876FF1AA-9FC3-4388-A00C-E3D9DBA75E3F}" srcOrd="0" destOrd="0" presId="urn:microsoft.com/office/officeart/2005/8/layout/vProcess5"/>
    <dgm:cxn modelId="{E1A456E1-372B-4C2E-9919-FF4D35D6B3EF}" type="presParOf" srcId="{830AD835-2C05-4D02-A089-9B89DC22ABC5}" destId="{62C0E34D-6226-4192-9870-4754F67EF94A}" srcOrd="1" destOrd="0" presId="urn:microsoft.com/office/officeart/2005/8/layout/vProcess5"/>
    <dgm:cxn modelId="{FB5D5559-629A-4585-BF50-AB51F92D130E}" type="presParOf" srcId="{830AD835-2C05-4D02-A089-9B89DC22ABC5}" destId="{C7F7EA9B-C422-4588-A156-AA6838BAC0F2}" srcOrd="2" destOrd="0" presId="urn:microsoft.com/office/officeart/2005/8/layout/vProcess5"/>
    <dgm:cxn modelId="{0D10C2DF-FF06-47A3-A09B-5237C8CFFF70}" type="presParOf" srcId="{830AD835-2C05-4D02-A089-9B89DC22ABC5}" destId="{33D82140-CB17-420B-9344-99962C5FF9EC}" srcOrd="3" destOrd="0" presId="urn:microsoft.com/office/officeart/2005/8/layout/vProcess5"/>
    <dgm:cxn modelId="{115E7860-7C4C-4BB3-94A6-832D522DB7AD}" type="presParOf" srcId="{830AD835-2C05-4D02-A089-9B89DC22ABC5}" destId="{A2DF3124-818B-4C7A-86D8-6E475C94A4CC}" srcOrd="4" destOrd="0" presId="urn:microsoft.com/office/officeart/2005/8/layout/vProcess5"/>
    <dgm:cxn modelId="{6A473CB3-4EE1-4481-8A75-A9EC2B78088C}" type="presParOf" srcId="{830AD835-2C05-4D02-A089-9B89DC22ABC5}" destId="{AACDAB8A-B32B-4FBF-BD21-DA71C5262893}" srcOrd="5" destOrd="0" presId="urn:microsoft.com/office/officeart/2005/8/layout/vProcess5"/>
    <dgm:cxn modelId="{526B44F9-584D-4750-856C-9FB81759DC4F}" type="presParOf" srcId="{830AD835-2C05-4D02-A089-9B89DC22ABC5}" destId="{4C713BE1-59B8-4412-9154-DA44D282C15F}" srcOrd="6" destOrd="0" presId="urn:microsoft.com/office/officeart/2005/8/layout/vProcess5"/>
    <dgm:cxn modelId="{504CAE67-FF7A-40EE-8CAD-0287032E120F}" type="presParOf" srcId="{830AD835-2C05-4D02-A089-9B89DC22ABC5}" destId="{0D2BF658-D0AC-4AFB-8E07-2FF83BCBEC0F}" srcOrd="7" destOrd="0" presId="urn:microsoft.com/office/officeart/2005/8/layout/vProcess5"/>
    <dgm:cxn modelId="{D57B990A-F40B-433A-B83E-67841F279070}" type="presParOf" srcId="{830AD835-2C05-4D02-A089-9B89DC22ABC5}" destId="{F2839EE0-7215-486E-A490-F28DAC4697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248861-3C60-4144-9B3A-BE9426369E9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05E3D4-E7BD-43C9-ACF4-432179963DF8}">
      <dgm:prSet/>
      <dgm:spPr/>
      <dgm:t>
        <a:bodyPr/>
        <a:lstStyle/>
        <a:p>
          <a:r>
            <a:rPr lang="en-US"/>
            <a:t>Orlando IoT Meetup</a:t>
          </a:r>
        </a:p>
      </dgm:t>
    </dgm:pt>
    <dgm:pt modelId="{F38B87AF-5882-44C3-B636-68C67520F748}" type="parTrans" cxnId="{6CC80E1A-7AEE-4006-A8AF-BE5166147504}">
      <dgm:prSet/>
      <dgm:spPr/>
      <dgm:t>
        <a:bodyPr/>
        <a:lstStyle/>
        <a:p>
          <a:endParaRPr lang="en-US"/>
        </a:p>
      </dgm:t>
    </dgm:pt>
    <dgm:pt modelId="{7FFCA3BC-963A-4621-A8CB-A89A41321806}" type="sibTrans" cxnId="{6CC80E1A-7AEE-4006-A8AF-BE5166147504}">
      <dgm:prSet/>
      <dgm:spPr/>
      <dgm:t>
        <a:bodyPr/>
        <a:lstStyle/>
        <a:p>
          <a:endParaRPr lang="en-US"/>
        </a:p>
      </dgm:t>
    </dgm:pt>
    <dgm:pt modelId="{7EF91094-C14B-46F7-9ED6-C84973AFA078}">
      <dgm:prSet/>
      <dgm:spPr/>
      <dgm:t>
        <a:bodyPr/>
        <a:lstStyle/>
        <a:p>
          <a:r>
            <a:rPr lang="en-US"/>
            <a:t>Find me online: @ProgrammerAL</a:t>
          </a:r>
        </a:p>
      </dgm:t>
    </dgm:pt>
    <dgm:pt modelId="{4A15E3CA-F150-4997-8CD9-5150C441B225}" type="parTrans" cxnId="{4B1A9E4B-8F57-42B3-8EDF-6C9E3F567B9C}">
      <dgm:prSet/>
      <dgm:spPr/>
      <dgm:t>
        <a:bodyPr/>
        <a:lstStyle/>
        <a:p>
          <a:endParaRPr lang="en-US"/>
        </a:p>
      </dgm:t>
    </dgm:pt>
    <dgm:pt modelId="{69AA9086-9CF3-42DE-BA12-E3423C91055A}" type="sibTrans" cxnId="{4B1A9E4B-8F57-42B3-8EDF-6C9E3F567B9C}">
      <dgm:prSet/>
      <dgm:spPr/>
      <dgm:t>
        <a:bodyPr/>
        <a:lstStyle/>
        <a:p>
          <a:endParaRPr lang="en-US"/>
        </a:p>
      </dgm:t>
    </dgm:pt>
    <dgm:pt modelId="{EB0FB77B-9560-4D4D-88F4-B56E190CB6EA}" type="pres">
      <dgm:prSet presAssocID="{8B248861-3C60-4144-9B3A-BE9426369E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714668-C2A9-4C08-B9D2-F16612A975A8}" type="pres">
      <dgm:prSet presAssocID="{7705E3D4-E7BD-43C9-ACF4-432179963DF8}" presName="root" presStyleCnt="0"/>
      <dgm:spPr/>
    </dgm:pt>
    <dgm:pt modelId="{320E96F6-2261-4E13-A499-77E33498C5F6}" type="pres">
      <dgm:prSet presAssocID="{7705E3D4-E7BD-43C9-ACF4-432179963DF8}" presName="rootComposite" presStyleCnt="0"/>
      <dgm:spPr/>
    </dgm:pt>
    <dgm:pt modelId="{D83C209B-BD10-436F-A737-74886522C188}" type="pres">
      <dgm:prSet presAssocID="{7705E3D4-E7BD-43C9-ACF4-432179963DF8}" presName="rootText" presStyleLbl="node1" presStyleIdx="0" presStyleCnt="2"/>
      <dgm:spPr/>
    </dgm:pt>
    <dgm:pt modelId="{75501FEE-775C-4480-A2CC-FFA9F8A1B0CD}" type="pres">
      <dgm:prSet presAssocID="{7705E3D4-E7BD-43C9-ACF4-432179963DF8}" presName="rootConnector" presStyleLbl="node1" presStyleIdx="0" presStyleCnt="2"/>
      <dgm:spPr/>
    </dgm:pt>
    <dgm:pt modelId="{A51EC404-D4C7-42B4-B439-8F1E2DDB9326}" type="pres">
      <dgm:prSet presAssocID="{7705E3D4-E7BD-43C9-ACF4-432179963DF8}" presName="childShape" presStyleCnt="0"/>
      <dgm:spPr/>
    </dgm:pt>
    <dgm:pt modelId="{06DD02EE-A24A-4D04-AFB6-E7B5F80E4F13}" type="pres">
      <dgm:prSet presAssocID="{7EF91094-C14B-46F7-9ED6-C84973AFA078}" presName="root" presStyleCnt="0"/>
      <dgm:spPr/>
    </dgm:pt>
    <dgm:pt modelId="{41432537-A4A5-4F47-AD8A-19FC878F2DFB}" type="pres">
      <dgm:prSet presAssocID="{7EF91094-C14B-46F7-9ED6-C84973AFA078}" presName="rootComposite" presStyleCnt="0"/>
      <dgm:spPr/>
    </dgm:pt>
    <dgm:pt modelId="{99BD7C1D-9C30-4D9A-A9B3-E7462CFE37B8}" type="pres">
      <dgm:prSet presAssocID="{7EF91094-C14B-46F7-9ED6-C84973AFA078}" presName="rootText" presStyleLbl="node1" presStyleIdx="1" presStyleCnt="2"/>
      <dgm:spPr/>
    </dgm:pt>
    <dgm:pt modelId="{EC4AA43C-FDC3-4632-A2A2-B1142BDCF246}" type="pres">
      <dgm:prSet presAssocID="{7EF91094-C14B-46F7-9ED6-C84973AFA078}" presName="rootConnector" presStyleLbl="node1" presStyleIdx="1" presStyleCnt="2"/>
      <dgm:spPr/>
    </dgm:pt>
    <dgm:pt modelId="{F9E9E692-9379-48DD-B37C-F2F7BA11760C}" type="pres">
      <dgm:prSet presAssocID="{7EF91094-C14B-46F7-9ED6-C84973AFA078}" presName="childShape" presStyleCnt="0"/>
      <dgm:spPr/>
    </dgm:pt>
  </dgm:ptLst>
  <dgm:cxnLst>
    <dgm:cxn modelId="{E7253215-A02C-47B3-B0F7-4C8355D07D50}" type="presOf" srcId="{8B248861-3C60-4144-9B3A-BE9426369E9F}" destId="{EB0FB77B-9560-4D4D-88F4-B56E190CB6EA}" srcOrd="0" destOrd="0" presId="urn:microsoft.com/office/officeart/2005/8/layout/hierarchy3"/>
    <dgm:cxn modelId="{6CC80E1A-7AEE-4006-A8AF-BE5166147504}" srcId="{8B248861-3C60-4144-9B3A-BE9426369E9F}" destId="{7705E3D4-E7BD-43C9-ACF4-432179963DF8}" srcOrd="0" destOrd="0" parTransId="{F38B87AF-5882-44C3-B636-68C67520F748}" sibTransId="{7FFCA3BC-963A-4621-A8CB-A89A41321806}"/>
    <dgm:cxn modelId="{3733EF21-E106-49A0-BD4E-6AA5C509FC60}" type="presOf" srcId="{7705E3D4-E7BD-43C9-ACF4-432179963DF8}" destId="{75501FEE-775C-4480-A2CC-FFA9F8A1B0CD}" srcOrd="1" destOrd="0" presId="urn:microsoft.com/office/officeart/2005/8/layout/hierarchy3"/>
    <dgm:cxn modelId="{4B1A9E4B-8F57-42B3-8EDF-6C9E3F567B9C}" srcId="{8B248861-3C60-4144-9B3A-BE9426369E9F}" destId="{7EF91094-C14B-46F7-9ED6-C84973AFA078}" srcOrd="1" destOrd="0" parTransId="{4A15E3CA-F150-4997-8CD9-5150C441B225}" sibTransId="{69AA9086-9CF3-42DE-BA12-E3423C91055A}"/>
    <dgm:cxn modelId="{DDB2CA4E-C6BC-4732-A319-6B60617F3604}" type="presOf" srcId="{7EF91094-C14B-46F7-9ED6-C84973AFA078}" destId="{EC4AA43C-FDC3-4632-A2A2-B1142BDCF246}" srcOrd="1" destOrd="0" presId="urn:microsoft.com/office/officeart/2005/8/layout/hierarchy3"/>
    <dgm:cxn modelId="{5D573051-F107-4184-9307-1AE15ECAE0F5}" type="presOf" srcId="{7EF91094-C14B-46F7-9ED6-C84973AFA078}" destId="{99BD7C1D-9C30-4D9A-A9B3-E7462CFE37B8}" srcOrd="0" destOrd="0" presId="urn:microsoft.com/office/officeart/2005/8/layout/hierarchy3"/>
    <dgm:cxn modelId="{3185E59E-8F21-423D-9E02-AC91139023D3}" type="presOf" srcId="{7705E3D4-E7BD-43C9-ACF4-432179963DF8}" destId="{D83C209B-BD10-436F-A737-74886522C188}" srcOrd="0" destOrd="0" presId="urn:microsoft.com/office/officeart/2005/8/layout/hierarchy3"/>
    <dgm:cxn modelId="{781915F5-9F7A-43AB-9D6F-3770E5F4DA21}" type="presParOf" srcId="{EB0FB77B-9560-4D4D-88F4-B56E190CB6EA}" destId="{AF714668-C2A9-4C08-B9D2-F16612A975A8}" srcOrd="0" destOrd="0" presId="urn:microsoft.com/office/officeart/2005/8/layout/hierarchy3"/>
    <dgm:cxn modelId="{37C4ABEF-1505-4908-9B43-572819F64FE7}" type="presParOf" srcId="{AF714668-C2A9-4C08-B9D2-F16612A975A8}" destId="{320E96F6-2261-4E13-A499-77E33498C5F6}" srcOrd="0" destOrd="0" presId="urn:microsoft.com/office/officeart/2005/8/layout/hierarchy3"/>
    <dgm:cxn modelId="{C441DF8F-D29C-4196-98CE-2851CE60E1C4}" type="presParOf" srcId="{320E96F6-2261-4E13-A499-77E33498C5F6}" destId="{D83C209B-BD10-436F-A737-74886522C188}" srcOrd="0" destOrd="0" presId="urn:microsoft.com/office/officeart/2005/8/layout/hierarchy3"/>
    <dgm:cxn modelId="{79AC49BD-86CE-4942-9DC8-70BDBA2E1DE3}" type="presParOf" srcId="{320E96F6-2261-4E13-A499-77E33498C5F6}" destId="{75501FEE-775C-4480-A2CC-FFA9F8A1B0CD}" srcOrd="1" destOrd="0" presId="urn:microsoft.com/office/officeart/2005/8/layout/hierarchy3"/>
    <dgm:cxn modelId="{5DE1BD5C-3915-448E-A78F-9D153E1D5627}" type="presParOf" srcId="{AF714668-C2A9-4C08-B9D2-F16612A975A8}" destId="{A51EC404-D4C7-42B4-B439-8F1E2DDB9326}" srcOrd="1" destOrd="0" presId="urn:microsoft.com/office/officeart/2005/8/layout/hierarchy3"/>
    <dgm:cxn modelId="{5E563D09-9EF8-4E19-85DA-E730CD4057C1}" type="presParOf" srcId="{EB0FB77B-9560-4D4D-88F4-B56E190CB6EA}" destId="{06DD02EE-A24A-4D04-AFB6-E7B5F80E4F13}" srcOrd="1" destOrd="0" presId="urn:microsoft.com/office/officeart/2005/8/layout/hierarchy3"/>
    <dgm:cxn modelId="{2606BEAB-D81F-409A-AE3F-BBB66D68A342}" type="presParOf" srcId="{06DD02EE-A24A-4D04-AFB6-E7B5F80E4F13}" destId="{41432537-A4A5-4F47-AD8A-19FC878F2DFB}" srcOrd="0" destOrd="0" presId="urn:microsoft.com/office/officeart/2005/8/layout/hierarchy3"/>
    <dgm:cxn modelId="{312FB55F-99D4-47BB-A4A1-785403D9DE59}" type="presParOf" srcId="{41432537-A4A5-4F47-AD8A-19FC878F2DFB}" destId="{99BD7C1D-9C30-4D9A-A9B3-E7462CFE37B8}" srcOrd="0" destOrd="0" presId="urn:microsoft.com/office/officeart/2005/8/layout/hierarchy3"/>
    <dgm:cxn modelId="{A3ED2CEC-3AC8-4215-B6AD-11B485BDC7F4}" type="presParOf" srcId="{41432537-A4A5-4F47-AD8A-19FC878F2DFB}" destId="{EC4AA43C-FDC3-4632-A2A2-B1142BDCF246}" srcOrd="1" destOrd="0" presId="urn:microsoft.com/office/officeart/2005/8/layout/hierarchy3"/>
    <dgm:cxn modelId="{EEF4DA6B-6A8F-4BB2-B527-6DBC9C1CF5F1}" type="presParOf" srcId="{06DD02EE-A24A-4D04-AFB6-E7B5F80E4F13}" destId="{F9E9E692-9379-48DD-B37C-F2F7BA11760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2A40F-4DDC-4F27-97AD-3024843AE790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7C3EB-AD15-47AA-BB9D-46EC8EBCB61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2E1E2-4EB2-4ABE-803B-177BE2AA12EC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Marketing is very similar for each technology</a:t>
          </a:r>
        </a:p>
      </dsp:txBody>
      <dsp:txXfrm>
        <a:off x="1342800" y="3255669"/>
        <a:ext cx="3600000" cy="720000"/>
      </dsp:txXfrm>
    </dsp:sp>
    <dsp:sp modelId="{81FD4937-552D-4F87-8A40-C3D98A49DC7A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3248A-D00D-4C4E-8E8A-40DB8D9C069E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52D86-BCFF-4387-A60D-560404E421F6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Sounded like a fun talk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8B111-55B5-4C37-AEDF-6AD30E4D31C7}">
      <dsp:nvSpPr>
        <dsp:cNvPr id="0" name=""/>
        <dsp:cNvSpPr/>
      </dsp:nvSpPr>
      <dsp:spPr>
        <a:xfrm>
          <a:off x="3408" y="65188"/>
          <a:ext cx="3323375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JSON with REST</a:t>
          </a:r>
        </a:p>
      </dsp:txBody>
      <dsp:txXfrm>
        <a:off x="3408" y="65188"/>
        <a:ext cx="3323375" cy="777600"/>
      </dsp:txXfrm>
    </dsp:sp>
    <dsp:sp modelId="{ED9CE8A0-5135-4B85-ABB6-82859FC254E5}">
      <dsp:nvSpPr>
        <dsp:cNvPr id="0" name=""/>
        <dsp:cNvSpPr/>
      </dsp:nvSpPr>
      <dsp:spPr>
        <a:xfrm>
          <a:off x="3408" y="842789"/>
          <a:ext cx="3323375" cy="31869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Public Facing APIs</a:t>
          </a:r>
        </a:p>
      </dsp:txBody>
      <dsp:txXfrm>
        <a:off x="3408" y="842789"/>
        <a:ext cx="3323375" cy="3186945"/>
      </dsp:txXfrm>
    </dsp:sp>
    <dsp:sp modelId="{4BDF933A-738A-4788-9662-211DFC3F1826}">
      <dsp:nvSpPr>
        <dsp:cNvPr id="0" name=""/>
        <dsp:cNvSpPr/>
      </dsp:nvSpPr>
      <dsp:spPr>
        <a:xfrm>
          <a:off x="3792057" y="65188"/>
          <a:ext cx="3323375" cy="7776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GRPC</a:t>
          </a:r>
        </a:p>
      </dsp:txBody>
      <dsp:txXfrm>
        <a:off x="3792057" y="65188"/>
        <a:ext cx="3323375" cy="777600"/>
      </dsp:txXfrm>
    </dsp:sp>
    <dsp:sp modelId="{C3C52A59-4108-465F-92BC-D4606402F9BD}">
      <dsp:nvSpPr>
        <dsp:cNvPr id="0" name=""/>
        <dsp:cNvSpPr/>
      </dsp:nvSpPr>
      <dsp:spPr>
        <a:xfrm>
          <a:off x="3792057" y="842789"/>
          <a:ext cx="3323375" cy="318694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Internal app messaging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Microservices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When performance is most important feature (video games, etc)</a:t>
          </a:r>
        </a:p>
      </dsp:txBody>
      <dsp:txXfrm>
        <a:off x="3792057" y="842789"/>
        <a:ext cx="3323375" cy="3186945"/>
      </dsp:txXfrm>
    </dsp:sp>
    <dsp:sp modelId="{B3571F36-090C-415E-9942-3FE540C59AF1}">
      <dsp:nvSpPr>
        <dsp:cNvPr id="0" name=""/>
        <dsp:cNvSpPr/>
      </dsp:nvSpPr>
      <dsp:spPr>
        <a:xfrm>
          <a:off x="7580705" y="65188"/>
          <a:ext cx="3323375" cy="7776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SignalR</a:t>
          </a:r>
        </a:p>
      </dsp:txBody>
      <dsp:txXfrm>
        <a:off x="7580705" y="65188"/>
        <a:ext cx="3323375" cy="777600"/>
      </dsp:txXfrm>
    </dsp:sp>
    <dsp:sp modelId="{ACF92FF9-A4F0-417D-B46B-FB82AA34F798}">
      <dsp:nvSpPr>
        <dsp:cNvPr id="0" name=""/>
        <dsp:cNvSpPr/>
      </dsp:nvSpPr>
      <dsp:spPr>
        <a:xfrm>
          <a:off x="7580705" y="842789"/>
          <a:ext cx="3323375" cy="318694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When push architecture is better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When you control server and client</a:t>
          </a:r>
        </a:p>
      </dsp:txBody>
      <dsp:txXfrm>
        <a:off x="7580705" y="842789"/>
        <a:ext cx="3323375" cy="3186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0E34D-6226-4192-9870-4754F67EF94A}">
      <dsp:nvSpPr>
        <dsp:cNvPr id="0" name=""/>
        <dsp:cNvSpPr/>
      </dsp:nvSpPr>
      <dsp:spPr>
        <a:xfrm>
          <a:off x="0" y="0"/>
          <a:ext cx="4853126" cy="1053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“Traditional”</a:t>
          </a:r>
        </a:p>
      </dsp:txBody>
      <dsp:txXfrm>
        <a:off x="30857" y="30857"/>
        <a:ext cx="3716269" cy="991831"/>
      </dsp:txXfrm>
    </dsp:sp>
    <dsp:sp modelId="{C7F7EA9B-C422-4588-A156-AA6838BAC0F2}">
      <dsp:nvSpPr>
        <dsp:cNvPr id="0" name=""/>
        <dsp:cNvSpPr/>
      </dsp:nvSpPr>
      <dsp:spPr>
        <a:xfrm>
          <a:off x="428217" y="1229136"/>
          <a:ext cx="4853126" cy="1053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Loosely coupled</a:t>
          </a:r>
        </a:p>
      </dsp:txBody>
      <dsp:txXfrm>
        <a:off x="459074" y="1259993"/>
        <a:ext cx="3678391" cy="991831"/>
      </dsp:txXfrm>
    </dsp:sp>
    <dsp:sp modelId="{33D82140-CB17-420B-9344-99962C5FF9EC}">
      <dsp:nvSpPr>
        <dsp:cNvPr id="0" name=""/>
        <dsp:cNvSpPr/>
      </dsp:nvSpPr>
      <dsp:spPr>
        <a:xfrm>
          <a:off x="856434" y="2458273"/>
          <a:ext cx="4853126" cy="1053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Human Readable</a:t>
          </a:r>
        </a:p>
      </dsp:txBody>
      <dsp:txXfrm>
        <a:off x="887291" y="2489130"/>
        <a:ext cx="3678391" cy="991831"/>
      </dsp:txXfrm>
    </dsp:sp>
    <dsp:sp modelId="{A2DF3124-818B-4C7A-86D8-6E475C94A4CC}">
      <dsp:nvSpPr>
        <dsp:cNvPr id="0" name=""/>
        <dsp:cNvSpPr/>
      </dsp:nvSpPr>
      <dsp:spPr>
        <a:xfrm>
          <a:off x="4168322" y="798938"/>
          <a:ext cx="684804" cy="6848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22403" y="798938"/>
        <a:ext cx="376642" cy="515315"/>
      </dsp:txXfrm>
    </dsp:sp>
    <dsp:sp modelId="{AACDAB8A-B32B-4FBF-BD21-DA71C5262893}">
      <dsp:nvSpPr>
        <dsp:cNvPr id="0" name=""/>
        <dsp:cNvSpPr/>
      </dsp:nvSpPr>
      <dsp:spPr>
        <a:xfrm>
          <a:off x="4596539" y="2021051"/>
          <a:ext cx="684804" cy="6848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50620" y="2021051"/>
        <a:ext cx="376642" cy="5153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209B-BD10-436F-A737-74886522C188}">
      <dsp:nvSpPr>
        <dsp:cNvPr id="0" name=""/>
        <dsp:cNvSpPr/>
      </dsp:nvSpPr>
      <dsp:spPr>
        <a:xfrm>
          <a:off x="1331" y="835814"/>
          <a:ext cx="4846589" cy="2423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Orlando IoT Meetup</a:t>
          </a:r>
        </a:p>
      </dsp:txBody>
      <dsp:txXfrm>
        <a:off x="72307" y="906790"/>
        <a:ext cx="4704637" cy="2281342"/>
      </dsp:txXfrm>
    </dsp:sp>
    <dsp:sp modelId="{99BD7C1D-9C30-4D9A-A9B3-E7462CFE37B8}">
      <dsp:nvSpPr>
        <dsp:cNvPr id="0" name=""/>
        <dsp:cNvSpPr/>
      </dsp:nvSpPr>
      <dsp:spPr>
        <a:xfrm>
          <a:off x="6059568" y="835814"/>
          <a:ext cx="4846589" cy="2423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Find me online: @ProgrammerAL</a:t>
          </a:r>
        </a:p>
      </dsp:txBody>
      <dsp:txXfrm>
        <a:off x="6130544" y="906790"/>
        <a:ext cx="4704637" cy="2281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B341-638F-4D62-8D57-B3E270BA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E87-CCB1-4A3D-8352-729D9DEDC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950C-F077-40AF-8B2C-402417A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7D08-EE79-409C-987C-BF8AB639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EA70-47CC-40D1-A524-4829B67D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3A7D-C0F9-4FB6-A8F0-1BB3BA4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52BD-72BE-45F9-A1A7-4163F14E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F6D7-2225-4CD4-8DAE-CA7CE18B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0F9-D119-4A1D-984C-FF3BB706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016C-782E-4137-9A77-5B6AEB4F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EDC5-25DD-4B80-8A76-30B3E4EA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23BAA-5B68-47A2-88FA-0DAF6A21B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DAE6-C4AA-406A-809F-C588746F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50CC-5DDF-4EC3-9A52-4B22F317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EA62-84B7-4E79-B6EB-5A83F652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0B21-3B23-4CE5-B8A5-0A882396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D072-707C-4AEE-B184-068E0A69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EBE2-43B6-4A7D-A026-C487E54E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ACB9-57BA-4D8B-81E4-629C87E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3E9C-2C4A-48FD-845D-E85D76D3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CC82-2EF2-491B-9288-9C942696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24280-9EB8-4EF1-B97B-FA6C4AD3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A2F6-70C6-4ACB-969B-21CE5E21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32C1-A4EC-4BAA-915F-94BCA4EE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F090-C511-4DE1-B035-E8A535A3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1D88-20F3-462D-91E4-5C7909C6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EA02-10C3-42A6-A761-F05F61890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874C9-D8DC-4D05-A6F3-BF806FBD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56141-28DF-48D3-94FF-02A86685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185C-8B40-4205-9D74-04422FA6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F070-B33F-47C6-8809-2C94FB62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B88-FDB8-4C46-A0B4-5947E2D1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C781-1113-4003-9C90-5928D29E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48F3-B20F-47A5-855A-F60F8CF9E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C48A3-0D4E-4026-B893-17C968269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96EAE-F815-46FC-ABB3-BDC3AC007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01FB4-EB55-4247-B148-B286C0A5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2368-8C1B-4065-8E74-68D87C61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90C15-425F-46FE-AADA-E8B6979F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7FAD-AA89-4203-90C3-2F354336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CC837-D7B3-4B53-9F38-46542538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24D31-B4D4-4C6B-AC73-EF38AE0C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C7DF0-8022-4826-82D8-5A309DCE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3CFB-E21F-49FA-9444-BE0244C8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B3359-1825-49C3-8741-3C8E4F5D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A1D7-EAA9-43E8-A258-2793C23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DE41-6C6F-42F7-9FBB-839E9C2C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ACA2-300E-4B41-A2B7-C67E412E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BB2C7-CF5C-4AD6-99B4-83F28CFB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4E56-5897-4D35-8994-5CAACA54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6027-C170-4166-B47D-C0CD98EB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846C2-FC7C-4986-8ECE-E87766AA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CA7B-F45C-43EF-A7A6-C19CAE0F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6031D-0B89-482A-B451-677BE48CE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9486-E469-49B2-BF64-57E08227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7D00-EC54-42C3-A1CF-E1032719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58556-1D2B-4F38-A5B8-E52D5156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7522-8C64-49E8-9FA7-4AA1F6D1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5C78C-9651-4593-B98A-94A07086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1EB7-FB73-4E5C-BE38-BB39A4E1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F267-0287-48C6-962A-FE25544C7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1542-C044-40E3-A832-4BC80D65D98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AAAA-B52A-44F3-8336-93C5A515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0BC8-888F-45C5-9458-EE9B5B4EE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.withgoogle.com/products/api-management/understanding-grpc-openapi-and-rest-and-when-to-use-them/am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" TargetMode="External"/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gpac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5ED91-64C4-4552-B2AB-592DEAF3E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App Communication Juxtaposition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CB20B-51A5-438F-9CD6-C6DE18C5D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JSON vs GRPC vs SignalR Core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3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7477E1C-3203-466F-9F92-80D59F65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9552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83BD-C85A-4023-A31C-689E1AC8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Extra Thoughts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B4DF-BEFA-452B-812F-C29EB2BE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/>
              <a:t>GraphQL</a:t>
            </a:r>
          </a:p>
          <a:p>
            <a:pPr lvl="1"/>
            <a:r>
              <a:rPr lang="en-US"/>
              <a:t>Built </a:t>
            </a:r>
            <a:r>
              <a:rPr lang="en-US" dirty="0"/>
              <a:t>on top of JSON</a:t>
            </a:r>
          </a:p>
          <a:p>
            <a:r>
              <a:rPr lang="en-US" sz="2400"/>
              <a:t>Message Queues</a:t>
            </a:r>
          </a:p>
          <a:p>
            <a:pPr lvl="1"/>
            <a:r>
              <a:rPr lang="en-US"/>
              <a:t>AMQP</a:t>
            </a:r>
            <a:r>
              <a:rPr lang="en-US" dirty="0"/>
              <a:t>/</a:t>
            </a:r>
            <a:r>
              <a:rPr lang="en-US"/>
              <a:t>MQTT/etc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6F6DEA-D0AC-4382-B2EF-F977EDCE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Other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19C6-3B78-476B-98E8-F9C36D05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API Design by Google</a:t>
            </a:r>
          </a:p>
          <a:p>
            <a:pPr lvl="1"/>
            <a:r>
              <a:rPr lang="en-US" dirty="0">
                <a:hlinkClick r:id="rId2"/>
              </a:rPr>
              <a:t>https://cloudblog.withgoogle.com/products/api-management/understanding-grpc-openapi-and-rest-and-when-to-use-them/amp/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FB9A7-3EEB-4A3D-9521-895AA44D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Shameless Self Promotion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40C897-0894-45D4-AA8B-955760BF0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85387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5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41AC8-1C7D-4BA0-8597-0979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What are we talking about?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B5C3-4209-49A4-B140-050BAC55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/>
              <a:t>JSON vs GRPC vs SignalR Core</a:t>
            </a:r>
          </a:p>
          <a:p>
            <a:r>
              <a:rPr lang="en-US" sz="2400"/>
              <a:t>Comparing Pros/Cons of different technologies</a:t>
            </a:r>
          </a:p>
          <a:p>
            <a:r>
              <a:rPr lang="en-US" sz="2400"/>
              <a:t>Deciding when to use one over the other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493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5EE8-9418-494A-8BAC-F2C2072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Why are we talking about this?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78F8570-EB63-4A07-9FE3-C29B59556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600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35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17621-BC0E-46DF-9451-5C5D46EB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When would I use each?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0A01AF-6E82-41C6-8EE7-B9A3290F0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98788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D46BBAC-697B-49BB-BC9D-86E9A505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26139" cy="6857542"/>
          </a:xfrm>
          <a:custGeom>
            <a:avLst/>
            <a:gdLst>
              <a:gd name="connsiteX0" fmla="*/ 0 w 5226139"/>
              <a:gd name="connsiteY0" fmla="*/ 0 h 6857542"/>
              <a:gd name="connsiteX1" fmla="*/ 4079466 w 5226139"/>
              <a:gd name="connsiteY1" fmla="*/ 0 h 6857542"/>
              <a:gd name="connsiteX2" fmla="*/ 4092113 w 5226139"/>
              <a:gd name="connsiteY2" fmla="*/ 31774 h 6857542"/>
              <a:gd name="connsiteX3" fmla="*/ 5147121 w 5226139"/>
              <a:gd name="connsiteY3" fmla="*/ 2682457 h 6857542"/>
              <a:gd name="connsiteX4" fmla="*/ 5147121 w 5226139"/>
              <a:gd name="connsiteY4" fmla="*/ 3752208 h 6857542"/>
              <a:gd name="connsiteX5" fmla="*/ 3989617 w 5226139"/>
              <a:gd name="connsiteY5" fmla="*/ 6660411 h 6857542"/>
              <a:gd name="connsiteX6" fmla="*/ 3911155 w 5226139"/>
              <a:gd name="connsiteY6" fmla="*/ 6857542 h 6857542"/>
              <a:gd name="connsiteX7" fmla="*/ 0 w 5226139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6139" h="6857542">
                <a:moveTo>
                  <a:pt x="0" y="0"/>
                </a:moveTo>
                <a:lnTo>
                  <a:pt x="4079466" y="0"/>
                </a:lnTo>
                <a:lnTo>
                  <a:pt x="4092113" y="31774"/>
                </a:lnTo>
                <a:cubicBezTo>
                  <a:pt x="5147121" y="2682457"/>
                  <a:pt x="5147121" y="2682457"/>
                  <a:pt x="5147121" y="2682457"/>
                </a:cubicBezTo>
                <a:cubicBezTo>
                  <a:pt x="5252479" y="2988100"/>
                  <a:pt x="5252479" y="3446565"/>
                  <a:pt x="5147121" y="3752208"/>
                </a:cubicBezTo>
                <a:cubicBezTo>
                  <a:pt x="4663134" y="4968215"/>
                  <a:pt x="4285019" y="5918220"/>
                  <a:pt x="3989617" y="6660411"/>
                </a:cubicBezTo>
                <a:lnTo>
                  <a:pt x="3911155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8422-075D-4BD6-92E7-C861C3E3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673091"/>
            <a:ext cx="3669538" cy="3511819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REST with JSON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3BBC3C5-A0C9-4105-BF4B-16C8A4DD0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F026D8D0-74D6-43A9-A6C1-C9F7A5391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20804-3809-4680-96DA-320CF1507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95A2222F-D704-4C56-A6D9-5927CE280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625628"/>
              </p:ext>
            </p:extLst>
          </p:nvPr>
        </p:nvGraphicFramePr>
        <p:xfrm>
          <a:off x="5644238" y="1673091"/>
          <a:ext cx="5709561" cy="3511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13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7477E1C-3203-466F-9F92-80D59F65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3444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6F6B5F-9E01-4BB6-8B49-907EFE3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2D39-93A9-41D3-BBDF-E7FC25B4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Built over Protocol Buffers (aka Protobuf)</a:t>
            </a:r>
          </a:p>
          <a:p>
            <a:r>
              <a:rPr lang="en-US" sz="2400"/>
              <a:t>Binary encoding</a:t>
            </a:r>
          </a:p>
          <a:p>
            <a:r>
              <a:rPr lang="en-US" sz="2400"/>
              <a:t>Schema based</a:t>
            </a:r>
          </a:p>
          <a:p>
            <a:r>
              <a:rPr lang="en-US" sz="2400"/>
              <a:t>Transmits over HTTP2</a:t>
            </a:r>
          </a:p>
          <a:p>
            <a:r>
              <a:rPr lang="en-US" sz="2400"/>
              <a:t>“Spiritual Successor” to WCF</a:t>
            </a:r>
          </a:p>
          <a:p>
            <a:pPr lvl="1"/>
            <a:r>
              <a:rPr lang="en-US" dirty="0"/>
              <a:t>Some have said</a:t>
            </a:r>
          </a:p>
          <a:p>
            <a:r>
              <a:rPr lang="en-US" sz="2400">
                <a:hlinkClick r:id="rId2"/>
              </a:rPr>
              <a:t>https://grpc.io/</a:t>
            </a:r>
            <a:endParaRPr lang="en-US" sz="2400"/>
          </a:p>
          <a:p>
            <a:pPr lvl="1"/>
            <a:r>
              <a:rPr lang="en-US" dirty="0">
                <a:hlinkClick r:id="rId3"/>
              </a:rPr>
              <a:t>https://developers.google.com/protocol-buffers/</a:t>
            </a:r>
            <a:endParaRPr lang="en-US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5030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7477E1C-3203-466F-9F92-80D59F65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82966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FE279D-9820-4F27-8960-296370E9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SignalR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BE65-6A96-407A-816E-1BAC2F1B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Push vs Pull</a:t>
            </a:r>
          </a:p>
          <a:p>
            <a:r>
              <a:rPr lang="en-US" sz="2400"/>
              <a:t>Uses WebSockets</a:t>
            </a:r>
          </a:p>
          <a:p>
            <a:r>
              <a:rPr lang="en-US" sz="2400"/>
              <a:t>Tracks connections between server/clients for you</a:t>
            </a:r>
          </a:p>
          <a:p>
            <a:r>
              <a:rPr lang="en-US" sz="2400"/>
              <a:t>JSON or MessagePack</a:t>
            </a:r>
          </a:p>
          <a:p>
            <a:r>
              <a:rPr lang="en-US" sz="2400">
                <a:hlinkClick r:id="rId2"/>
              </a:rPr>
              <a:t>https://msgpack.org/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56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App Communication Juxtaposition</vt:lpstr>
      <vt:lpstr>What are we talking about?</vt:lpstr>
      <vt:lpstr>Why are we talking about this?</vt:lpstr>
      <vt:lpstr>When would I use each?</vt:lpstr>
      <vt:lpstr>REST with JSON</vt:lpstr>
      <vt:lpstr>Demo Time</vt:lpstr>
      <vt:lpstr>GRPC</vt:lpstr>
      <vt:lpstr>Demo Time</vt:lpstr>
      <vt:lpstr>SignalR Core</vt:lpstr>
      <vt:lpstr>Demo Time</vt:lpstr>
      <vt:lpstr>Extra Thoughts</vt:lpstr>
      <vt:lpstr>Other Links</vt:lpstr>
      <vt:lpstr>Shameless Self Promotion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Communication Juxtaposition</dc:title>
  <dc:creator>Al Rodriguez</dc:creator>
  <cp:lastModifiedBy>Al Rodriguez</cp:lastModifiedBy>
  <cp:revision>1</cp:revision>
  <dcterms:created xsi:type="dcterms:W3CDTF">2020-04-12T21:12:58Z</dcterms:created>
  <dcterms:modified xsi:type="dcterms:W3CDTF">2020-04-12T21:13:04Z</dcterms:modified>
</cp:coreProperties>
</file>