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70" r:id="rId4"/>
    <p:sldId id="265" r:id="rId5"/>
    <p:sldId id="259" r:id="rId6"/>
    <p:sldId id="267" r:id="rId7"/>
    <p:sldId id="260" r:id="rId8"/>
    <p:sldId id="268" r:id="rId9"/>
    <p:sldId id="261" r:id="rId10"/>
    <p:sldId id="269" r:id="rId11"/>
    <p:sldId id="262" r:id="rId12"/>
    <p:sldId id="25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7B341-638F-4D62-8D57-B3E270BACB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870E87-CCB1-4A3D-8352-729D9DEDCB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1D950C-F077-40AF-8B2C-402417A93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61542-C044-40E3-A832-4BC80D65D98C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F27D08-EE79-409C-987C-BF8AB6393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DBEA70-47CC-40D1-A524-4829B67DA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53AE9-CE62-4EBE-94E6-CA786C4F1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012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A3A7D-C0F9-4FB6-A8F0-1BB3BA4ED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D152BD-72BE-45F9-A1A7-4163F14EEA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AAF6D7-2225-4CD4-8DAE-CA7CE18B7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61542-C044-40E3-A832-4BC80D65D98C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3F0F9-D119-4A1D-984C-FF3BB706E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96016C-782E-4137-9A77-5B6AEB4F1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53AE9-CE62-4EBE-94E6-CA786C4F1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96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25EDC5-25DD-4B80-8A76-30B3E4EA95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423BAA-5B68-47A2-88FA-0DAF6A21BE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08DAE6-C4AA-406A-809F-C588746F0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61542-C044-40E3-A832-4BC80D65D98C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F50CC-5DDF-4EC3-9A52-4B22F3170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2CEA62-84B7-4E79-B6EB-5A83F6520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53AE9-CE62-4EBE-94E6-CA786C4F1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854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10B21-3B23-4CE5-B8A5-0A8823961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07D072-707C-4AEE-B184-068E0A693E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67EBE2-43B6-4A7D-A026-C487E54EB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61542-C044-40E3-A832-4BC80D65D98C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6AACB9-57BA-4D8B-81E4-629C87EBF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E23E9C-2C4A-48FD-845D-E85D76D3C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53AE9-CE62-4EBE-94E6-CA786C4F1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623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BCC82-2EF2-491B-9288-9C9426963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E24280-9EB8-4EF1-B97B-FA6C4AD335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B4A2F6-70C6-4ACB-969B-21CE5E21E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61542-C044-40E3-A832-4BC80D65D98C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2132C1-A4EC-4BAA-915F-94BCA4EE7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BF090-C511-4DE1-B035-E8A535A33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53AE9-CE62-4EBE-94E6-CA786C4F1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631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01D88-20F3-462D-91E4-5C7909C66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0EA02-10C3-42A6-A761-F05F618904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4874C9-D8DC-4D05-A6F3-BF806FBD6E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F56141-28DF-48D3-94FF-02A866858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61542-C044-40E3-A832-4BC80D65D98C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5185C-8B40-4205-9D74-04422FA69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E8F070-B33F-47C6-8809-2C94FB622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53AE9-CE62-4EBE-94E6-CA786C4F1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043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53B88-FDB8-4C46-A0B4-5947E2D16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F8C781-1113-4003-9C90-5928D29ED8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BE48F3-B20F-47A5-855A-F60F8CF9EF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BC48A3-0D4E-4026-B893-17C968269C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D96EAE-F815-46FC-ABB3-BDC3AC007C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C01FB4-EB55-4247-B148-B286C0A5F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61542-C044-40E3-A832-4BC80D65D98C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AA2368-8C1B-4065-8E74-68D87C61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090C15-425F-46FE-AADA-E8B6979F7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53AE9-CE62-4EBE-94E6-CA786C4F1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361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27FAD-AA89-4203-90C3-2F354336C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9CC837-D7B3-4B53-9F38-465425389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61542-C044-40E3-A832-4BC80D65D98C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024D31-B4D4-4C6B-AC73-EF38AE0CC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BC7DF0-8022-4826-82D8-5A309DCE5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53AE9-CE62-4EBE-94E6-CA786C4F1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457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393CFB-E21F-49FA-9444-BE0244C8E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61542-C044-40E3-A832-4BC80D65D98C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6B3359-1825-49C3-8741-3C8E4F5DF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5BA1D7-EAA9-43E8-A258-2793C23D9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53AE9-CE62-4EBE-94E6-CA786C4F1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485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8DE41-6C6F-42F7-9FBB-839E9C2C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ACACA2-300E-4B41-A2B7-C67E412EDD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9BB2C7-CF5C-4AD6-99B4-83F28CFB4C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B84E56-5897-4D35-8994-5CAACA548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61542-C044-40E3-A832-4BC80D65D98C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196027-C170-4166-B47D-C0CD98EBB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5846C2-FC7C-4986-8ECE-E87766AA0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53AE9-CE62-4EBE-94E6-CA786C4F1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433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1CA7B-F45C-43EF-A7A6-C19CAE0F2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D6031D-0B89-482A-B451-677BE48CE8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739486-E469-49B2-BF64-57E08227AD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877D00-EC54-42C3-A1CF-E10327197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61542-C044-40E3-A832-4BC80D65D98C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258556-1D2B-4F38-A5B8-E52D5156B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07522-8C64-49E8-9FA7-4AA1F6D1B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53AE9-CE62-4EBE-94E6-CA786C4F1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032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65C78C-9651-4593-B98A-94A070863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231EB7-FB73-4E5C-BE38-BB39A4E1E3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ACF267-0287-48C6-962A-FE25544C75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261542-C044-40E3-A832-4BC80D65D98C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44AAAA-B52A-44F3-8336-93C5A515F2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D50BC8-888F-45C5-9458-EE9B5B4EED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C53AE9-CE62-4EBE-94E6-CA786C4F1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147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google.com/protocol-buffers/" TargetMode="External"/><Relationship Id="rId2" Type="http://schemas.openxmlformats.org/officeDocument/2006/relationships/hyperlink" Target="https://grpc.io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msgpack.org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5ED91-64C4-4552-B2AB-592DEAF3EC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App Communication Juxtaposition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6CB20B-51A5-438F-9CD6-C6DE18C5D4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AKA</a:t>
            </a:r>
          </a:p>
          <a:p>
            <a:r>
              <a:rPr lang="en-US" dirty="0"/>
              <a:t>JSON vs GRPC vs </a:t>
            </a:r>
            <a:r>
              <a:rPr lang="en-US" dirty="0" err="1"/>
              <a:t>SignalR</a:t>
            </a:r>
            <a:r>
              <a:rPr lang="en-US" dirty="0"/>
              <a:t> Core</a:t>
            </a:r>
          </a:p>
        </p:txBody>
      </p:sp>
    </p:spTree>
    <p:extLst>
      <p:ext uri="{BB962C8B-B14F-4D97-AF65-F5344CB8AC3E}">
        <p14:creationId xmlns:p14="http://schemas.microsoft.com/office/powerpoint/2010/main" val="24881318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7477E1C-3203-466F-9F92-80D59F653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Time</a:t>
            </a:r>
          </a:p>
        </p:txBody>
      </p:sp>
    </p:spTree>
    <p:extLst>
      <p:ext uri="{BB962C8B-B14F-4D97-AF65-F5344CB8AC3E}">
        <p14:creationId xmlns:p14="http://schemas.microsoft.com/office/powerpoint/2010/main" val="29552671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A83BD-C85A-4023-A31C-689E1AC8A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 Thoughts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D9B4DF-BEFA-452B-812F-C29EB2BEAA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GraphQL</a:t>
            </a:r>
            <a:endParaRPr lang="en-US" dirty="0"/>
          </a:p>
          <a:p>
            <a:pPr lvl="1"/>
            <a:r>
              <a:rPr lang="en-US" dirty="0"/>
              <a:t>Built on top of JSON</a:t>
            </a:r>
          </a:p>
          <a:p>
            <a:r>
              <a:rPr lang="en-US" dirty="0"/>
              <a:t>Message Queues</a:t>
            </a:r>
          </a:p>
          <a:p>
            <a:pPr lvl="1"/>
            <a:r>
              <a:rPr lang="en-US" dirty="0"/>
              <a:t>AMQP/MQTT/</a:t>
            </a:r>
            <a:r>
              <a:rPr lang="en-US" dirty="0" err="1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7180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FB9A7-3EEB-4A3D-9521-895AA44D0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Shameless Self Promotion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0FA796-6390-4314-A98B-36963B2913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Orlando IoT Meetup</a:t>
            </a:r>
          </a:p>
          <a:p>
            <a:r>
              <a:rPr lang="en-US" dirty="0"/>
              <a:t>Find me online: @ProgrammerAL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544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23AA51-A4AB-4A19-BA35-6688F624FD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are we talking about?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C4E2E1-18DB-406E-B457-04E82311B30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JSON vs GRPC vs </a:t>
            </a:r>
            <a:r>
              <a:rPr lang="en-US" dirty="0" err="1"/>
              <a:t>SignalR</a:t>
            </a:r>
            <a:r>
              <a:rPr lang="en-US" dirty="0"/>
              <a:t> Core</a:t>
            </a:r>
          </a:p>
          <a:p>
            <a:r>
              <a:rPr lang="en-US" dirty="0"/>
              <a:t>Comparing Pros/Cons of different technologies</a:t>
            </a:r>
          </a:p>
          <a:p>
            <a:r>
              <a:rPr lang="en-US" dirty="0"/>
              <a:t>Deciding when to use one over the other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8280177-4E68-4894-B05B-1596B0231E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What are we NOT talking about?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E7BE719-BB79-47E8-839E-2655838E7CE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What technology is “best”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03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D5EE8-9418-494A-8BAC-F2C2072BF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are we talking about this?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DC338-8883-45F4-B522-B61DC0FAA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Marketing is very similar for each technology</a:t>
            </a:r>
          </a:p>
          <a:p>
            <a:r>
              <a:rPr lang="en-US" dirty="0"/>
              <a:t>Sounded like a fun talk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356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17621-BC0E-46DF-9451-5C5D46EB3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would I use each?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FDBC3C-C106-42A7-AC53-60DD4C9CB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JSON with REST</a:t>
            </a:r>
          </a:p>
          <a:p>
            <a:pPr lvl="1"/>
            <a:r>
              <a:rPr lang="en-US" dirty="0"/>
              <a:t>Public Facing APIs</a:t>
            </a:r>
          </a:p>
          <a:p>
            <a:r>
              <a:rPr lang="en-US" dirty="0"/>
              <a:t>GRPC</a:t>
            </a:r>
          </a:p>
          <a:p>
            <a:pPr lvl="1"/>
            <a:r>
              <a:rPr lang="en-US" dirty="0"/>
              <a:t>Internal app messaging</a:t>
            </a:r>
          </a:p>
          <a:p>
            <a:pPr lvl="1"/>
            <a:r>
              <a:rPr lang="en-US" dirty="0"/>
              <a:t>Microservices</a:t>
            </a:r>
          </a:p>
          <a:p>
            <a:pPr lvl="1"/>
            <a:r>
              <a:rPr lang="en-US" dirty="0"/>
              <a:t>When performance is most important feature (video games,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r>
              <a:rPr lang="en-US" dirty="0" err="1"/>
              <a:t>SignalR</a:t>
            </a:r>
            <a:endParaRPr lang="en-US" dirty="0"/>
          </a:p>
          <a:p>
            <a:pPr lvl="1"/>
            <a:r>
              <a:rPr lang="en-US" dirty="0"/>
              <a:t>When push architecture is better</a:t>
            </a:r>
          </a:p>
          <a:p>
            <a:pPr lvl="1"/>
            <a:r>
              <a:rPr lang="en-US" dirty="0"/>
              <a:t>When you control server and client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72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18422-075D-4BD6-92E7-C861C3E35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with JSON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74C80-759E-4812-B577-358F8BB4B7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“Traditional”</a:t>
            </a:r>
          </a:p>
          <a:p>
            <a:r>
              <a:rPr lang="en-US" dirty="0"/>
              <a:t>Loosely coupled</a:t>
            </a:r>
          </a:p>
          <a:p>
            <a:r>
              <a:rPr lang="en-US" dirty="0"/>
              <a:t>Human Readable</a:t>
            </a:r>
          </a:p>
        </p:txBody>
      </p:sp>
    </p:spTree>
    <p:extLst>
      <p:ext uri="{BB962C8B-B14F-4D97-AF65-F5344CB8AC3E}">
        <p14:creationId xmlns:p14="http://schemas.microsoft.com/office/powerpoint/2010/main" val="1727133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7477E1C-3203-466F-9F92-80D59F653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Time</a:t>
            </a:r>
          </a:p>
        </p:txBody>
      </p:sp>
    </p:spTree>
    <p:extLst>
      <p:ext uri="{BB962C8B-B14F-4D97-AF65-F5344CB8AC3E}">
        <p14:creationId xmlns:p14="http://schemas.microsoft.com/office/powerpoint/2010/main" val="2344446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F6B5F-9E01-4BB6-8B49-907EFE365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GRPC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3C2D39-93A9-41D3-BBDF-E7FC25B4BC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Built over Protocol Buffers (aka </a:t>
            </a:r>
            <a:r>
              <a:rPr lang="en-US" dirty="0" err="1"/>
              <a:t>Protobuf</a:t>
            </a:r>
            <a:r>
              <a:rPr lang="en-US" dirty="0"/>
              <a:t>)</a:t>
            </a:r>
          </a:p>
          <a:p>
            <a:r>
              <a:rPr lang="en-US" dirty="0"/>
              <a:t>Binary encoding</a:t>
            </a:r>
          </a:p>
          <a:p>
            <a:r>
              <a:rPr lang="en-US" dirty="0"/>
              <a:t>Schema based</a:t>
            </a:r>
          </a:p>
          <a:p>
            <a:r>
              <a:rPr lang="en-US" dirty="0"/>
              <a:t>Transmits over HTTP2</a:t>
            </a:r>
          </a:p>
          <a:p>
            <a:r>
              <a:rPr lang="en-US" dirty="0"/>
              <a:t>“Spiritual Successor” to WCF</a:t>
            </a:r>
          </a:p>
          <a:p>
            <a:pPr lvl="1"/>
            <a:r>
              <a:rPr lang="en-US" dirty="0"/>
              <a:t>Some have said</a:t>
            </a:r>
          </a:p>
          <a:p>
            <a:r>
              <a:rPr lang="en-US" dirty="0">
                <a:hlinkClick r:id="rId2"/>
              </a:rPr>
              <a:t>https://grpc.io/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https://developers.google.com/protocol-buffers/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301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7477E1C-3203-466F-9F92-80D59F653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Time</a:t>
            </a:r>
          </a:p>
        </p:txBody>
      </p:sp>
    </p:spTree>
    <p:extLst>
      <p:ext uri="{BB962C8B-B14F-4D97-AF65-F5344CB8AC3E}">
        <p14:creationId xmlns:p14="http://schemas.microsoft.com/office/powerpoint/2010/main" val="18296699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E279D-9820-4F27-8960-296370E99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SignalR</a:t>
            </a:r>
            <a:r>
              <a:rPr lang="en-US"/>
              <a:t> Core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0CBE65-6A96-407A-816E-1BAC2F1BB9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Push vs Pull</a:t>
            </a:r>
          </a:p>
          <a:p>
            <a:r>
              <a:rPr lang="en-US" dirty="0"/>
              <a:t>Uses </a:t>
            </a:r>
            <a:r>
              <a:rPr lang="en-US" dirty="0" err="1"/>
              <a:t>WebSockets</a:t>
            </a:r>
            <a:endParaRPr lang="en-US" dirty="0"/>
          </a:p>
          <a:p>
            <a:r>
              <a:rPr lang="en-US" dirty="0"/>
              <a:t>Tracks connections between server/clients for you</a:t>
            </a:r>
          </a:p>
          <a:p>
            <a:r>
              <a:rPr lang="en-US" dirty="0"/>
              <a:t>JSON or </a:t>
            </a:r>
            <a:r>
              <a:rPr lang="en-US" dirty="0" err="1"/>
              <a:t>MessagePack</a:t>
            </a:r>
            <a:endParaRPr lang="en-US" dirty="0"/>
          </a:p>
          <a:p>
            <a:r>
              <a:rPr lang="en-US" dirty="0">
                <a:hlinkClick r:id="rId2"/>
              </a:rPr>
              <a:t>https://msgpack.org/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6781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218</Words>
  <Application>Microsoft Office PowerPoint</Application>
  <PresentationFormat>Widescreen</PresentationFormat>
  <Paragraphs>52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App Communication Juxtaposition</vt:lpstr>
      <vt:lpstr>PowerPoint Presentation</vt:lpstr>
      <vt:lpstr>Why are we talking about this?</vt:lpstr>
      <vt:lpstr>When would I use each?</vt:lpstr>
      <vt:lpstr>REST with JSON</vt:lpstr>
      <vt:lpstr>Demo Time</vt:lpstr>
      <vt:lpstr>GRPC</vt:lpstr>
      <vt:lpstr>Demo Time</vt:lpstr>
      <vt:lpstr>SignalR Core</vt:lpstr>
      <vt:lpstr>Demo Time</vt:lpstr>
      <vt:lpstr>Extra Thoughts</vt:lpstr>
      <vt:lpstr>Shameless Self Promotion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 Rodriguez</dc:creator>
  <cp:lastModifiedBy>Al Rodriguez</cp:lastModifiedBy>
  <cp:revision>55</cp:revision>
  <dcterms:created xsi:type="dcterms:W3CDTF">2020-04-09T23:12:24Z</dcterms:created>
  <dcterms:modified xsi:type="dcterms:W3CDTF">2020-04-11T21:09:25Z</dcterms:modified>
</cp:coreProperties>
</file>