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2" r:id="rId5"/>
    <p:sldId id="264" r:id="rId6"/>
    <p:sldId id="265" r:id="rId7"/>
    <p:sldId id="263" r:id="rId8"/>
    <p:sldId id="284" r:id="rId9"/>
    <p:sldId id="285" r:id="rId10"/>
    <p:sldId id="268" r:id="rId11"/>
    <p:sldId id="259" r:id="rId12"/>
    <p:sldId id="273" r:id="rId13"/>
    <p:sldId id="278" r:id="rId14"/>
    <p:sldId id="270" r:id="rId15"/>
    <p:sldId id="271" r:id="rId16"/>
    <p:sldId id="274" r:id="rId17"/>
    <p:sldId id="269" r:id="rId18"/>
    <p:sldId id="281" r:id="rId19"/>
    <p:sldId id="287" r:id="rId20"/>
    <p:sldId id="279" r:id="rId21"/>
    <p:sldId id="275" r:id="rId22"/>
    <p:sldId id="286" r:id="rId23"/>
    <p:sldId id="280" r:id="rId24"/>
    <p:sldId id="27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2E6E7-ABAE-4584-9C05-353DB3BFCF19}" v="1" dt="2022-01-16T22:32:11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Rodriguez" userId="b48bf10617e0a040" providerId="Windows Live" clId="Web-{581F9E22-72DB-4A8B-A1B5-003466C0086A}"/>
    <pc:docChg chg="addSld modSld">
      <pc:chgData name="Al Rodriguez" userId="b48bf10617e0a040" providerId="Windows Live" clId="Web-{581F9E22-72DB-4A8B-A1B5-003466C0086A}" dt="2022-01-29T17:13:51.924" v="1" actId="20577"/>
      <pc:docMkLst>
        <pc:docMk/>
      </pc:docMkLst>
      <pc:sldChg chg="modSp new">
        <pc:chgData name="Al Rodriguez" userId="b48bf10617e0a040" providerId="Windows Live" clId="Web-{581F9E22-72DB-4A8B-A1B5-003466C0086A}" dt="2022-01-29T17:13:51.924" v="1" actId="20577"/>
        <pc:sldMkLst>
          <pc:docMk/>
          <pc:sldMk cId="1438276001" sldId="287"/>
        </pc:sldMkLst>
        <pc:spChg chg="mod">
          <ac:chgData name="Al Rodriguez" userId="b48bf10617e0a040" providerId="Windows Live" clId="Web-{581F9E22-72DB-4A8B-A1B5-003466C0086A}" dt="2022-01-29T17:13:51.924" v="1" actId="20577"/>
          <ac:spMkLst>
            <pc:docMk/>
            <pc:sldMk cId="1438276001" sldId="287"/>
            <ac:spMk id="2" creationId="{4B7FA174-29F3-437B-8199-DB776A3DC753}"/>
          </ac:spMkLst>
        </pc:spChg>
      </pc:sldChg>
    </pc:docChg>
  </pc:docChgLst>
  <pc:docChgLst>
    <pc:chgData name="Al Rodriguez" userId="b48bf10617e0a040" providerId="Windows Live" clId="Web-{A61528CF-9BCB-4701-87F8-C08FA5489D66}"/>
    <pc:docChg chg="addSld modSld">
      <pc:chgData name="Al Rodriguez" userId="b48bf10617e0a040" providerId="Windows Live" clId="Web-{A61528CF-9BCB-4701-87F8-C08FA5489D66}" dt="2022-01-12T01:26:43.107" v="102" actId="20577"/>
      <pc:docMkLst>
        <pc:docMk/>
      </pc:docMkLst>
      <pc:sldChg chg="modSp">
        <pc:chgData name="Al Rodriguez" userId="b48bf10617e0a040" providerId="Windows Live" clId="Web-{A61528CF-9BCB-4701-87F8-C08FA5489D66}" dt="2022-01-12T01:26:43.107" v="102" actId="20577"/>
        <pc:sldMkLst>
          <pc:docMk/>
          <pc:sldMk cId="1144451087" sldId="262"/>
        </pc:sldMkLst>
        <pc:spChg chg="mod">
          <ac:chgData name="Al Rodriguez" userId="b48bf10617e0a040" providerId="Windows Live" clId="Web-{A61528CF-9BCB-4701-87F8-C08FA5489D66}" dt="2022-01-12T01:26:43.107" v="102" actId="20577"/>
          <ac:spMkLst>
            <pc:docMk/>
            <pc:sldMk cId="1144451087" sldId="262"/>
            <ac:spMk id="3" creationId="{92899C1C-0A69-453D-B185-5C28285C43FC}"/>
          </ac:spMkLst>
        </pc:spChg>
      </pc:sldChg>
      <pc:sldChg chg="modSp">
        <pc:chgData name="Al Rodriguez" userId="b48bf10617e0a040" providerId="Windows Live" clId="Web-{A61528CF-9BCB-4701-87F8-C08FA5489D66}" dt="2022-01-12T01:23:38.796" v="26" actId="20577"/>
        <pc:sldMkLst>
          <pc:docMk/>
          <pc:sldMk cId="1514649996" sldId="264"/>
        </pc:sldMkLst>
        <pc:spChg chg="mod">
          <ac:chgData name="Al Rodriguez" userId="b48bf10617e0a040" providerId="Windows Live" clId="Web-{A61528CF-9BCB-4701-87F8-C08FA5489D66}" dt="2022-01-12T01:23:38.796" v="26" actId="20577"/>
          <ac:spMkLst>
            <pc:docMk/>
            <pc:sldMk cId="1514649996" sldId="264"/>
            <ac:spMk id="3" creationId="{C082AE43-A2DF-4C60-82B3-CB2639F256FB}"/>
          </ac:spMkLst>
        </pc:spChg>
      </pc:sldChg>
      <pc:sldChg chg="modSp new">
        <pc:chgData name="Al Rodriguez" userId="b48bf10617e0a040" providerId="Windows Live" clId="Web-{A61528CF-9BCB-4701-87F8-C08FA5489D66}" dt="2022-01-12T01:25:57.398" v="70" actId="20577"/>
        <pc:sldMkLst>
          <pc:docMk/>
          <pc:sldMk cId="2433014943" sldId="265"/>
        </pc:sldMkLst>
        <pc:spChg chg="mod">
          <ac:chgData name="Al Rodriguez" userId="b48bf10617e0a040" providerId="Windows Live" clId="Web-{A61528CF-9BCB-4701-87F8-C08FA5489D66}" dt="2022-01-12T01:23:46.374" v="30" actId="20577"/>
          <ac:spMkLst>
            <pc:docMk/>
            <pc:sldMk cId="2433014943" sldId="265"/>
            <ac:spMk id="2" creationId="{6DE51BC8-5D3F-4EA0-95D1-00DCBF894637}"/>
          </ac:spMkLst>
        </pc:spChg>
        <pc:spChg chg="mod">
          <ac:chgData name="Al Rodriguez" userId="b48bf10617e0a040" providerId="Windows Live" clId="Web-{A61528CF-9BCB-4701-87F8-C08FA5489D66}" dt="2022-01-12T01:25:57.398" v="70" actId="20577"/>
          <ac:spMkLst>
            <pc:docMk/>
            <pc:sldMk cId="2433014943" sldId="265"/>
            <ac:spMk id="3" creationId="{320E5F14-B740-4F3C-9A13-2E860DCE072B}"/>
          </ac:spMkLst>
        </pc:spChg>
      </pc:sldChg>
    </pc:docChg>
  </pc:docChgLst>
  <pc:docChgLst>
    <pc:chgData name="Al Rodriguez" userId="b48bf10617e0a040" providerId="Windows Live" clId="Web-{6095A30F-77EB-4C10-AF41-5C91F6FDB0DF}"/>
    <pc:docChg chg="addSld modSld">
      <pc:chgData name="Al Rodriguez" userId="b48bf10617e0a040" providerId="Windows Live" clId="Web-{6095A30F-77EB-4C10-AF41-5C91F6FDB0DF}" dt="2022-01-23T22:38:11.993" v="168" actId="20577"/>
      <pc:docMkLst>
        <pc:docMk/>
      </pc:docMkLst>
      <pc:sldChg chg="modSp">
        <pc:chgData name="Al Rodriguez" userId="b48bf10617e0a040" providerId="Windows Live" clId="Web-{6095A30F-77EB-4C10-AF41-5C91F6FDB0DF}" dt="2022-01-23T22:38:11.993" v="168" actId="20577"/>
        <pc:sldMkLst>
          <pc:docMk/>
          <pc:sldMk cId="2981593132" sldId="272"/>
        </pc:sldMkLst>
        <pc:spChg chg="mod">
          <ac:chgData name="Al Rodriguez" userId="b48bf10617e0a040" providerId="Windows Live" clId="Web-{6095A30F-77EB-4C10-AF41-5C91F6FDB0DF}" dt="2022-01-23T22:34:23.580" v="121" actId="20577"/>
          <ac:spMkLst>
            <pc:docMk/>
            <pc:sldMk cId="2981593132" sldId="272"/>
            <ac:spMk id="2" creationId="{F90F67EB-1005-4DE6-BB2A-35B00B99C88C}"/>
          </ac:spMkLst>
        </pc:spChg>
        <pc:spChg chg="mod">
          <ac:chgData name="Al Rodriguez" userId="b48bf10617e0a040" providerId="Windows Live" clId="Web-{6095A30F-77EB-4C10-AF41-5C91F6FDB0DF}" dt="2022-01-23T22:38:11.993" v="168" actId="20577"/>
          <ac:spMkLst>
            <pc:docMk/>
            <pc:sldMk cId="2981593132" sldId="272"/>
            <ac:spMk id="3" creationId="{ABCFDFC0-3B9D-45E2-8590-44185EA2DC4B}"/>
          </ac:spMkLst>
        </pc:spChg>
      </pc:sldChg>
      <pc:sldChg chg="modSp">
        <pc:chgData name="Al Rodriguez" userId="b48bf10617e0a040" providerId="Windows Live" clId="Web-{6095A30F-77EB-4C10-AF41-5C91F6FDB0DF}" dt="2022-01-22T18:30:54.581" v="5" actId="20577"/>
        <pc:sldMkLst>
          <pc:docMk/>
          <pc:sldMk cId="180141539" sldId="273"/>
        </pc:sldMkLst>
        <pc:spChg chg="mod">
          <ac:chgData name="Al Rodriguez" userId="b48bf10617e0a040" providerId="Windows Live" clId="Web-{6095A30F-77EB-4C10-AF41-5C91F6FDB0DF}" dt="2022-01-22T18:30:54.581" v="5" actId="20577"/>
          <ac:spMkLst>
            <pc:docMk/>
            <pc:sldMk cId="180141539" sldId="273"/>
            <ac:spMk id="2" creationId="{CD11E7AE-4D03-43B7-9A8C-E4A1E5A7D12E}"/>
          </ac:spMkLst>
        </pc:spChg>
      </pc:sldChg>
      <pc:sldChg chg="modSp">
        <pc:chgData name="Al Rodriguez" userId="b48bf10617e0a040" providerId="Windows Live" clId="Web-{6095A30F-77EB-4C10-AF41-5C91F6FDB0DF}" dt="2022-01-23T22:33:35.407" v="93" actId="20577"/>
        <pc:sldMkLst>
          <pc:docMk/>
          <pc:sldMk cId="2018038834" sldId="275"/>
        </pc:sldMkLst>
        <pc:spChg chg="mod">
          <ac:chgData name="Al Rodriguez" userId="b48bf10617e0a040" providerId="Windows Live" clId="Web-{6095A30F-77EB-4C10-AF41-5C91F6FDB0DF}" dt="2022-01-23T22:33:35.407" v="93" actId="20577"/>
          <ac:spMkLst>
            <pc:docMk/>
            <pc:sldMk cId="2018038834" sldId="275"/>
            <ac:spMk id="2" creationId="{F37A148A-689A-4D1B-B57B-049F95DC5352}"/>
          </ac:spMkLst>
        </pc:spChg>
      </pc:sldChg>
      <pc:sldChg chg="modSp">
        <pc:chgData name="Al Rodriguez" userId="b48bf10617e0a040" providerId="Windows Live" clId="Web-{6095A30F-77EB-4C10-AF41-5C91F6FDB0DF}" dt="2022-01-23T22:33:48.860" v="102" actId="20577"/>
        <pc:sldMkLst>
          <pc:docMk/>
          <pc:sldMk cId="2951701272" sldId="276"/>
        </pc:sldMkLst>
        <pc:spChg chg="mod">
          <ac:chgData name="Al Rodriguez" userId="b48bf10617e0a040" providerId="Windows Live" clId="Web-{6095A30F-77EB-4C10-AF41-5C91F6FDB0DF}" dt="2022-01-23T22:33:42.407" v="94" actId="20577"/>
          <ac:spMkLst>
            <pc:docMk/>
            <pc:sldMk cId="2951701272" sldId="276"/>
            <ac:spMk id="2" creationId="{1F6990E4-B55A-44BB-812F-948110E48E2C}"/>
          </ac:spMkLst>
        </pc:spChg>
        <pc:spChg chg="mod">
          <ac:chgData name="Al Rodriguez" userId="b48bf10617e0a040" providerId="Windows Live" clId="Web-{6095A30F-77EB-4C10-AF41-5C91F6FDB0DF}" dt="2022-01-23T22:33:48.860" v="102" actId="20577"/>
          <ac:spMkLst>
            <pc:docMk/>
            <pc:sldMk cId="2951701272" sldId="276"/>
            <ac:spMk id="3" creationId="{C4215916-D342-4AAE-BADF-932C47C4F3FD}"/>
          </ac:spMkLst>
        </pc:spChg>
      </pc:sldChg>
      <pc:sldChg chg="modSp new">
        <pc:chgData name="Al Rodriguez" userId="b48bf10617e0a040" providerId="Windows Live" clId="Web-{6095A30F-77EB-4C10-AF41-5C91F6FDB0DF}" dt="2022-01-23T22:33:32.828" v="90" actId="20577"/>
        <pc:sldMkLst>
          <pc:docMk/>
          <pc:sldMk cId="1300823807" sldId="278"/>
        </pc:sldMkLst>
        <pc:spChg chg="mod">
          <ac:chgData name="Al Rodriguez" userId="b48bf10617e0a040" providerId="Windows Live" clId="Web-{6095A30F-77EB-4C10-AF41-5C91F6FDB0DF}" dt="2022-01-22T18:30:59.972" v="15" actId="20577"/>
          <ac:spMkLst>
            <pc:docMk/>
            <pc:sldMk cId="1300823807" sldId="278"/>
            <ac:spMk id="2" creationId="{AC507FC6-ED54-42BE-B5F9-86CE144931C1}"/>
          </ac:spMkLst>
        </pc:spChg>
        <pc:spChg chg="mod">
          <ac:chgData name="Al Rodriguez" userId="b48bf10617e0a040" providerId="Windows Live" clId="Web-{6095A30F-77EB-4C10-AF41-5C91F6FDB0DF}" dt="2022-01-23T22:33:32.828" v="90" actId="20577"/>
          <ac:spMkLst>
            <pc:docMk/>
            <pc:sldMk cId="1300823807" sldId="278"/>
            <ac:spMk id="3" creationId="{2135A546-AAA5-4C55-AA30-79A46F2A2053}"/>
          </ac:spMkLst>
        </pc:spChg>
      </pc:sldChg>
      <pc:sldChg chg="modSp new">
        <pc:chgData name="Al Rodriguez" userId="b48bf10617e0a040" providerId="Windows Live" clId="Web-{6095A30F-77EB-4C10-AF41-5C91F6FDB0DF}" dt="2022-01-23T22:34:17.939" v="111" actId="20577"/>
        <pc:sldMkLst>
          <pc:docMk/>
          <pc:sldMk cId="468657460" sldId="279"/>
        </pc:sldMkLst>
        <pc:spChg chg="mod">
          <ac:chgData name="Al Rodriguez" userId="b48bf10617e0a040" providerId="Windows Live" clId="Web-{6095A30F-77EB-4C10-AF41-5C91F6FDB0DF}" dt="2022-01-23T22:34:17.939" v="111" actId="20577"/>
          <ac:spMkLst>
            <pc:docMk/>
            <pc:sldMk cId="468657460" sldId="279"/>
            <ac:spMk id="2" creationId="{751BE15A-7542-45F6-A21C-2EA7222C1E42}"/>
          </ac:spMkLst>
        </pc:spChg>
      </pc:sldChg>
    </pc:docChg>
  </pc:docChgLst>
  <pc:docChgLst>
    <pc:chgData name="Al Rodriguez" userId="b48bf10617e0a040" providerId="Windows Live" clId="Web-{92D567F2-E0F6-4B65-BBE4-A5B35966932F}"/>
    <pc:docChg chg="addSld modSld sldOrd">
      <pc:chgData name="Al Rodriguez" userId="b48bf10617e0a040" providerId="Windows Live" clId="Web-{92D567F2-E0F6-4B65-BBE4-A5B35966932F}" dt="2022-01-19T03:02:19.861" v="459" actId="20577"/>
      <pc:docMkLst>
        <pc:docMk/>
      </pc:docMkLst>
      <pc:sldChg chg="modSp ord">
        <pc:chgData name="Al Rodriguez" userId="b48bf10617e0a040" providerId="Windows Live" clId="Web-{92D567F2-E0F6-4B65-BBE4-A5B35966932F}" dt="2022-01-19T02:27:22.786" v="317" actId="20577"/>
        <pc:sldMkLst>
          <pc:docMk/>
          <pc:sldMk cId="3707992756" sldId="259"/>
        </pc:sldMkLst>
        <pc:spChg chg="mod">
          <ac:chgData name="Al Rodriguez" userId="b48bf10617e0a040" providerId="Windows Live" clId="Web-{92D567F2-E0F6-4B65-BBE4-A5B35966932F}" dt="2022-01-19T02:27:22.786" v="317" actId="20577"/>
          <ac:spMkLst>
            <pc:docMk/>
            <pc:sldMk cId="3707992756" sldId="259"/>
            <ac:spMk id="3" creationId="{888F617A-B863-4C0A-A922-C77ACDFE9D6E}"/>
          </ac:spMkLst>
        </pc:spChg>
      </pc:sldChg>
      <pc:sldChg chg="ord">
        <pc:chgData name="Al Rodriguez" userId="b48bf10617e0a040" providerId="Windows Live" clId="Web-{92D567F2-E0F6-4B65-BBE4-A5B35966932F}" dt="2022-01-19T01:26:05.698" v="63"/>
        <pc:sldMkLst>
          <pc:docMk/>
          <pc:sldMk cId="254804805" sldId="260"/>
        </pc:sldMkLst>
      </pc:sldChg>
      <pc:sldChg chg="modSp">
        <pc:chgData name="Al Rodriguez" userId="b48bf10617e0a040" providerId="Windows Live" clId="Web-{92D567F2-E0F6-4B65-BBE4-A5B35966932F}" dt="2022-01-19T01:46:10.576" v="115" actId="20577"/>
        <pc:sldMkLst>
          <pc:docMk/>
          <pc:sldMk cId="3706084868" sldId="263"/>
        </pc:sldMkLst>
        <pc:spChg chg="mod">
          <ac:chgData name="Al Rodriguez" userId="b48bf10617e0a040" providerId="Windows Live" clId="Web-{92D567F2-E0F6-4B65-BBE4-A5B35966932F}" dt="2022-01-19T01:46:10.576" v="115" actId="20577"/>
          <ac:spMkLst>
            <pc:docMk/>
            <pc:sldMk cId="3706084868" sldId="263"/>
            <ac:spMk id="3" creationId="{EF2C3A82-07A2-4403-B254-47F68AF8D1B3}"/>
          </ac:spMkLst>
        </pc:spChg>
      </pc:sldChg>
      <pc:sldChg chg="addSp modSp new mod setBg">
        <pc:chgData name="Al Rodriguez" userId="b48bf10617e0a040" providerId="Windows Live" clId="Web-{92D567F2-E0F6-4B65-BBE4-A5B35966932F}" dt="2022-01-19T01:53:14.884" v="199" actId="20577"/>
        <pc:sldMkLst>
          <pc:docMk/>
          <pc:sldMk cId="1849650219" sldId="268"/>
        </pc:sldMkLst>
        <pc:spChg chg="mod">
          <ac:chgData name="Al Rodriguez" userId="b48bf10617e0a040" providerId="Windows Live" clId="Web-{92D567F2-E0F6-4B65-BBE4-A5B35966932F}" dt="2022-01-19T01:53:14.884" v="199" actId="20577"/>
          <ac:spMkLst>
            <pc:docMk/>
            <pc:sldMk cId="1849650219" sldId="268"/>
            <ac:spMk id="2" creationId="{8C38CB9A-C21B-42F6-B3C6-6CD046B58DC4}"/>
          </ac:spMkLst>
        </pc:spChg>
        <pc:spChg chg="mod">
          <ac:chgData name="Al Rodriguez" userId="b48bf10617e0a040" providerId="Windows Live" clId="Web-{92D567F2-E0F6-4B65-BBE4-A5B35966932F}" dt="2022-01-19T01:41:05.927" v="96" actId="20577"/>
          <ac:spMkLst>
            <pc:docMk/>
            <pc:sldMk cId="1849650219" sldId="268"/>
            <ac:spMk id="3" creationId="{EFF0902F-F7B9-4AE6-B686-7EC9973C0C6D}"/>
          </ac:spMkLst>
        </pc:spChg>
        <pc:spChg chg="add">
          <ac:chgData name="Al Rodriguez" userId="b48bf10617e0a040" providerId="Windows Live" clId="Web-{92D567F2-E0F6-4B65-BBE4-A5B35966932F}" dt="2022-01-19T01:22:02.081" v="34"/>
          <ac:spMkLst>
            <pc:docMk/>
            <pc:sldMk cId="1849650219" sldId="268"/>
            <ac:spMk id="9" creationId="{2B566528-1B12-4246-9431-5C2D7D081168}"/>
          </ac:spMkLst>
        </pc:spChg>
        <pc:grpChg chg="add">
          <ac:chgData name="Al Rodriguez" userId="b48bf10617e0a040" providerId="Windows Live" clId="Web-{92D567F2-E0F6-4B65-BBE4-A5B35966932F}" dt="2022-01-19T01:22:02.081" v="34"/>
          <ac:grpSpMkLst>
            <pc:docMk/>
            <pc:sldMk cId="1849650219" sldId="268"/>
            <ac:grpSpMk id="11" creationId="{828A5161-06F1-46CF-8AD7-844680A59E13}"/>
          </ac:grpSpMkLst>
        </pc:grpChg>
        <pc:grpChg chg="add">
          <ac:chgData name="Al Rodriguez" userId="b48bf10617e0a040" providerId="Windows Live" clId="Web-{92D567F2-E0F6-4B65-BBE4-A5B35966932F}" dt="2022-01-19T01:22:02.081" v="34"/>
          <ac:grpSpMkLst>
            <pc:docMk/>
            <pc:sldMk cId="1849650219" sldId="268"/>
            <ac:grpSpMk id="15" creationId="{5995D10D-E9C9-47DB-AE7E-801FEF38F5C9}"/>
          </ac:grpSpMkLst>
        </pc:grpChg>
        <pc:picChg chg="add mod">
          <ac:chgData name="Al Rodriguez" userId="b48bf10617e0a040" providerId="Windows Live" clId="Web-{92D567F2-E0F6-4B65-BBE4-A5B35966932F}" dt="2022-01-19T01:22:02.081" v="34"/>
          <ac:picMkLst>
            <pc:docMk/>
            <pc:sldMk cId="1849650219" sldId="268"/>
            <ac:picMk id="4" creationId="{4413E16F-1901-4092-8AF2-9BB0EEACFEE9}"/>
          </ac:picMkLst>
        </pc:picChg>
      </pc:sldChg>
      <pc:sldChg chg="modSp new ord">
        <pc:chgData name="Al Rodriguez" userId="b48bf10617e0a040" providerId="Windows Live" clId="Web-{92D567F2-E0F6-4B65-BBE4-A5B35966932F}" dt="2022-01-19T01:53:39.150" v="224" actId="20577"/>
        <pc:sldMkLst>
          <pc:docMk/>
          <pc:sldMk cId="3424146734" sldId="269"/>
        </pc:sldMkLst>
        <pc:spChg chg="mod">
          <ac:chgData name="Al Rodriguez" userId="b48bf10617e0a040" providerId="Windows Live" clId="Web-{92D567F2-E0F6-4B65-BBE4-A5B35966932F}" dt="2022-01-19T01:49:23.253" v="134" actId="20577"/>
          <ac:spMkLst>
            <pc:docMk/>
            <pc:sldMk cId="3424146734" sldId="269"/>
            <ac:spMk id="2" creationId="{14B7BC6A-6808-4222-82C8-87E4352A29C1}"/>
          </ac:spMkLst>
        </pc:spChg>
        <pc:spChg chg="mod">
          <ac:chgData name="Al Rodriguez" userId="b48bf10617e0a040" providerId="Windows Live" clId="Web-{92D567F2-E0F6-4B65-BBE4-A5B35966932F}" dt="2022-01-19T01:53:39.150" v="224" actId="20577"/>
          <ac:spMkLst>
            <pc:docMk/>
            <pc:sldMk cId="3424146734" sldId="269"/>
            <ac:spMk id="3" creationId="{1E8D6FD6-F9F4-4D2D-8B72-E5F94803EFCD}"/>
          </ac:spMkLst>
        </pc:spChg>
      </pc:sldChg>
      <pc:sldChg chg="modSp new">
        <pc:chgData name="Al Rodriguez" userId="b48bf10617e0a040" providerId="Windows Live" clId="Web-{92D567F2-E0F6-4B65-BBE4-A5B35966932F}" dt="2022-01-19T02:56:51.555" v="426" actId="20577"/>
        <pc:sldMkLst>
          <pc:docMk/>
          <pc:sldMk cId="3471260418" sldId="270"/>
        </pc:sldMkLst>
        <pc:spChg chg="mod">
          <ac:chgData name="Al Rodriguez" userId="b48bf10617e0a040" providerId="Windows Live" clId="Web-{92D567F2-E0F6-4B65-BBE4-A5B35966932F}" dt="2022-01-19T02:46:21.335" v="384" actId="20577"/>
          <ac:spMkLst>
            <pc:docMk/>
            <pc:sldMk cId="3471260418" sldId="270"/>
            <ac:spMk id="2" creationId="{5369EA68-26A9-466B-95A9-20222ACC407A}"/>
          </ac:spMkLst>
        </pc:spChg>
        <pc:spChg chg="mod">
          <ac:chgData name="Al Rodriguez" userId="b48bf10617e0a040" providerId="Windows Live" clId="Web-{92D567F2-E0F6-4B65-BBE4-A5B35966932F}" dt="2022-01-19T02:56:51.555" v="426" actId="20577"/>
          <ac:spMkLst>
            <pc:docMk/>
            <pc:sldMk cId="3471260418" sldId="270"/>
            <ac:spMk id="3" creationId="{2F4AD995-5673-4C25-AE20-F46079D47E7C}"/>
          </ac:spMkLst>
        </pc:spChg>
      </pc:sldChg>
      <pc:sldChg chg="new">
        <pc:chgData name="Al Rodriguez" userId="b48bf10617e0a040" providerId="Windows Live" clId="Web-{92D567F2-E0F6-4B65-BBE4-A5B35966932F}" dt="2022-01-19T01:11:31.033" v="3"/>
        <pc:sldMkLst>
          <pc:docMk/>
          <pc:sldMk cId="3104219159" sldId="271"/>
        </pc:sldMkLst>
      </pc:sldChg>
      <pc:sldChg chg="new">
        <pc:chgData name="Al Rodriguez" userId="b48bf10617e0a040" providerId="Windows Live" clId="Web-{92D567F2-E0F6-4B65-BBE4-A5B35966932F}" dt="2022-01-19T01:11:31.330" v="4"/>
        <pc:sldMkLst>
          <pc:docMk/>
          <pc:sldMk cId="2981593132" sldId="272"/>
        </pc:sldMkLst>
      </pc:sldChg>
      <pc:sldChg chg="modSp new">
        <pc:chgData name="Al Rodriguez" userId="b48bf10617e0a040" providerId="Windows Live" clId="Web-{92D567F2-E0F6-4B65-BBE4-A5B35966932F}" dt="2022-01-19T02:46:18.897" v="383" actId="20577"/>
        <pc:sldMkLst>
          <pc:docMk/>
          <pc:sldMk cId="180141539" sldId="273"/>
        </pc:sldMkLst>
        <pc:spChg chg="mod">
          <ac:chgData name="Al Rodriguez" userId="b48bf10617e0a040" providerId="Windows Live" clId="Web-{92D567F2-E0F6-4B65-BBE4-A5B35966932F}" dt="2022-01-19T02:35:51.239" v="330" actId="20577"/>
          <ac:spMkLst>
            <pc:docMk/>
            <pc:sldMk cId="180141539" sldId="273"/>
            <ac:spMk id="2" creationId="{CD11E7AE-4D03-43B7-9A8C-E4A1E5A7D12E}"/>
          </ac:spMkLst>
        </pc:spChg>
        <pc:spChg chg="mod">
          <ac:chgData name="Al Rodriguez" userId="b48bf10617e0a040" providerId="Windows Live" clId="Web-{92D567F2-E0F6-4B65-BBE4-A5B35966932F}" dt="2022-01-19T02:46:18.897" v="383" actId="20577"/>
          <ac:spMkLst>
            <pc:docMk/>
            <pc:sldMk cId="180141539" sldId="273"/>
            <ac:spMk id="3" creationId="{EC7E6CD4-4CBE-4AE9-9D95-E53761BC3CFB}"/>
          </ac:spMkLst>
        </pc:spChg>
      </pc:sldChg>
      <pc:sldChg chg="new">
        <pc:chgData name="Al Rodriguez" userId="b48bf10617e0a040" providerId="Windows Live" clId="Web-{92D567F2-E0F6-4B65-BBE4-A5B35966932F}" dt="2022-01-19T02:56:52.805" v="427"/>
        <pc:sldMkLst>
          <pc:docMk/>
          <pc:sldMk cId="2790595157" sldId="274"/>
        </pc:sldMkLst>
      </pc:sldChg>
      <pc:sldChg chg="new">
        <pc:chgData name="Al Rodriguez" userId="b48bf10617e0a040" providerId="Windows Live" clId="Web-{92D567F2-E0F6-4B65-BBE4-A5B35966932F}" dt="2022-01-19T02:56:53.211" v="428"/>
        <pc:sldMkLst>
          <pc:docMk/>
          <pc:sldMk cId="2018038834" sldId="275"/>
        </pc:sldMkLst>
      </pc:sldChg>
      <pc:sldChg chg="new">
        <pc:chgData name="Al Rodriguez" userId="b48bf10617e0a040" providerId="Windows Live" clId="Web-{92D567F2-E0F6-4B65-BBE4-A5B35966932F}" dt="2022-01-19T02:56:53.243" v="429"/>
        <pc:sldMkLst>
          <pc:docMk/>
          <pc:sldMk cId="2951701272" sldId="276"/>
        </pc:sldMkLst>
      </pc:sldChg>
      <pc:sldChg chg="modSp new">
        <pc:chgData name="Al Rodriguez" userId="b48bf10617e0a040" providerId="Windows Live" clId="Web-{92D567F2-E0F6-4B65-BBE4-A5B35966932F}" dt="2022-01-19T03:02:19.861" v="459" actId="20577"/>
        <pc:sldMkLst>
          <pc:docMk/>
          <pc:sldMk cId="4131685222" sldId="277"/>
        </pc:sldMkLst>
        <pc:spChg chg="mod">
          <ac:chgData name="Al Rodriguez" userId="b48bf10617e0a040" providerId="Windows Live" clId="Web-{92D567F2-E0F6-4B65-BBE4-A5B35966932F}" dt="2022-01-19T03:01:40.970" v="435" actId="20577"/>
          <ac:spMkLst>
            <pc:docMk/>
            <pc:sldMk cId="4131685222" sldId="277"/>
            <ac:spMk id="2" creationId="{BFD388F6-64A4-4B86-B748-B06409B0DF3F}"/>
          </ac:spMkLst>
        </pc:spChg>
        <pc:spChg chg="mod">
          <ac:chgData name="Al Rodriguez" userId="b48bf10617e0a040" providerId="Windows Live" clId="Web-{92D567F2-E0F6-4B65-BBE4-A5B35966932F}" dt="2022-01-19T03:02:19.861" v="459" actId="20577"/>
          <ac:spMkLst>
            <pc:docMk/>
            <pc:sldMk cId="4131685222" sldId="277"/>
            <ac:spMk id="3" creationId="{D37A2B9D-25B9-49E8-9B97-97627A2C36CC}"/>
          </ac:spMkLst>
        </pc:spChg>
      </pc:sldChg>
    </pc:docChg>
  </pc:docChgLst>
  <pc:docChgLst>
    <pc:chgData name="Al Rodriguez" userId="b48bf10617e0a040" providerId="Windows Live" clId="Web-{236E1307-A89A-4F07-A2CF-CE141D3B5FC9}"/>
    <pc:docChg chg="modSld">
      <pc:chgData name="Al Rodriguez" userId="b48bf10617e0a040" providerId="Windows Live" clId="Web-{236E1307-A89A-4F07-A2CF-CE141D3B5FC9}" dt="2022-01-23T22:42:51.798" v="85" actId="20577"/>
      <pc:docMkLst>
        <pc:docMk/>
      </pc:docMkLst>
      <pc:sldChg chg="modSp">
        <pc:chgData name="Al Rodriguez" userId="b48bf10617e0a040" providerId="Windows Live" clId="Web-{236E1307-A89A-4F07-A2CF-CE141D3B5FC9}" dt="2022-01-23T22:41:11.889" v="23" actId="20577"/>
        <pc:sldMkLst>
          <pc:docMk/>
          <pc:sldMk cId="2981593132" sldId="272"/>
        </pc:sldMkLst>
        <pc:spChg chg="mod">
          <ac:chgData name="Al Rodriguez" userId="b48bf10617e0a040" providerId="Windows Live" clId="Web-{236E1307-A89A-4F07-A2CF-CE141D3B5FC9}" dt="2022-01-23T22:41:11.889" v="23" actId="20577"/>
          <ac:spMkLst>
            <pc:docMk/>
            <pc:sldMk cId="2981593132" sldId="272"/>
            <ac:spMk id="3" creationId="{ABCFDFC0-3B9D-45E2-8590-44185EA2DC4B}"/>
          </ac:spMkLst>
        </pc:spChg>
      </pc:sldChg>
      <pc:sldChg chg="addSp delSp modSp mod setBg">
        <pc:chgData name="Al Rodriguez" userId="b48bf10617e0a040" providerId="Windows Live" clId="Web-{236E1307-A89A-4F07-A2CF-CE141D3B5FC9}" dt="2022-01-23T22:42:31.532" v="82"/>
        <pc:sldMkLst>
          <pc:docMk/>
          <pc:sldMk cId="2018038834" sldId="275"/>
        </pc:sldMkLst>
        <pc:spChg chg="mo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2" creationId="{F37A148A-689A-4D1B-B57B-049F95DC5352}"/>
          </ac:spMkLst>
        </pc:spChg>
        <pc:spChg chg="del">
          <ac:chgData name="Al Rodriguez" userId="b48bf10617e0a040" providerId="Windows Live" clId="Web-{236E1307-A89A-4F07-A2CF-CE141D3B5FC9}" dt="2022-01-23T22:41:13.639" v="24"/>
          <ac:spMkLst>
            <pc:docMk/>
            <pc:sldMk cId="2018038834" sldId="275"/>
            <ac:spMk id="3" creationId="{02561C2C-5EDF-4201-93E2-EFF7DD16DB81}"/>
          </ac:spMkLst>
        </pc:spChg>
        <pc:spChg chg="add del">
          <ac:chgData name="Al Rodriguez" userId="b48bf10617e0a040" providerId="Windows Live" clId="Web-{236E1307-A89A-4F07-A2CF-CE141D3B5FC9}" dt="2022-01-23T22:41:30.124" v="26"/>
          <ac:spMkLst>
            <pc:docMk/>
            <pc:sldMk cId="2018038834" sldId="275"/>
            <ac:spMk id="8" creationId="{8C27CB49-E320-4134-95C8-06CA5186D944}"/>
          </ac:spMkLst>
        </pc:spChg>
        <pc:spChg chg="add del">
          <ac:chgData name="Al Rodriguez" userId="b48bf10617e0a040" providerId="Windows Live" clId="Web-{236E1307-A89A-4F07-A2CF-CE141D3B5FC9}" dt="2022-01-23T22:41:37.609" v="30"/>
          <ac:spMkLst>
            <pc:docMk/>
            <pc:sldMk cId="2018038834" sldId="275"/>
            <ac:spMk id="9" creationId="{D4771268-CB57-404A-9271-370EB28F6090}"/>
          </ac:spMkLst>
        </pc:spChg>
        <pc:spChg chg="add del">
          <ac:chgData name="Al Rodriguez" userId="b48bf10617e0a040" providerId="Windows Live" clId="Web-{236E1307-A89A-4F07-A2CF-CE141D3B5FC9}" dt="2022-01-23T22:41:30.124" v="26"/>
          <ac:spMkLst>
            <pc:docMk/>
            <pc:sldMk cId="2018038834" sldId="275"/>
            <ac:spMk id="11" creationId="{FF9B822F-893E-44C8-963C-64F50ACECBB2}"/>
          </ac:spMkLst>
        </pc:spChg>
        <pc:spChg chg="add del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12" creationId="{FF9B822F-893E-44C8-963C-64F50ACECBB2}"/>
          </ac:spMkLst>
        </pc:spChg>
        <pc:spChg chg="add del">
          <ac:chgData name="Al Rodriguez" userId="b48bf10617e0a040" providerId="Windows Live" clId="Web-{236E1307-A89A-4F07-A2CF-CE141D3B5FC9}" dt="2022-01-23T22:41:30.124" v="26"/>
          <ac:spMkLst>
            <pc:docMk/>
            <pc:sldMk cId="2018038834" sldId="275"/>
            <ac:spMk id="13" creationId="{EBF87945-A001-489F-9D9B-7D9435F0B9CA}"/>
          </ac:spMkLst>
        </pc:spChg>
        <pc:spChg chg="add del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14" creationId="{EBF87945-A001-489F-9D9B-7D9435F0B9CA}"/>
          </ac:spMkLst>
        </pc:spChg>
        <pc:spChg chg="add del">
          <ac:chgData name="Al Rodriguez" userId="b48bf10617e0a040" providerId="Windows Live" clId="Web-{236E1307-A89A-4F07-A2CF-CE141D3B5FC9}" dt="2022-01-23T22:41:35.233" v="28"/>
          <ac:spMkLst>
            <pc:docMk/>
            <pc:sldMk cId="2018038834" sldId="275"/>
            <ac:spMk id="15" creationId="{2B97F24A-32CE-4C1C-A50D-3016B394DCFB}"/>
          </ac:spMkLst>
        </pc:spChg>
        <pc:spChg chg="add del">
          <ac:chgData name="Al Rodriguez" userId="b48bf10617e0a040" providerId="Windows Live" clId="Web-{236E1307-A89A-4F07-A2CF-CE141D3B5FC9}" dt="2022-01-23T22:41:35.233" v="28"/>
          <ac:spMkLst>
            <pc:docMk/>
            <pc:sldMk cId="2018038834" sldId="275"/>
            <ac:spMk id="16" creationId="{CD8B4F24-440B-49E9-B85D-733523DC064B}"/>
          </ac:spMkLst>
        </pc:spChg>
        <pc:spChg chg="add del">
          <ac:chgData name="Al Rodriguez" userId="b48bf10617e0a040" providerId="Windows Live" clId="Web-{236E1307-A89A-4F07-A2CF-CE141D3B5FC9}" dt="2022-01-23T22:41:35.233" v="28"/>
          <ac:spMkLst>
            <pc:docMk/>
            <pc:sldMk cId="2018038834" sldId="275"/>
            <ac:spMk id="17" creationId="{EA06B40C-125C-4D3A-A9CE-DC0991642B79}"/>
          </ac:spMkLst>
        </pc:spChg>
        <pc:spChg chg="add mo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18" creationId="{8C27CB49-E320-4134-95C8-06CA5186D944}"/>
          </ac:spMkLst>
        </pc:spChg>
        <pc:spChg chg="add del">
          <ac:chgData name="Al Rodriguez" userId="b48bf10617e0a040" providerId="Windows Live" clId="Web-{236E1307-A89A-4F07-A2CF-CE141D3B5FC9}" dt="2022-01-23T22:42:25.766" v="77"/>
          <ac:spMkLst>
            <pc:docMk/>
            <pc:sldMk cId="2018038834" sldId="275"/>
            <ac:spMk id="23" creationId="{C232B152-3720-4D3B-97ED-45CE5483F16F}"/>
          </ac:spMkLst>
        </pc:spChg>
        <pc:spChg chg="add del">
          <ac:chgData name="Al Rodriguez" userId="b48bf10617e0a040" providerId="Windows Live" clId="Web-{236E1307-A89A-4F07-A2CF-CE141D3B5FC9}" dt="2022-01-23T22:42:25.766" v="77"/>
          <ac:spMkLst>
            <pc:docMk/>
            <pc:sldMk cId="2018038834" sldId="275"/>
            <ac:spMk id="25" creationId="{11BAB570-FF10-4E96-8A3F-FA9804702B89}"/>
          </ac:spMkLst>
        </pc:spChg>
        <pc:spChg chg="add del">
          <ac:chgData name="Al Rodriguez" userId="b48bf10617e0a040" providerId="Windows Live" clId="Web-{236E1307-A89A-4F07-A2CF-CE141D3B5FC9}" dt="2022-01-23T22:42:25.766" v="77"/>
          <ac:spMkLst>
            <pc:docMk/>
            <pc:sldMk cId="2018038834" sldId="275"/>
            <ac:spMk id="27" creationId="{4B9FAFB2-BEB5-4848-8018-BCAD99E2E1AA}"/>
          </ac:spMkLst>
        </pc:spChg>
        <pc:spChg chg="add del">
          <ac:chgData name="Al Rodriguez" userId="b48bf10617e0a040" providerId="Windows Live" clId="Web-{236E1307-A89A-4F07-A2CF-CE141D3B5FC9}" dt="2022-01-23T22:42:28.126" v="79"/>
          <ac:spMkLst>
            <pc:docMk/>
            <pc:sldMk cId="2018038834" sldId="275"/>
            <ac:spMk id="29" creationId="{73DE2CFE-42F2-48F0-8706-5264E012B10C}"/>
          </ac:spMkLst>
        </pc:spChg>
        <pc:spChg chg="add del">
          <ac:chgData name="Al Rodriguez" userId="b48bf10617e0a040" providerId="Windows Live" clId="Web-{236E1307-A89A-4F07-A2CF-CE141D3B5FC9}" dt="2022-01-23T22:42:31.532" v="81"/>
          <ac:spMkLst>
            <pc:docMk/>
            <pc:sldMk cId="2018038834" sldId="275"/>
            <ac:spMk id="31" creationId="{FF9B822F-893E-44C8-963C-64F50ACECBB2}"/>
          </ac:spMkLst>
        </pc:spChg>
        <pc:spChg chg="add del">
          <ac:chgData name="Al Rodriguez" userId="b48bf10617e0a040" providerId="Windows Live" clId="Web-{236E1307-A89A-4F07-A2CF-CE141D3B5FC9}" dt="2022-01-23T22:42:31.532" v="81"/>
          <ac:spMkLst>
            <pc:docMk/>
            <pc:sldMk cId="2018038834" sldId="275"/>
            <ac:spMk id="32" creationId="{EBF87945-A001-489F-9D9B-7D9435F0B9CA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4" creationId="{B5FA7C47-B7C1-4D2E-AB49-ED23BA34BA83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5" creationId="{596EE156-ABF1-4329-A6BA-03B4254E0877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6" creationId="{19B9933F-AAB3-444A-8BB5-9CA194A8BC63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7" creationId="{7D20183A-0B1D-4A1F-89B1-ADBEDBC6E54E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8" creationId="{131031D3-26CD-4214-A9A4-5857EFA15A0C}"/>
          </ac:spMkLst>
        </pc:spChg>
        <pc:picChg chg="add mod ord">
          <ac:chgData name="Al Rodriguez" userId="b48bf10617e0a040" providerId="Windows Live" clId="Web-{236E1307-A89A-4F07-A2CF-CE141D3B5FC9}" dt="2022-01-23T22:42:31.532" v="82"/>
          <ac:picMkLst>
            <pc:docMk/>
            <pc:sldMk cId="2018038834" sldId="275"/>
            <ac:picMk id="4" creationId="{10DEC90C-3E5D-4F0E-839A-06247B691FCE}"/>
          </ac:picMkLst>
        </pc:picChg>
      </pc:sldChg>
      <pc:sldChg chg="modSp">
        <pc:chgData name="Al Rodriguez" userId="b48bf10617e0a040" providerId="Windows Live" clId="Web-{236E1307-A89A-4F07-A2CF-CE141D3B5FC9}" dt="2022-01-23T22:42:51.798" v="85" actId="20577"/>
        <pc:sldMkLst>
          <pc:docMk/>
          <pc:sldMk cId="468657460" sldId="279"/>
        </pc:sldMkLst>
        <pc:spChg chg="mod">
          <ac:chgData name="Al Rodriguez" userId="b48bf10617e0a040" providerId="Windows Live" clId="Web-{236E1307-A89A-4F07-A2CF-CE141D3B5FC9}" dt="2022-01-23T22:42:51.798" v="85" actId="20577"/>
          <ac:spMkLst>
            <pc:docMk/>
            <pc:sldMk cId="468657460" sldId="279"/>
            <ac:spMk id="3" creationId="{130F00FD-2381-4F19-AB9F-EDB5D4C28071}"/>
          </ac:spMkLst>
        </pc:spChg>
      </pc:sldChg>
    </pc:docChg>
  </pc:docChgLst>
  <pc:docChgLst>
    <pc:chgData name="Al Rodriguez" userId="b48bf10617e0a040" providerId="Windows Live" clId="Web-{B1C64945-2882-406B-89BF-A8AC6D5A5895}"/>
    <pc:docChg chg="modSld">
      <pc:chgData name="Al Rodriguez" userId="b48bf10617e0a040" providerId="Windows Live" clId="Web-{B1C64945-2882-406B-89BF-A8AC6D5A5895}" dt="2022-01-18T00:13:22.584" v="10" actId="20577"/>
      <pc:docMkLst>
        <pc:docMk/>
      </pc:docMkLst>
      <pc:sldChg chg="modSp">
        <pc:chgData name="Al Rodriguez" userId="b48bf10617e0a040" providerId="Windows Live" clId="Web-{B1C64945-2882-406B-89BF-A8AC6D5A5895}" dt="2022-01-18T00:13:22.584" v="10" actId="20577"/>
        <pc:sldMkLst>
          <pc:docMk/>
          <pc:sldMk cId="3707992756" sldId="259"/>
        </pc:sldMkLst>
        <pc:spChg chg="mod">
          <ac:chgData name="Al Rodriguez" userId="b48bf10617e0a040" providerId="Windows Live" clId="Web-{B1C64945-2882-406B-89BF-A8AC6D5A5895}" dt="2022-01-18T00:13:22.584" v="10" actId="20577"/>
          <ac:spMkLst>
            <pc:docMk/>
            <pc:sldMk cId="3707992756" sldId="259"/>
            <ac:spMk id="2" creationId="{DFD000F4-BCAB-4BAC-B594-C960287B15A6}"/>
          </ac:spMkLst>
        </pc:spChg>
      </pc:sldChg>
    </pc:docChg>
  </pc:docChgLst>
  <pc:docChgLst>
    <pc:chgData name="Al Rodriguez" userId="b48bf10617e0a040" providerId="Windows Live" clId="Web-{AA4A7A1F-DF1A-4CC3-AF96-ABC186823821}"/>
    <pc:docChg chg="addSld modSld">
      <pc:chgData name="Al Rodriguez" userId="b48bf10617e0a040" providerId="Windows Live" clId="Web-{AA4A7A1F-DF1A-4CC3-AF96-ABC186823821}" dt="2022-01-18T01:03:34.232" v="74" actId="20577"/>
      <pc:docMkLst>
        <pc:docMk/>
      </pc:docMkLst>
      <pc:sldChg chg="addSp delSp modSp mod setBg">
        <pc:chgData name="Al Rodriguez" userId="b48bf10617e0a040" providerId="Windows Live" clId="Web-{AA4A7A1F-DF1A-4CC3-AF96-ABC186823821}" dt="2022-01-18T00:17:47.734" v="5"/>
        <pc:sldMkLst>
          <pc:docMk/>
          <pc:sldMk cId="254804805" sldId="260"/>
        </pc:sldMkLst>
        <pc:spChg chg="del">
          <ac:chgData name="Al Rodriguez" userId="b48bf10617e0a040" providerId="Windows Live" clId="Web-{AA4A7A1F-DF1A-4CC3-AF96-ABC186823821}" dt="2022-01-18T00:17:34.187" v="0"/>
          <ac:spMkLst>
            <pc:docMk/>
            <pc:sldMk cId="254804805" sldId="260"/>
            <ac:spMk id="2" creationId="{D276032A-F868-4353-80E3-4BB9CCC85EA8}"/>
          </ac:spMkLst>
        </pc:spChg>
        <pc:spChg chg="del">
          <ac:chgData name="Al Rodriguez" userId="b48bf10617e0a040" providerId="Windows Live" clId="Web-{AA4A7A1F-DF1A-4CC3-AF96-ABC186823821}" dt="2022-01-18T00:17:38.687" v="1"/>
          <ac:spMkLst>
            <pc:docMk/>
            <pc:sldMk cId="254804805" sldId="260"/>
            <ac:spMk id="3" creationId="{E5D0213B-5817-4382-83C1-C60B1A5857A7}"/>
          </ac:spMkLst>
        </pc:spChg>
        <pc:spChg chg="add">
          <ac:chgData name="Al Rodriguez" userId="b48bf10617e0a040" providerId="Windows Live" clId="Web-{AA4A7A1F-DF1A-4CC3-AF96-ABC186823821}" dt="2022-01-18T00:17:47.734" v="5"/>
          <ac:spMkLst>
            <pc:docMk/>
            <pc:sldMk cId="254804805" sldId="260"/>
            <ac:spMk id="6" creationId="{32BC26D8-82FB-445E-AA49-62A77D7C1EE0}"/>
          </ac:spMkLst>
        </pc:spChg>
        <pc:spChg chg="add del">
          <ac:chgData name="Al Rodriguez" userId="b48bf10617e0a040" providerId="Windows Live" clId="Web-{AA4A7A1F-DF1A-4CC3-AF96-ABC186823821}" dt="2022-01-18T00:17:47.734" v="4"/>
          <ac:spMkLst>
            <pc:docMk/>
            <pc:sldMk cId="254804805" sldId="260"/>
            <ac:spMk id="9" creationId="{42A4FC2C-047E-45A5-965D-8E1E3BF09BC6}"/>
          </ac:spMkLst>
        </pc:spChg>
        <pc:spChg chg="add">
          <ac:chgData name="Al Rodriguez" userId="b48bf10617e0a040" providerId="Windows Live" clId="Web-{AA4A7A1F-DF1A-4CC3-AF96-ABC186823821}" dt="2022-01-18T00:17:47.734" v="5"/>
          <ac:spMkLst>
            <pc:docMk/>
            <pc:sldMk cId="254804805" sldId="260"/>
            <ac:spMk id="11" creationId="{CB44330D-EA18-4254-AA95-EB49948539B8}"/>
          </ac:spMkLst>
        </pc:spChg>
        <pc:picChg chg="add mod">
          <ac:chgData name="Al Rodriguez" userId="b48bf10617e0a040" providerId="Windows Live" clId="Web-{AA4A7A1F-DF1A-4CC3-AF96-ABC186823821}" dt="2022-01-18T00:17:47.734" v="5"/>
          <ac:picMkLst>
            <pc:docMk/>
            <pc:sldMk cId="254804805" sldId="260"/>
            <ac:picMk id="4" creationId="{82330A9F-1416-4765-842B-D4A81BBBD438}"/>
          </ac:picMkLst>
        </pc:picChg>
      </pc:sldChg>
      <pc:sldChg chg="addSp delSp modSp">
        <pc:chgData name="Al Rodriguez" userId="b48bf10617e0a040" providerId="Windows Live" clId="Web-{AA4A7A1F-DF1A-4CC3-AF96-ABC186823821}" dt="2022-01-18T00:21:41.554" v="41" actId="20577"/>
        <pc:sldMkLst>
          <pc:docMk/>
          <pc:sldMk cId="514325161" sldId="261"/>
        </pc:sldMkLst>
        <pc:spChg chg="mod">
          <ac:chgData name="Al Rodriguez" userId="b48bf10617e0a040" providerId="Windows Live" clId="Web-{AA4A7A1F-DF1A-4CC3-AF96-ABC186823821}" dt="2022-01-18T00:20:29.784" v="7" actId="20577"/>
          <ac:spMkLst>
            <pc:docMk/>
            <pc:sldMk cId="514325161" sldId="261"/>
            <ac:spMk id="2" creationId="{78F2DCB5-8036-42C1-82B0-D42C7105C5B6}"/>
          </ac:spMkLst>
        </pc:spChg>
        <pc:spChg chg="add del mod">
          <ac:chgData name="Al Rodriguez" userId="b48bf10617e0a040" providerId="Windows Live" clId="Web-{AA4A7A1F-DF1A-4CC3-AF96-ABC186823821}" dt="2022-01-18T00:21:41.554" v="41" actId="20577"/>
          <ac:spMkLst>
            <pc:docMk/>
            <pc:sldMk cId="514325161" sldId="261"/>
            <ac:spMk id="3" creationId="{3780CABC-6299-43F0-A381-7F7184A6C189}"/>
          </ac:spMkLst>
        </pc:spChg>
        <pc:graphicFrameChg chg="add del mod ord modGraphic">
          <ac:chgData name="Al Rodriguez" userId="b48bf10617e0a040" providerId="Windows Live" clId="Web-{AA4A7A1F-DF1A-4CC3-AF96-ABC186823821}" dt="2022-01-18T00:20:32.769" v="9"/>
          <ac:graphicFrameMkLst>
            <pc:docMk/>
            <pc:sldMk cId="514325161" sldId="261"/>
            <ac:graphicFrameMk id="4" creationId="{B77C75AD-E35F-4230-84F7-981B99389C30}"/>
          </ac:graphicFrameMkLst>
        </pc:graphicFrameChg>
      </pc:sldChg>
      <pc:sldChg chg="modSp new">
        <pc:chgData name="Al Rodriguez" userId="b48bf10617e0a040" providerId="Windows Live" clId="Web-{AA4A7A1F-DF1A-4CC3-AF96-ABC186823821}" dt="2022-01-18T01:03:34.232" v="74" actId="20577"/>
        <pc:sldMkLst>
          <pc:docMk/>
          <pc:sldMk cId="3980713397" sldId="267"/>
        </pc:sldMkLst>
        <pc:spChg chg="mod">
          <ac:chgData name="Al Rodriguez" userId="b48bf10617e0a040" providerId="Windows Live" clId="Web-{AA4A7A1F-DF1A-4CC3-AF96-ABC186823821}" dt="2022-01-18T00:49:38.657" v="47" actId="20577"/>
          <ac:spMkLst>
            <pc:docMk/>
            <pc:sldMk cId="3980713397" sldId="267"/>
            <ac:spMk id="2" creationId="{E6888E06-EB55-475B-9F52-76795DD26A17}"/>
          </ac:spMkLst>
        </pc:spChg>
        <pc:spChg chg="mod">
          <ac:chgData name="Al Rodriguez" userId="b48bf10617e0a040" providerId="Windows Live" clId="Web-{AA4A7A1F-DF1A-4CC3-AF96-ABC186823821}" dt="2022-01-18T01:03:34.232" v="74" actId="20577"/>
          <ac:spMkLst>
            <pc:docMk/>
            <pc:sldMk cId="3980713397" sldId="267"/>
            <ac:spMk id="3" creationId="{6D2189B7-5EF6-4613-9A2E-72096DEBB230}"/>
          </ac:spMkLst>
        </pc:spChg>
      </pc:sldChg>
    </pc:docChg>
  </pc:docChgLst>
  <pc:docChgLst>
    <pc:chgData name="Al Rodriguez" userId="b48bf10617e0a040" providerId="Windows Live" clId="Web-{78A0B006-24E5-4E10-B65F-F7182DA9772E}"/>
    <pc:docChg chg="addSld modSld">
      <pc:chgData name="Al Rodriguez" userId="b48bf10617e0a040" providerId="Windows Live" clId="Web-{78A0B006-24E5-4E10-B65F-F7182DA9772E}" dt="2022-01-23T23:13:09.314" v="18" actId="20577"/>
      <pc:docMkLst>
        <pc:docMk/>
      </pc:docMkLst>
      <pc:sldChg chg="modSp new">
        <pc:chgData name="Al Rodriguez" userId="b48bf10617e0a040" providerId="Windows Live" clId="Web-{78A0B006-24E5-4E10-B65F-F7182DA9772E}" dt="2022-01-23T23:13:09.314" v="18" actId="20577"/>
        <pc:sldMkLst>
          <pc:docMk/>
          <pc:sldMk cId="42973494" sldId="280"/>
        </pc:sldMkLst>
        <pc:spChg chg="mod">
          <ac:chgData name="Al Rodriguez" userId="b48bf10617e0a040" providerId="Windows Live" clId="Web-{78A0B006-24E5-4E10-B65F-F7182DA9772E}" dt="2022-01-23T23:13:09.314" v="18" actId="20577"/>
          <ac:spMkLst>
            <pc:docMk/>
            <pc:sldMk cId="42973494" sldId="280"/>
            <ac:spMk id="2" creationId="{0648151A-DE9B-4B81-8D89-F49ED7BC55DA}"/>
          </ac:spMkLst>
        </pc:spChg>
      </pc:sldChg>
    </pc:docChg>
  </pc:docChgLst>
  <pc:docChgLst>
    <pc:chgData name="Al Rodriguez" userId="b48bf10617e0a040" providerId="Windows Live" clId="Web-{EA519139-C4BA-4A01-9098-27FB052DFC69}"/>
    <pc:docChg chg="addSld modSld">
      <pc:chgData name="Al Rodriguez" userId="b48bf10617e0a040" providerId="Windows Live" clId="Web-{EA519139-C4BA-4A01-9098-27FB052DFC69}" dt="2022-01-12T01:12:10.934" v="352" actId="20577"/>
      <pc:docMkLst>
        <pc:docMk/>
      </pc:docMkLst>
      <pc:sldChg chg="modSp">
        <pc:chgData name="Al Rodriguez" userId="b48bf10617e0a040" providerId="Windows Live" clId="Web-{EA519139-C4BA-4A01-9098-27FB052DFC69}" dt="2022-01-12T00:41:38.603" v="15" actId="20577"/>
        <pc:sldMkLst>
          <pc:docMk/>
          <pc:sldMk cId="109857222" sldId="256"/>
        </pc:sldMkLst>
        <pc:spChg chg="mod">
          <ac:chgData name="Al Rodriguez" userId="b48bf10617e0a040" providerId="Windows Live" clId="Web-{EA519139-C4BA-4A01-9098-27FB052DFC69}" dt="2022-01-12T00:41:38.603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l Rodriguez" userId="b48bf10617e0a040" providerId="Windows Live" clId="Web-{EA519139-C4BA-4A01-9098-27FB052DFC69}" dt="2022-01-12T01:07:37.819" v="71" actId="20577"/>
        <pc:sldMkLst>
          <pc:docMk/>
          <pc:sldMk cId="2477474540" sldId="257"/>
        </pc:sldMkLst>
        <pc:spChg chg="mod">
          <ac:chgData name="Al Rodriguez" userId="b48bf10617e0a040" providerId="Windows Live" clId="Web-{EA519139-C4BA-4A01-9098-27FB052DFC69}" dt="2022-01-12T01:07:37.819" v="71" actId="20577"/>
          <ac:spMkLst>
            <pc:docMk/>
            <pc:sldMk cId="2477474540" sldId="257"/>
            <ac:spMk id="2" creationId="{A0AA5E6E-496D-4B74-A5D0-1E6852535265}"/>
          </ac:spMkLst>
        </pc:spChg>
        <pc:spChg chg="mod">
          <ac:chgData name="Al Rodriguez" userId="b48bf10617e0a040" providerId="Windows Live" clId="Web-{EA519139-C4BA-4A01-9098-27FB052DFC69}" dt="2022-01-12T00:43:36.778" v="64" actId="20577"/>
          <ac:spMkLst>
            <pc:docMk/>
            <pc:sldMk cId="2477474540" sldId="257"/>
            <ac:spMk id="3" creationId="{AF471C18-2729-48C3-9C7B-48CEF5FDEC52}"/>
          </ac:spMkLst>
        </pc:spChg>
      </pc:sldChg>
      <pc:sldChg chg="modSp new">
        <pc:chgData name="Al Rodriguez" userId="b48bf10617e0a040" providerId="Windows Live" clId="Web-{EA519139-C4BA-4A01-9098-27FB052DFC69}" dt="2022-01-12T01:08:45.867" v="162" actId="20577"/>
        <pc:sldMkLst>
          <pc:docMk/>
          <pc:sldMk cId="4173770641" sldId="258"/>
        </pc:sldMkLst>
        <pc:spChg chg="mod">
          <ac:chgData name="Al Rodriguez" userId="b48bf10617e0a040" providerId="Windows Live" clId="Web-{EA519139-C4BA-4A01-9098-27FB052DFC69}" dt="2022-01-12T01:07:46.709" v="90" actId="20577"/>
          <ac:spMkLst>
            <pc:docMk/>
            <pc:sldMk cId="4173770641" sldId="258"/>
            <ac:spMk id="2" creationId="{D223CBBB-0AEA-4914-8C1F-A17685BB5F2F}"/>
          </ac:spMkLst>
        </pc:spChg>
        <pc:spChg chg="mod">
          <ac:chgData name="Al Rodriguez" userId="b48bf10617e0a040" providerId="Windows Live" clId="Web-{EA519139-C4BA-4A01-9098-27FB052DFC69}" dt="2022-01-12T01:08:45.867" v="162" actId="20577"/>
          <ac:spMkLst>
            <pc:docMk/>
            <pc:sldMk cId="4173770641" sldId="258"/>
            <ac:spMk id="3" creationId="{28AB5419-5B6C-456A-AC00-D107B2D919F7}"/>
          </ac:spMkLst>
        </pc:spChg>
      </pc:sldChg>
      <pc:sldChg chg="new">
        <pc:chgData name="Al Rodriguez" userId="b48bf10617e0a040" providerId="Windows Live" clId="Web-{EA519139-C4BA-4A01-9098-27FB052DFC69}" dt="2022-01-12T00:41:44.713" v="18"/>
        <pc:sldMkLst>
          <pc:docMk/>
          <pc:sldMk cId="3707992756" sldId="259"/>
        </pc:sldMkLst>
      </pc:sldChg>
      <pc:sldChg chg="new">
        <pc:chgData name="Al Rodriguez" userId="b48bf10617e0a040" providerId="Windows Live" clId="Web-{EA519139-C4BA-4A01-9098-27FB052DFC69}" dt="2022-01-12T00:41:45.010" v="19"/>
        <pc:sldMkLst>
          <pc:docMk/>
          <pc:sldMk cId="254804805" sldId="260"/>
        </pc:sldMkLst>
      </pc:sldChg>
      <pc:sldChg chg="new">
        <pc:chgData name="Al Rodriguez" userId="b48bf10617e0a040" providerId="Windows Live" clId="Web-{EA519139-C4BA-4A01-9098-27FB052DFC69}" dt="2022-01-12T00:41:45.166" v="20"/>
        <pc:sldMkLst>
          <pc:docMk/>
          <pc:sldMk cId="514325161" sldId="261"/>
        </pc:sldMkLst>
      </pc:sldChg>
      <pc:sldChg chg="modSp new">
        <pc:chgData name="Al Rodriguez" userId="b48bf10617e0a040" providerId="Windows Live" clId="Web-{EA519139-C4BA-4A01-9098-27FB052DFC69}" dt="2022-01-12T01:11:27.574" v="306" actId="20577"/>
        <pc:sldMkLst>
          <pc:docMk/>
          <pc:sldMk cId="1144451087" sldId="262"/>
        </pc:sldMkLst>
        <pc:spChg chg="mod">
          <ac:chgData name="Al Rodriguez" userId="b48bf10617e0a040" providerId="Windows Live" clId="Web-{EA519139-C4BA-4A01-9098-27FB052DFC69}" dt="2022-01-12T01:08:51.226" v="168" actId="20577"/>
          <ac:spMkLst>
            <pc:docMk/>
            <pc:sldMk cId="1144451087" sldId="262"/>
            <ac:spMk id="2" creationId="{E081B867-DBE0-4520-A0A7-9E2AA4291385}"/>
          </ac:spMkLst>
        </pc:spChg>
        <pc:spChg chg="mod">
          <ac:chgData name="Al Rodriguez" userId="b48bf10617e0a040" providerId="Windows Live" clId="Web-{EA519139-C4BA-4A01-9098-27FB052DFC69}" dt="2022-01-12T01:11:27.574" v="306" actId="20577"/>
          <ac:spMkLst>
            <pc:docMk/>
            <pc:sldMk cId="1144451087" sldId="262"/>
            <ac:spMk id="3" creationId="{92899C1C-0A69-453D-B185-5C28285C43FC}"/>
          </ac:spMkLst>
        </pc:spChg>
      </pc:sldChg>
      <pc:sldChg chg="new">
        <pc:chgData name="Al Rodriguez" userId="b48bf10617e0a040" providerId="Windows Live" clId="Web-{EA519139-C4BA-4A01-9098-27FB052DFC69}" dt="2022-01-12T01:09:27.087" v="183"/>
        <pc:sldMkLst>
          <pc:docMk/>
          <pc:sldMk cId="3706084868" sldId="263"/>
        </pc:sldMkLst>
      </pc:sldChg>
      <pc:sldChg chg="modSp new">
        <pc:chgData name="Al Rodriguez" userId="b48bf10617e0a040" providerId="Windows Live" clId="Web-{EA519139-C4BA-4A01-9098-27FB052DFC69}" dt="2022-01-12T01:12:10.934" v="352" actId="20577"/>
        <pc:sldMkLst>
          <pc:docMk/>
          <pc:sldMk cId="1514649996" sldId="264"/>
        </pc:sldMkLst>
        <pc:spChg chg="mod">
          <ac:chgData name="Al Rodriguez" userId="b48bf10617e0a040" providerId="Windows Live" clId="Web-{EA519139-C4BA-4A01-9098-27FB052DFC69}" dt="2022-01-12T01:09:49.462" v="186" actId="20577"/>
          <ac:spMkLst>
            <pc:docMk/>
            <pc:sldMk cId="1514649996" sldId="264"/>
            <ac:spMk id="2" creationId="{CCEDD032-0774-4A17-A659-7EA6BDE3CE56}"/>
          </ac:spMkLst>
        </pc:spChg>
        <pc:spChg chg="mod">
          <ac:chgData name="Al Rodriguez" userId="b48bf10617e0a040" providerId="Windows Live" clId="Web-{EA519139-C4BA-4A01-9098-27FB052DFC69}" dt="2022-01-12T01:12:10.934" v="352" actId="20577"/>
          <ac:spMkLst>
            <pc:docMk/>
            <pc:sldMk cId="1514649996" sldId="264"/>
            <ac:spMk id="3" creationId="{C082AE43-A2DF-4C60-82B3-CB2639F256FB}"/>
          </ac:spMkLst>
        </pc:spChg>
      </pc:sldChg>
    </pc:docChg>
  </pc:docChgLst>
  <pc:docChgLst>
    <pc:chgData name="Al Rodriguez" userId="b48bf10617e0a040" providerId="Windows Live" clId="Web-{043B8551-D33A-460E-B039-486E645B570C}"/>
    <pc:docChg chg="addSld delSld modSld sldOrd">
      <pc:chgData name="Al Rodriguez" userId="b48bf10617e0a040" providerId="Windows Live" clId="Web-{043B8551-D33A-460E-B039-486E645B570C}" dt="2022-01-27T02:42:32.361" v="412"/>
      <pc:docMkLst>
        <pc:docMk/>
      </pc:docMkLst>
      <pc:sldChg chg="addSp modSp mod setBg">
        <pc:chgData name="Al Rodriguez" userId="b48bf10617e0a040" providerId="Windows Live" clId="Web-{043B8551-D33A-460E-B039-486E645B570C}" dt="2022-01-27T00:33:56.508" v="228"/>
        <pc:sldMkLst>
          <pc:docMk/>
          <pc:sldMk cId="109857222" sldId="256"/>
        </pc:sldMkLst>
        <pc:spChg chg="mod or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8" creationId="{15E3C750-986E-4769-B1AE-49289FBEE757}"/>
          </ac:spMkLst>
        </pc:spChg>
      </pc:sldChg>
      <pc:sldChg chg="modSp ord">
        <pc:chgData name="Al Rodriguez" userId="b48bf10617e0a040" providerId="Windows Live" clId="Web-{043B8551-D33A-460E-B039-486E645B570C}" dt="2022-01-27T00:42:08.299" v="242" actId="20577"/>
        <pc:sldMkLst>
          <pc:docMk/>
          <pc:sldMk cId="4173770641" sldId="258"/>
        </pc:sldMkLst>
        <pc:spChg chg="mod">
          <ac:chgData name="Al Rodriguez" userId="b48bf10617e0a040" providerId="Windows Live" clId="Web-{043B8551-D33A-460E-B039-486E645B570C}" dt="2022-01-27T00:42:08.299" v="242" actId="20577"/>
          <ac:spMkLst>
            <pc:docMk/>
            <pc:sldMk cId="4173770641" sldId="258"/>
            <ac:spMk id="3" creationId="{28AB5419-5B6C-456A-AC00-D107B2D919F7}"/>
          </ac:spMkLst>
        </pc:spChg>
      </pc:sldChg>
      <pc:sldChg chg="modSp add del ord">
        <pc:chgData name="Al Rodriguez" userId="b48bf10617e0a040" providerId="Windows Live" clId="Web-{043B8551-D33A-460E-B039-486E645B570C}" dt="2022-01-27T02:13:37.843" v="399" actId="20577"/>
        <pc:sldMkLst>
          <pc:docMk/>
          <pc:sldMk cId="3707992756" sldId="259"/>
        </pc:sldMkLst>
        <pc:spChg chg="mod">
          <ac:chgData name="Al Rodriguez" userId="b48bf10617e0a040" providerId="Windows Live" clId="Web-{043B8551-D33A-460E-B039-486E645B570C}" dt="2022-01-27T02:13:37.843" v="399" actId="20577"/>
          <ac:spMkLst>
            <pc:docMk/>
            <pc:sldMk cId="3707992756" sldId="259"/>
            <ac:spMk id="3" creationId="{888F617A-B863-4C0A-A922-C77ACDFE9D6E}"/>
          </ac:spMkLst>
        </pc:spChg>
      </pc:sldChg>
      <pc:sldChg chg="del">
        <pc:chgData name="Al Rodriguez" userId="b48bf10617e0a040" providerId="Windows Live" clId="Web-{043B8551-D33A-460E-B039-486E645B570C}" dt="2022-01-27T02:03:41.175" v="362"/>
        <pc:sldMkLst>
          <pc:docMk/>
          <pc:sldMk cId="254804805" sldId="260"/>
        </pc:sldMkLst>
      </pc:sldChg>
      <pc:sldChg chg="addSp delSp modSp ord addAnim delAnim modAnim">
        <pc:chgData name="Al Rodriguez" userId="b48bf10617e0a040" providerId="Windows Live" clId="Web-{043B8551-D33A-460E-B039-486E645B570C}" dt="2022-01-27T00:43:30.331" v="344"/>
        <pc:sldMkLst>
          <pc:docMk/>
          <pc:sldMk cId="1144451087" sldId="262"/>
        </pc:sldMkLst>
        <pc:spChg chg="mod">
          <ac:chgData name="Al Rodriguez" userId="b48bf10617e0a040" providerId="Windows Live" clId="Web-{043B8551-D33A-460E-B039-486E645B570C}" dt="2022-01-27T00:43:24.363" v="342" actId="20577"/>
          <ac:spMkLst>
            <pc:docMk/>
            <pc:sldMk cId="1144451087" sldId="262"/>
            <ac:spMk id="3" creationId="{92899C1C-0A69-453D-B185-5C28285C43FC}"/>
          </ac:spMkLst>
        </pc:spChg>
        <pc:spChg chg="add del mod">
          <ac:chgData name="Al Rodriguez" userId="b48bf10617e0a040" providerId="Windows Live" clId="Web-{043B8551-D33A-460E-B039-486E645B570C}" dt="2022-01-27T00:43:24.050" v="341"/>
          <ac:spMkLst>
            <pc:docMk/>
            <pc:sldMk cId="1144451087" sldId="262"/>
            <ac:spMk id="4" creationId="{7DC70594-13CF-41B9-BE19-4C126363DEE2}"/>
          </ac:spMkLst>
        </pc:spChg>
      </pc:sldChg>
      <pc:sldChg chg="modSp">
        <pc:chgData name="Al Rodriguez" userId="b48bf10617e0a040" providerId="Windows Live" clId="Web-{043B8551-D33A-460E-B039-486E645B570C}" dt="2022-01-27T00:54:53.938" v="352" actId="20577"/>
        <pc:sldMkLst>
          <pc:docMk/>
          <pc:sldMk cId="2433014943" sldId="265"/>
        </pc:sldMkLst>
        <pc:spChg chg="mod">
          <ac:chgData name="Al Rodriguez" userId="b48bf10617e0a040" providerId="Windows Live" clId="Web-{043B8551-D33A-460E-B039-486E645B570C}" dt="2022-01-27T00:54:53.938" v="352" actId="20577"/>
          <ac:spMkLst>
            <pc:docMk/>
            <pc:sldMk cId="2433014943" sldId="265"/>
            <ac:spMk id="3" creationId="{320E5F14-B740-4F3C-9A13-2E860DCE072B}"/>
          </ac:spMkLst>
        </pc:spChg>
      </pc:sldChg>
      <pc:sldChg chg="addSp modSp mod ord setBg">
        <pc:chgData name="Al Rodriguez" userId="b48bf10617e0a040" providerId="Windows Live" clId="Web-{043B8551-D33A-460E-B039-486E645B570C}" dt="2022-01-27T00:34:18.774" v="231" actId="20577"/>
        <pc:sldMkLst>
          <pc:docMk/>
          <pc:sldMk cId="2016459923" sldId="266"/>
        </pc:sldMkLst>
        <pc:spChg chg="mod">
          <ac:chgData name="Al Rodriguez" userId="b48bf10617e0a040" providerId="Windows Live" clId="Web-{043B8551-D33A-460E-B039-486E645B570C}" dt="2022-01-27T00:34:18.774" v="231" actId="20577"/>
          <ac:spMkLst>
            <pc:docMk/>
            <pc:sldMk cId="2016459923" sldId="266"/>
            <ac:spMk id="2" creationId="{40BD1DAD-43AF-45D2-9DCC-224FC9FE2526}"/>
          </ac:spMkLst>
        </pc:spChg>
        <pc:spChg chg="mod">
          <ac:chgData name="Al Rodriguez" userId="b48bf10617e0a040" providerId="Windows Live" clId="Web-{043B8551-D33A-460E-B039-486E645B570C}" dt="2022-01-27T00:32:04.991" v="207"/>
          <ac:spMkLst>
            <pc:docMk/>
            <pc:sldMk cId="2016459923" sldId="266"/>
            <ac:spMk id="3" creationId="{1270354C-FA20-43EA-B234-0643B781E769}"/>
          </ac:spMkLst>
        </pc:spChg>
        <pc:spChg chg="add">
          <ac:chgData name="Al Rodriguez" userId="b48bf10617e0a040" providerId="Windows Live" clId="Web-{043B8551-D33A-460E-B039-486E645B570C}" dt="2022-01-27T00:32:04.991" v="207"/>
          <ac:spMkLst>
            <pc:docMk/>
            <pc:sldMk cId="2016459923" sldId="266"/>
            <ac:spMk id="9" creationId="{DD38EE57-B708-47C9-A4A4-E25F09FAB029}"/>
          </ac:spMkLst>
        </pc:spChg>
        <pc:grpChg chg="add">
          <ac:chgData name="Al Rodriguez" userId="b48bf10617e0a040" providerId="Windows Live" clId="Web-{043B8551-D33A-460E-B039-486E645B570C}" dt="2022-01-27T00:32:04.991" v="207"/>
          <ac:grpSpMkLst>
            <pc:docMk/>
            <pc:sldMk cId="2016459923" sldId="266"/>
            <ac:grpSpMk id="11" creationId="{57A28182-58A5-4DBB-8F64-BD944BCA8154}"/>
          </ac:grpSpMkLst>
        </pc:grpChg>
        <pc:picChg chg="add mod">
          <ac:chgData name="Al Rodriguez" userId="b48bf10617e0a040" providerId="Windows Live" clId="Web-{043B8551-D33A-460E-B039-486E645B570C}" dt="2022-01-27T00:32:04.991" v="207"/>
          <ac:picMkLst>
            <pc:docMk/>
            <pc:sldMk cId="2016459923" sldId="266"/>
            <ac:picMk id="4" creationId="{FA098D9C-BC09-4D97-9FC3-71E1C2519F1F}"/>
          </ac:picMkLst>
        </pc:picChg>
      </pc:sldChg>
      <pc:sldChg chg="modSp">
        <pc:chgData name="Al Rodriguez" userId="b48bf10617e0a040" providerId="Windows Live" clId="Web-{043B8551-D33A-460E-B039-486E645B570C}" dt="2022-01-27T02:03:56.175" v="381" actId="20577"/>
        <pc:sldMkLst>
          <pc:docMk/>
          <pc:sldMk cId="1849650219" sldId="268"/>
        </pc:sldMkLst>
        <pc:spChg chg="mod">
          <ac:chgData name="Al Rodriguez" userId="b48bf10617e0a040" providerId="Windows Live" clId="Web-{043B8551-D33A-460E-B039-486E645B570C}" dt="2022-01-27T02:03:56.175" v="381" actId="20577"/>
          <ac:spMkLst>
            <pc:docMk/>
            <pc:sldMk cId="1849650219" sldId="268"/>
            <ac:spMk id="3" creationId="{EFF0902F-F7B9-4AE6-B686-7EC9973C0C6D}"/>
          </ac:spMkLst>
        </pc:spChg>
      </pc:sldChg>
      <pc:sldChg chg="addSp delSp modSp mod setBg">
        <pc:chgData name="Al Rodriguez" userId="b48bf10617e0a040" providerId="Windows Live" clId="Web-{043B8551-D33A-460E-B039-486E645B570C}" dt="2022-01-27T02:29:16.393" v="409" actId="14100"/>
        <pc:sldMkLst>
          <pc:docMk/>
          <pc:sldMk cId="3424146734" sldId="269"/>
        </pc:sldMkLst>
        <pc:spChg chg="mod">
          <ac:chgData name="Al Rodriguez" userId="b48bf10617e0a040" providerId="Windows Live" clId="Web-{043B8551-D33A-460E-B039-486E645B570C}" dt="2022-01-27T02:29:05.908" v="407"/>
          <ac:spMkLst>
            <pc:docMk/>
            <pc:sldMk cId="3424146734" sldId="269"/>
            <ac:spMk id="2" creationId="{14B7BC6A-6808-4222-82C8-87E4352A29C1}"/>
          </ac:spMkLst>
        </pc:spChg>
        <pc:spChg chg="mod">
          <ac:chgData name="Al Rodriguez" userId="b48bf10617e0a040" providerId="Windows Live" clId="Web-{043B8551-D33A-460E-B039-486E645B570C}" dt="2022-01-27T02:29:05.908" v="407"/>
          <ac:spMkLst>
            <pc:docMk/>
            <pc:sldMk cId="3424146734" sldId="269"/>
            <ac:spMk id="3" creationId="{1E8D6FD6-F9F4-4D2D-8B72-E5F94803EFCD}"/>
          </ac:spMkLst>
        </pc:spChg>
        <pc:spChg chg="add del">
          <ac:chgData name="Al Rodriguez" userId="b48bf10617e0a040" providerId="Windows Live" clId="Web-{043B8551-D33A-460E-B039-486E645B570C}" dt="2022-01-27T02:29:05.908" v="406"/>
          <ac:spMkLst>
            <pc:docMk/>
            <pc:sldMk cId="3424146734" sldId="269"/>
            <ac:spMk id="6" creationId="{59A309A7-1751-4ABE-A3C1-EEC40366AD89}"/>
          </ac:spMkLst>
        </pc:spChg>
        <pc:spChg chg="add del">
          <ac:chgData name="Al Rodriguez" userId="b48bf10617e0a040" providerId="Windows Live" clId="Web-{043B8551-D33A-460E-B039-486E645B570C}" dt="2022-01-27T02:29:05.908" v="406"/>
          <ac:spMkLst>
            <pc:docMk/>
            <pc:sldMk cId="3424146734" sldId="269"/>
            <ac:spMk id="7" creationId="{967D8EB6-EAE1-4F9C-B398-83321E287204}"/>
          </ac:spMkLst>
        </pc:spChg>
        <pc:spChg chg="add del">
          <ac:chgData name="Al Rodriguez" userId="b48bf10617e0a040" providerId="Windows Live" clId="Web-{043B8551-D33A-460E-B039-486E645B570C}" dt="2022-01-27T02:29:03.486" v="404"/>
          <ac:spMkLst>
            <pc:docMk/>
            <pc:sldMk cId="3424146734" sldId="269"/>
            <ac:spMk id="9" creationId="{A9616D99-AEFB-4C95-84EF-5DEC698D92A7}"/>
          </ac:spMkLst>
        </pc:spChg>
        <pc:spChg chg="add del">
          <ac:chgData name="Al Rodriguez" userId="b48bf10617e0a040" providerId="Windows Live" clId="Web-{043B8551-D33A-460E-B039-486E645B570C}" dt="2022-01-27T02:29:03.486" v="404"/>
          <ac:spMkLst>
            <pc:docMk/>
            <pc:sldMk cId="3424146734" sldId="269"/>
            <ac:spMk id="11" creationId="{D0F97023-F626-4FC5-8C2D-753B5C7F4606}"/>
          </ac:spMkLst>
        </pc:spChg>
        <pc:picChg chg="add mod">
          <ac:chgData name="Al Rodriguez" userId="b48bf10617e0a040" providerId="Windows Live" clId="Web-{043B8551-D33A-460E-B039-486E645B570C}" dt="2022-01-27T02:29:16.393" v="409" actId="14100"/>
          <ac:picMkLst>
            <pc:docMk/>
            <pc:sldMk cId="3424146734" sldId="269"/>
            <ac:picMk id="4" creationId="{946C2081-BAD1-47A6-B6BC-8FF1B7D4B654}"/>
          </ac:picMkLst>
        </pc:picChg>
      </pc:sldChg>
      <pc:sldChg chg="ord">
        <pc:chgData name="Al Rodriguez" userId="b48bf10617e0a040" providerId="Windows Live" clId="Web-{043B8551-D33A-460E-B039-486E645B570C}" dt="2022-01-27T02:42:32.361" v="412"/>
        <pc:sldMkLst>
          <pc:docMk/>
          <pc:sldMk cId="3471260418" sldId="270"/>
        </pc:sldMkLst>
      </pc:sldChg>
      <pc:sldChg chg="ord">
        <pc:chgData name="Al Rodriguez" userId="b48bf10617e0a040" providerId="Windows Live" clId="Web-{043B8551-D33A-460E-B039-486E645B570C}" dt="2022-01-27T02:42:32.361" v="411"/>
        <pc:sldMkLst>
          <pc:docMk/>
          <pc:sldMk cId="3104219159" sldId="271"/>
        </pc:sldMkLst>
      </pc:sldChg>
      <pc:sldChg chg="ord">
        <pc:chgData name="Al Rodriguez" userId="b48bf10617e0a040" providerId="Windows Live" clId="Web-{043B8551-D33A-460E-B039-486E645B570C}" dt="2022-01-27T00:29:37.269" v="174"/>
        <pc:sldMkLst>
          <pc:docMk/>
          <pc:sldMk cId="180141539" sldId="273"/>
        </pc:sldMkLst>
      </pc:sldChg>
      <pc:sldChg chg="ord">
        <pc:chgData name="Al Rodriguez" userId="b48bf10617e0a040" providerId="Windows Live" clId="Web-{043B8551-D33A-460E-B039-486E645B570C}" dt="2022-01-27T02:42:32.361" v="410"/>
        <pc:sldMkLst>
          <pc:docMk/>
          <pc:sldMk cId="2790595157" sldId="274"/>
        </pc:sldMkLst>
      </pc:sldChg>
      <pc:sldChg chg="modSp del ord">
        <pc:chgData name="Al Rodriguez" userId="b48bf10617e0a040" providerId="Windows Live" clId="Web-{043B8551-D33A-460E-B039-486E645B570C}" dt="2022-01-27T00:30:01.238" v="185"/>
        <pc:sldMkLst>
          <pc:docMk/>
          <pc:sldMk cId="4131685222" sldId="277"/>
        </pc:sldMkLst>
        <pc:spChg chg="mod">
          <ac:chgData name="Al Rodriguez" userId="b48bf10617e0a040" providerId="Windows Live" clId="Web-{043B8551-D33A-460E-B039-486E645B570C}" dt="2022-01-27T00:29:48.082" v="177" actId="20577"/>
          <ac:spMkLst>
            <pc:docMk/>
            <pc:sldMk cId="4131685222" sldId="277"/>
            <ac:spMk id="3" creationId="{D37A2B9D-25B9-49E8-9B97-97627A2C36CC}"/>
          </ac:spMkLst>
        </pc:spChg>
      </pc:sldChg>
      <pc:sldChg chg="modSp ord">
        <pc:chgData name="Al Rodriguez" userId="b48bf10617e0a040" providerId="Windows Live" clId="Web-{043B8551-D33A-460E-B039-486E645B570C}" dt="2022-01-27T00:29:59.519" v="184" actId="20577"/>
        <pc:sldMkLst>
          <pc:docMk/>
          <pc:sldMk cId="1300823807" sldId="278"/>
        </pc:sldMkLst>
        <pc:spChg chg="mod">
          <ac:chgData name="Al Rodriguez" userId="b48bf10617e0a040" providerId="Windows Live" clId="Web-{043B8551-D33A-460E-B039-486E645B570C}" dt="2022-01-27T00:29:59.519" v="184" actId="20577"/>
          <ac:spMkLst>
            <pc:docMk/>
            <pc:sldMk cId="1300823807" sldId="278"/>
            <ac:spMk id="3" creationId="{2135A546-AAA5-4C55-AA30-79A46F2A2053}"/>
          </ac:spMkLst>
        </pc:spChg>
      </pc:sldChg>
      <pc:sldChg chg="addSp delSp modSp mod ord setBg">
        <pc:chgData name="Al Rodriguez" userId="b48bf10617e0a040" providerId="Windows Live" clId="Web-{043B8551-D33A-460E-B039-486E645B570C}" dt="2022-01-27T00:33:18.476" v="227"/>
        <pc:sldMkLst>
          <pc:docMk/>
          <pc:sldMk cId="42973494" sldId="280"/>
        </pc:sldMkLst>
        <pc:spChg chg="mod">
          <ac:chgData name="Al Rodriguez" userId="b48bf10617e0a040" providerId="Windows Live" clId="Web-{043B8551-D33A-460E-B039-486E645B570C}" dt="2022-01-27T00:29:01.128" v="172"/>
          <ac:spMkLst>
            <pc:docMk/>
            <pc:sldMk cId="42973494" sldId="280"/>
            <ac:spMk id="2" creationId="{0648151A-DE9B-4B81-8D89-F49ED7BC55DA}"/>
          </ac:spMkLst>
        </pc:spChg>
        <pc:spChg chg="add del mod">
          <ac:chgData name="Al Rodriguez" userId="b48bf10617e0a040" providerId="Windows Live" clId="Web-{043B8551-D33A-460E-B039-486E645B570C}" dt="2022-01-27T00:29:01.128" v="172"/>
          <ac:spMkLst>
            <pc:docMk/>
            <pc:sldMk cId="42973494" sldId="280"/>
            <ac:spMk id="3" creationId="{D85F31FA-0335-4D54-9295-024D90B93303}"/>
          </ac:spMkLst>
        </pc:spChg>
        <pc:spChg chg="add">
          <ac:chgData name="Al Rodriguez" userId="b48bf10617e0a040" providerId="Windows Live" clId="Web-{043B8551-D33A-460E-B039-486E645B570C}" dt="2022-01-27T00:29:01.128" v="172"/>
          <ac:spMkLst>
            <pc:docMk/>
            <pc:sldMk cId="42973494" sldId="280"/>
            <ac:spMk id="10" creationId="{DD38EE57-B708-47C9-A4A4-E25F09FAB029}"/>
          </ac:spMkLst>
        </pc:spChg>
        <pc:grpChg chg="add">
          <ac:chgData name="Al Rodriguez" userId="b48bf10617e0a040" providerId="Windows Live" clId="Web-{043B8551-D33A-460E-B039-486E645B570C}" dt="2022-01-27T00:29:01.128" v="172"/>
          <ac:grpSpMkLst>
            <pc:docMk/>
            <pc:sldMk cId="42973494" sldId="280"/>
            <ac:grpSpMk id="12" creationId="{57A28182-58A5-4DBB-8F64-BD944BCA8154}"/>
          </ac:grpSpMkLst>
        </pc:grpChg>
        <pc:picChg chg="add del mod ord">
          <ac:chgData name="Al Rodriguez" userId="b48bf10617e0a040" providerId="Windows Live" clId="Web-{043B8551-D33A-460E-B039-486E645B570C}" dt="2022-01-27T00:25:57.281" v="67"/>
          <ac:picMkLst>
            <pc:docMk/>
            <pc:sldMk cId="42973494" sldId="280"/>
            <ac:picMk id="4" creationId="{47FF2F21-1447-498B-B27D-893647DFF235}"/>
          </ac:picMkLst>
        </pc:picChg>
        <pc:picChg chg="add mod">
          <ac:chgData name="Al Rodriguez" userId="b48bf10617e0a040" providerId="Windows Live" clId="Web-{043B8551-D33A-460E-B039-486E645B570C}" dt="2022-01-27T00:29:01.128" v="172"/>
          <ac:picMkLst>
            <pc:docMk/>
            <pc:sldMk cId="42973494" sldId="280"/>
            <ac:picMk id="5" creationId="{5EFCCD6F-C957-48AC-8834-779D2294A961}"/>
          </ac:picMkLst>
        </pc:picChg>
      </pc:sldChg>
      <pc:sldChg chg="addSp modSp new mod setBg">
        <pc:chgData name="Al Rodriguez" userId="b48bf10617e0a040" providerId="Windows Live" clId="Web-{043B8551-D33A-460E-B039-486E645B570C}" dt="2022-01-27T00:20:12.134" v="51" actId="20577"/>
        <pc:sldMkLst>
          <pc:docMk/>
          <pc:sldMk cId="3283803874" sldId="281"/>
        </pc:sldMkLst>
        <pc:spChg chg="mo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2" creationId="{FBDC36F3-5EDC-48A0-9EC8-3A2AC9EEB763}"/>
          </ac:spMkLst>
        </pc:spChg>
        <pc:spChg chg="mod">
          <ac:chgData name="Al Rodriguez" userId="b48bf10617e0a040" providerId="Windows Live" clId="Web-{043B8551-D33A-460E-B039-486E645B570C}" dt="2022-01-27T00:20:12.134" v="51" actId="20577"/>
          <ac:spMkLst>
            <pc:docMk/>
            <pc:sldMk cId="3283803874" sldId="281"/>
            <ac:spMk id="3" creationId="{9B1C897B-D443-4D9B-9701-F11EDEF820DF}"/>
          </ac:spMkLst>
        </pc:spChg>
        <pc:spChg chg="ad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10" creationId="{5AAE9118-0436-4488-AC4A-C14DF6A7B6B1}"/>
          </ac:spMkLst>
        </pc:spChg>
        <pc:spChg chg="ad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12" creationId="{1B10F861-B8F1-49C7-BD58-EAB20CEE7F93}"/>
          </ac:spMkLst>
        </pc:spChg>
        <pc:spChg chg="ad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14" creationId="{61F6E425-22AB-4DA2-8FAC-58ADB58EF6C3}"/>
          </ac:spMkLst>
        </pc:spChg>
        <pc:picChg chg="add mod ord">
          <ac:chgData name="Al Rodriguez" userId="b48bf10617e0a040" providerId="Windows Live" clId="Web-{043B8551-D33A-460E-B039-486E645B570C}" dt="2022-01-27T00:20:02.305" v="44"/>
          <ac:picMkLst>
            <pc:docMk/>
            <pc:sldMk cId="3283803874" sldId="281"/>
            <ac:picMk id="4" creationId="{F4B41592-742C-4EBD-B055-CDFBAE299164}"/>
          </ac:picMkLst>
        </pc:picChg>
        <pc:picChg chg="add mod">
          <ac:chgData name="Al Rodriguez" userId="b48bf10617e0a040" providerId="Windows Live" clId="Web-{043B8551-D33A-460E-B039-486E645B570C}" dt="2022-01-27T00:20:02.305" v="44"/>
          <ac:picMkLst>
            <pc:docMk/>
            <pc:sldMk cId="3283803874" sldId="281"/>
            <ac:picMk id="5" creationId="{6E9FC3F9-7E9C-4205-8813-A2750EBD0CF5}"/>
          </ac:picMkLst>
        </pc:picChg>
      </pc:sldChg>
      <pc:sldChg chg="new del">
        <pc:chgData name="Al Rodriguez" userId="b48bf10617e0a040" providerId="Windows Live" clId="Web-{043B8551-D33A-460E-B039-486E645B570C}" dt="2022-01-27T00:32:38.491" v="211"/>
        <pc:sldMkLst>
          <pc:docMk/>
          <pc:sldMk cId="4204641217" sldId="282"/>
        </pc:sldMkLst>
      </pc:sldChg>
      <pc:sldChg chg="modSp add ord replId">
        <pc:chgData name="Al Rodriguez" userId="b48bf10617e0a040" providerId="Windows Live" clId="Web-{043B8551-D33A-460E-B039-486E645B570C}" dt="2022-01-27T00:33:14.836" v="226"/>
        <pc:sldMkLst>
          <pc:docMk/>
          <pc:sldMk cId="927562409" sldId="283"/>
        </pc:sldMkLst>
        <pc:spChg chg="mod">
          <ac:chgData name="Al Rodriguez" userId="b48bf10617e0a040" providerId="Windows Live" clId="Web-{043B8551-D33A-460E-B039-486E645B570C}" dt="2022-01-27T00:32:42.804" v="218" actId="20577"/>
          <ac:spMkLst>
            <pc:docMk/>
            <pc:sldMk cId="927562409" sldId="283"/>
            <ac:spMk id="2" creationId="{A0AA5E6E-496D-4B74-A5D0-1E6852535265}"/>
          </ac:spMkLst>
        </pc:spChg>
        <pc:spChg chg="mod">
          <ac:chgData name="Al Rodriguez" userId="b48bf10617e0a040" providerId="Windows Live" clId="Web-{043B8551-D33A-460E-B039-486E645B570C}" dt="2022-01-27T00:32:48.913" v="223" actId="20577"/>
          <ac:spMkLst>
            <pc:docMk/>
            <pc:sldMk cId="927562409" sldId="283"/>
            <ac:spMk id="3" creationId="{AF471C18-2729-48C3-9C7B-48CEF5FDEC52}"/>
          </ac:spMkLst>
        </pc:spChg>
      </pc:sldChg>
      <pc:sldChg chg="add del replId">
        <pc:chgData name="Al Rodriguez" userId="b48bf10617e0a040" providerId="Windows Live" clId="Web-{043B8551-D33A-460E-B039-486E645B570C}" dt="2022-01-27T00:33:05.476" v="225"/>
        <pc:sldMkLst>
          <pc:docMk/>
          <pc:sldMk cId="188361004" sldId="284"/>
        </pc:sldMkLst>
      </pc:sldChg>
      <pc:sldChg chg="modSp new">
        <pc:chgData name="Al Rodriguez" userId="b48bf10617e0a040" providerId="Windows Live" clId="Web-{043B8551-D33A-460E-B039-486E645B570C}" dt="2022-01-27T01:00:30.710" v="355" actId="20577"/>
        <pc:sldMkLst>
          <pc:docMk/>
          <pc:sldMk cId="2653089432" sldId="284"/>
        </pc:sldMkLst>
        <pc:spChg chg="mod">
          <ac:chgData name="Al Rodriguez" userId="b48bf10617e0a040" providerId="Windows Live" clId="Web-{043B8551-D33A-460E-B039-486E645B570C}" dt="2022-01-27T01:00:30.710" v="355" actId="20577"/>
          <ac:spMkLst>
            <pc:docMk/>
            <pc:sldMk cId="2653089432" sldId="284"/>
            <ac:spMk id="2" creationId="{C4BF1D19-4388-467F-8098-B787CAD4969D}"/>
          </ac:spMkLst>
        </pc:spChg>
      </pc:sldChg>
      <pc:sldChg chg="add replId">
        <pc:chgData name="Al Rodriguez" userId="b48bf10617e0a040" providerId="Windows Live" clId="Web-{043B8551-D33A-460E-B039-486E645B570C}" dt="2022-01-27T02:02:56.143" v="360"/>
        <pc:sldMkLst>
          <pc:docMk/>
          <pc:sldMk cId="812778899" sldId="285"/>
        </pc:sldMkLst>
      </pc:sldChg>
      <pc:sldChg chg="add del replId">
        <pc:chgData name="Al Rodriguez" userId="b48bf10617e0a040" providerId="Windows Live" clId="Web-{043B8551-D33A-460E-B039-486E645B570C}" dt="2022-01-27T02:02:42.830" v="357"/>
        <pc:sldMkLst>
          <pc:docMk/>
          <pc:sldMk cId="3272006145" sldId="285"/>
        </pc:sldMkLst>
      </pc:sldChg>
      <pc:sldChg chg="add replId">
        <pc:chgData name="Al Rodriguez" userId="b48bf10617e0a040" providerId="Windows Live" clId="Web-{043B8551-D33A-460E-B039-486E645B570C}" dt="2022-01-27T02:03:29.300" v="361"/>
        <pc:sldMkLst>
          <pc:docMk/>
          <pc:sldMk cId="1122328638" sldId="286"/>
        </pc:sldMkLst>
      </pc:sldChg>
    </pc:docChg>
  </pc:docChgLst>
  <pc:docChgLst>
    <pc:chgData name="Al Rodriguez" userId="b48bf10617e0a040" providerId="Windows Live" clId="Web-{B5F2BE93-F00A-49EF-A44A-74F9AECCDE5A}"/>
    <pc:docChg chg="modSld">
      <pc:chgData name="Al Rodriguez" userId="b48bf10617e0a040" providerId="Windows Live" clId="Web-{B5F2BE93-F00A-49EF-A44A-74F9AECCDE5A}" dt="2022-01-20T01:46:59.587" v="142" actId="20577"/>
      <pc:docMkLst>
        <pc:docMk/>
      </pc:docMkLst>
      <pc:sldChg chg="modSp">
        <pc:chgData name="Al Rodriguez" userId="b48bf10617e0a040" providerId="Windows Live" clId="Web-{B5F2BE93-F00A-49EF-A44A-74F9AECCDE5A}" dt="2022-01-20T01:46:59.587" v="142" actId="20577"/>
        <pc:sldMkLst>
          <pc:docMk/>
          <pc:sldMk cId="3104219159" sldId="271"/>
        </pc:sldMkLst>
        <pc:spChg chg="mod">
          <ac:chgData name="Al Rodriguez" userId="b48bf10617e0a040" providerId="Windows Live" clId="Web-{B5F2BE93-F00A-49EF-A44A-74F9AECCDE5A}" dt="2022-01-20T00:39:23.594" v="1" actId="20577"/>
          <ac:spMkLst>
            <pc:docMk/>
            <pc:sldMk cId="3104219159" sldId="271"/>
            <ac:spMk id="2" creationId="{D961B148-E1D3-4FC7-95C2-7546CF45C4CA}"/>
          </ac:spMkLst>
        </pc:spChg>
        <pc:spChg chg="mod">
          <ac:chgData name="Al Rodriguez" userId="b48bf10617e0a040" providerId="Windows Live" clId="Web-{B5F2BE93-F00A-49EF-A44A-74F9AECCDE5A}" dt="2022-01-20T01:46:59.587" v="142" actId="20577"/>
          <ac:spMkLst>
            <pc:docMk/>
            <pc:sldMk cId="3104219159" sldId="271"/>
            <ac:spMk id="3" creationId="{5A8418ED-0057-47F3-8906-9048C70743F8}"/>
          </ac:spMkLst>
        </pc:spChg>
      </pc:sldChg>
      <pc:sldChg chg="modSp">
        <pc:chgData name="Al Rodriguez" userId="b48bf10617e0a040" providerId="Windows Live" clId="Web-{B5F2BE93-F00A-49EF-A44A-74F9AECCDE5A}" dt="2022-01-20T01:35:35.042" v="63" actId="20577"/>
        <pc:sldMkLst>
          <pc:docMk/>
          <pc:sldMk cId="2790595157" sldId="274"/>
        </pc:sldMkLst>
        <pc:spChg chg="mod">
          <ac:chgData name="Al Rodriguez" userId="b48bf10617e0a040" providerId="Windows Live" clId="Web-{B5F2BE93-F00A-49EF-A44A-74F9AECCDE5A}" dt="2022-01-20T00:39:28.672" v="6" actId="20577"/>
          <ac:spMkLst>
            <pc:docMk/>
            <pc:sldMk cId="2790595157" sldId="274"/>
            <ac:spMk id="2" creationId="{7821F850-3259-45AB-B445-19F6DEB2F460}"/>
          </ac:spMkLst>
        </pc:spChg>
        <pc:spChg chg="mod">
          <ac:chgData name="Al Rodriguez" userId="b48bf10617e0a040" providerId="Windows Live" clId="Web-{B5F2BE93-F00A-49EF-A44A-74F9AECCDE5A}" dt="2022-01-20T01:35:35.042" v="63" actId="20577"/>
          <ac:spMkLst>
            <pc:docMk/>
            <pc:sldMk cId="2790595157" sldId="274"/>
            <ac:spMk id="3" creationId="{F090F482-D416-4362-BF85-3A4CC08D0FB6}"/>
          </ac:spMkLst>
        </pc:spChg>
      </pc:sldChg>
    </pc:docChg>
  </pc:docChgLst>
  <pc:docChgLst>
    <pc:chgData name="Al Rodriguez" userId="b48bf10617e0a040" providerId="LiveId" clId="{9C62E6E7-ABAE-4584-9C05-353DB3BFCF19}"/>
    <pc:docChg chg="undo redo custSel addSld delSld modSld sldOrd">
      <pc:chgData name="Al Rodriguez" userId="b48bf10617e0a040" providerId="LiveId" clId="{9C62E6E7-ABAE-4584-9C05-353DB3BFCF19}" dt="2022-02-09T02:05:33.578" v="589" actId="20577"/>
      <pc:docMkLst>
        <pc:docMk/>
      </pc:docMkLst>
      <pc:sldChg chg="modSp mod">
        <pc:chgData name="Al Rodriguez" userId="b48bf10617e0a040" providerId="LiveId" clId="{9C62E6E7-ABAE-4584-9C05-353DB3BFCF19}" dt="2022-01-16T22:33:51.315" v="103" actId="20577"/>
        <pc:sldMkLst>
          <pc:docMk/>
          <pc:sldMk cId="109857222" sldId="256"/>
        </pc:sldMkLst>
        <pc:spChg chg="mod">
          <ac:chgData name="Al Rodriguez" userId="b48bf10617e0a040" providerId="LiveId" clId="{9C62E6E7-ABAE-4584-9C05-353DB3BFCF19}" dt="2022-01-16T22:33:51.315" v="10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l Rodriguez" userId="b48bf10617e0a040" providerId="LiveId" clId="{9C62E6E7-ABAE-4584-9C05-353DB3BFCF19}" dt="2022-02-09T00:56:25.032" v="501" actId="6549"/>
        <pc:sldMkLst>
          <pc:docMk/>
          <pc:sldMk cId="2477474540" sldId="257"/>
        </pc:sldMkLst>
        <pc:spChg chg="mod">
          <ac:chgData name="Al Rodriguez" userId="b48bf10617e0a040" providerId="LiveId" clId="{9C62E6E7-ABAE-4584-9C05-353DB3BFCF19}" dt="2022-02-09T00:56:25.032" v="501" actId="6549"/>
          <ac:spMkLst>
            <pc:docMk/>
            <pc:sldMk cId="2477474540" sldId="257"/>
            <ac:spMk id="3" creationId="{AF471C18-2729-48C3-9C7B-48CEF5FDEC52}"/>
          </ac:spMkLst>
        </pc:spChg>
      </pc:sldChg>
      <pc:sldChg chg="modSp del mod ord">
        <pc:chgData name="Al Rodriguez" userId="b48bf10617e0a040" providerId="LiveId" clId="{9C62E6E7-ABAE-4584-9C05-353DB3BFCF19}" dt="2022-02-02T01:21:18.233" v="340" actId="2696"/>
        <pc:sldMkLst>
          <pc:docMk/>
          <pc:sldMk cId="4173770641" sldId="258"/>
        </pc:sldMkLst>
        <pc:spChg chg="mod">
          <ac:chgData name="Al Rodriguez" userId="b48bf10617e0a040" providerId="LiveId" clId="{9C62E6E7-ABAE-4584-9C05-353DB3BFCF19}" dt="2022-01-16T22:33:32.055" v="92" actId="20577"/>
          <ac:spMkLst>
            <pc:docMk/>
            <pc:sldMk cId="4173770641" sldId="258"/>
            <ac:spMk id="3" creationId="{28AB5419-5B6C-456A-AC00-D107B2D919F7}"/>
          </ac:spMkLst>
        </pc:spChg>
      </pc:sldChg>
      <pc:sldChg chg="del">
        <pc:chgData name="Al Rodriguez" userId="b48bf10617e0a040" providerId="LiveId" clId="{9C62E6E7-ABAE-4584-9C05-353DB3BFCF19}" dt="2022-02-09T01:23:32.204" v="502" actId="47"/>
        <pc:sldMkLst>
          <pc:docMk/>
          <pc:sldMk cId="514325161" sldId="261"/>
        </pc:sldMkLst>
      </pc:sldChg>
      <pc:sldChg chg="addSp delSp modSp mod setBg">
        <pc:chgData name="Al Rodriguez" userId="b48bf10617e0a040" providerId="LiveId" clId="{9C62E6E7-ABAE-4584-9C05-353DB3BFCF19}" dt="2022-02-04T14:13:55.341" v="479" actId="26606"/>
        <pc:sldMkLst>
          <pc:docMk/>
          <pc:sldMk cId="3706084868" sldId="263"/>
        </pc:sldMkLst>
        <pc:spChg chg="mo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" creationId="{65D5C305-327C-47E1-99F8-811D0C46767C}"/>
          </ac:spMkLst>
        </pc:spChg>
        <pc:spChg chg="mod or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3" creationId="{EF2C3A82-07A2-4403-B254-47F68AF8D1B3}"/>
          </ac:spMkLst>
        </pc:spChg>
        <pc:spChg chg="add del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10" creationId="{FF9B822F-893E-44C8-963C-64F50ACECBB2}"/>
          </ac:spMkLst>
        </pc:spChg>
        <pc:spChg chg="add del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12" creationId="{EBF87945-A001-489F-9D9B-7D9435F0B9CA}"/>
          </ac:spMkLst>
        </pc:spChg>
        <pc:spChg chg="add del">
          <ac:chgData name="Al Rodriguez" userId="b48bf10617e0a040" providerId="LiveId" clId="{9C62E6E7-ABAE-4584-9C05-353DB3BFCF19}" dt="2022-02-04T14:13:52.975" v="474" actId="26606"/>
          <ac:spMkLst>
            <pc:docMk/>
            <pc:sldMk cId="3706084868" sldId="263"/>
            <ac:spMk id="17" creationId="{FF9B822F-893E-44C8-963C-64F50ACECBB2}"/>
          </ac:spMkLst>
        </pc:spChg>
        <pc:spChg chg="add del">
          <ac:chgData name="Al Rodriguez" userId="b48bf10617e0a040" providerId="LiveId" clId="{9C62E6E7-ABAE-4584-9C05-353DB3BFCF19}" dt="2022-02-04T14:13:52.975" v="474" actId="26606"/>
          <ac:spMkLst>
            <pc:docMk/>
            <pc:sldMk cId="3706084868" sldId="263"/>
            <ac:spMk id="19" creationId="{EBF87945-A001-489F-9D9B-7D9435F0B9CA}"/>
          </ac:spMkLst>
        </pc:spChg>
        <pc:spChg chg="add del">
          <ac:chgData name="Al Rodriguez" userId="b48bf10617e0a040" providerId="LiveId" clId="{9C62E6E7-ABAE-4584-9C05-353DB3BFCF19}" dt="2022-02-04T14:13:54.554" v="476" actId="26606"/>
          <ac:spMkLst>
            <pc:docMk/>
            <pc:sldMk cId="3706084868" sldId="263"/>
            <ac:spMk id="21" creationId="{2B97F24A-32CE-4C1C-A50D-3016B394DCFB}"/>
          </ac:spMkLst>
        </pc:spChg>
        <pc:spChg chg="add del">
          <ac:chgData name="Al Rodriguez" userId="b48bf10617e0a040" providerId="LiveId" clId="{9C62E6E7-ABAE-4584-9C05-353DB3BFCF19}" dt="2022-02-04T14:13:54.554" v="476" actId="26606"/>
          <ac:spMkLst>
            <pc:docMk/>
            <pc:sldMk cId="3706084868" sldId="263"/>
            <ac:spMk id="22" creationId="{CD8B4F24-440B-49E9-B85D-733523DC064B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3" creationId="{768EB4DD-3704-43AD-92B3-C4E0C6EA92CB}"/>
          </ac:spMkLst>
        </pc:spChg>
        <pc:spChg chg="add del">
          <ac:chgData name="Al Rodriguez" userId="b48bf10617e0a040" providerId="LiveId" clId="{9C62E6E7-ABAE-4584-9C05-353DB3BFCF19}" dt="2022-02-04T14:13:55.341" v="478" actId="26606"/>
          <ac:spMkLst>
            <pc:docMk/>
            <pc:sldMk cId="3706084868" sldId="263"/>
            <ac:spMk id="24" creationId="{CEB41C5C-0F34-4DDA-9D7C-5E717F35F60C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7" creationId="{84ECDE7A-6944-466D-8FFE-149A29BA6BAE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8" creationId="{B3420082-9415-44EC-802E-C77D71D59C57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9" creationId="{55A52C45-1FCB-4636-A80F-2849B8226C01}"/>
          </ac:spMkLst>
        </pc:spChg>
        <pc:picChg chg="add mod ord">
          <ac:chgData name="Al Rodriguez" userId="b48bf10617e0a040" providerId="LiveId" clId="{9C62E6E7-ABAE-4584-9C05-353DB3BFCF19}" dt="2022-02-04T14:13:55.341" v="479" actId="26606"/>
          <ac:picMkLst>
            <pc:docMk/>
            <pc:sldMk cId="3706084868" sldId="263"/>
            <ac:picMk id="5" creationId="{A3009428-024E-4EA3-9A98-C098B0395B99}"/>
          </ac:picMkLst>
        </pc:picChg>
        <pc:cxnChg chg="add del">
          <ac:chgData name="Al Rodriguez" userId="b48bf10617e0a040" providerId="LiveId" clId="{9C62E6E7-ABAE-4584-9C05-353DB3BFCF19}" dt="2022-02-04T14:13:55.341" v="478" actId="26606"/>
          <ac:cxnSpMkLst>
            <pc:docMk/>
            <pc:sldMk cId="3706084868" sldId="263"/>
            <ac:cxnSpMk id="25" creationId="{57E1E5E6-F385-4E9C-B201-BA5BDE5CAD52}"/>
          </ac:cxnSpMkLst>
        </pc:cxnChg>
      </pc:sldChg>
      <pc:sldChg chg="modSp mod">
        <pc:chgData name="Al Rodriguez" userId="b48bf10617e0a040" providerId="LiveId" clId="{9C62E6E7-ABAE-4584-9C05-353DB3BFCF19}" dt="2022-02-02T01:23:06.050" v="405" actId="20577"/>
        <pc:sldMkLst>
          <pc:docMk/>
          <pc:sldMk cId="1514649996" sldId="264"/>
        </pc:sldMkLst>
        <pc:spChg chg="mod">
          <ac:chgData name="Al Rodriguez" userId="b48bf10617e0a040" providerId="LiveId" clId="{9C62E6E7-ABAE-4584-9C05-353DB3BFCF19}" dt="2022-02-02T01:23:06.050" v="405" actId="20577"/>
          <ac:spMkLst>
            <pc:docMk/>
            <pc:sldMk cId="1514649996" sldId="264"/>
            <ac:spMk id="3" creationId="{C082AE43-A2DF-4C60-82B3-CB2639F256FB}"/>
          </ac:spMkLst>
        </pc:spChg>
      </pc:sldChg>
      <pc:sldChg chg="modSp mod">
        <pc:chgData name="Al Rodriguez" userId="b48bf10617e0a040" providerId="LiveId" clId="{9C62E6E7-ABAE-4584-9C05-353DB3BFCF19}" dt="2022-01-30T21:55:44.815" v="225" actId="5793"/>
        <pc:sldMkLst>
          <pc:docMk/>
          <pc:sldMk cId="2433014943" sldId="265"/>
        </pc:sldMkLst>
        <pc:spChg chg="mod">
          <ac:chgData name="Al Rodriguez" userId="b48bf10617e0a040" providerId="LiveId" clId="{9C62E6E7-ABAE-4584-9C05-353DB3BFCF19}" dt="2022-01-30T21:55:44.815" v="225" actId="5793"/>
          <ac:spMkLst>
            <pc:docMk/>
            <pc:sldMk cId="2433014943" sldId="265"/>
            <ac:spMk id="3" creationId="{320E5F14-B740-4F3C-9A13-2E860DCE072B}"/>
          </ac:spMkLst>
        </pc:spChg>
      </pc:sldChg>
      <pc:sldChg chg="modSp new mod">
        <pc:chgData name="Al Rodriguez" userId="b48bf10617e0a040" providerId="LiveId" clId="{9C62E6E7-ABAE-4584-9C05-353DB3BFCF19}" dt="2022-02-02T01:07:52.668" v="337" actId="20577"/>
        <pc:sldMkLst>
          <pc:docMk/>
          <pc:sldMk cId="2016459923" sldId="266"/>
        </pc:sldMkLst>
        <pc:spChg chg="mod">
          <ac:chgData name="Al Rodriguez" userId="b48bf10617e0a040" providerId="LiveId" clId="{9C62E6E7-ABAE-4584-9C05-353DB3BFCF19}" dt="2022-02-02T01:07:52.668" v="337" actId="20577"/>
          <ac:spMkLst>
            <pc:docMk/>
            <pc:sldMk cId="2016459923" sldId="266"/>
            <ac:spMk id="2" creationId="{40BD1DAD-43AF-45D2-9DCC-224FC9FE2526}"/>
          </ac:spMkLst>
        </pc:spChg>
        <pc:spChg chg="mod">
          <ac:chgData name="Al Rodriguez" userId="b48bf10617e0a040" providerId="LiveId" clId="{9C62E6E7-ABAE-4584-9C05-353DB3BFCF19}" dt="2022-01-16T22:34:51.001" v="198" actId="20577"/>
          <ac:spMkLst>
            <pc:docMk/>
            <pc:sldMk cId="2016459923" sldId="266"/>
            <ac:spMk id="3" creationId="{1270354C-FA20-43EA-B234-0643B781E769}"/>
          </ac:spMkLst>
        </pc:spChg>
      </pc:sldChg>
      <pc:sldChg chg="del">
        <pc:chgData name="Al Rodriguez" userId="b48bf10617e0a040" providerId="LiveId" clId="{9C62E6E7-ABAE-4584-9C05-353DB3BFCF19}" dt="2022-02-09T01:23:33.257" v="503" actId="47"/>
        <pc:sldMkLst>
          <pc:docMk/>
          <pc:sldMk cId="3980713397" sldId="267"/>
        </pc:sldMkLst>
      </pc:sldChg>
      <pc:sldChg chg="modSp mod">
        <pc:chgData name="Al Rodriguez" userId="b48bf10617e0a040" providerId="LiveId" clId="{9C62E6E7-ABAE-4584-9C05-353DB3BFCF19}" dt="2022-02-02T01:41:13.240" v="447" actId="20577"/>
        <pc:sldMkLst>
          <pc:docMk/>
          <pc:sldMk cId="3471260418" sldId="270"/>
        </pc:sldMkLst>
        <pc:spChg chg="mod">
          <ac:chgData name="Al Rodriguez" userId="b48bf10617e0a040" providerId="LiveId" clId="{9C62E6E7-ABAE-4584-9C05-353DB3BFCF19}" dt="2022-02-02T01:41:13.240" v="447" actId="20577"/>
          <ac:spMkLst>
            <pc:docMk/>
            <pc:sldMk cId="3471260418" sldId="270"/>
            <ac:spMk id="3" creationId="{2F4AD995-5673-4C25-AE20-F46079D47E7C}"/>
          </ac:spMkLst>
        </pc:spChg>
      </pc:sldChg>
      <pc:sldChg chg="modSp mod">
        <pc:chgData name="Al Rodriguez" userId="b48bf10617e0a040" providerId="LiveId" clId="{9C62E6E7-ABAE-4584-9C05-353DB3BFCF19}" dt="2022-02-09T01:46:02.660" v="558" actId="14"/>
        <pc:sldMkLst>
          <pc:docMk/>
          <pc:sldMk cId="3104219159" sldId="271"/>
        </pc:sldMkLst>
        <pc:spChg chg="mod">
          <ac:chgData name="Al Rodriguez" userId="b48bf10617e0a040" providerId="LiveId" clId="{9C62E6E7-ABAE-4584-9C05-353DB3BFCF19}" dt="2022-02-09T01:46:02.660" v="558" actId="14"/>
          <ac:spMkLst>
            <pc:docMk/>
            <pc:sldMk cId="3104219159" sldId="271"/>
            <ac:spMk id="3" creationId="{5A8418ED-0057-47F3-8906-9048C70743F8}"/>
          </ac:spMkLst>
        </pc:spChg>
      </pc:sldChg>
      <pc:sldChg chg="modSp mod">
        <pc:chgData name="Al Rodriguez" userId="b48bf10617e0a040" providerId="LiveId" clId="{9C62E6E7-ABAE-4584-9C05-353DB3BFCF19}" dt="2022-02-02T01:53:45.799" v="464" actId="20577"/>
        <pc:sldMkLst>
          <pc:docMk/>
          <pc:sldMk cId="2981593132" sldId="272"/>
        </pc:sldMkLst>
        <pc:spChg chg="mod">
          <ac:chgData name="Al Rodriguez" userId="b48bf10617e0a040" providerId="LiveId" clId="{9C62E6E7-ABAE-4584-9C05-353DB3BFCF19}" dt="2022-02-02T01:53:26.616" v="456" actId="6549"/>
          <ac:spMkLst>
            <pc:docMk/>
            <pc:sldMk cId="2981593132" sldId="272"/>
            <ac:spMk id="2" creationId="{F90F67EB-1005-4DE6-BB2A-35B00B99C88C}"/>
          </ac:spMkLst>
        </pc:spChg>
        <pc:spChg chg="mod">
          <ac:chgData name="Al Rodriguez" userId="b48bf10617e0a040" providerId="LiveId" clId="{9C62E6E7-ABAE-4584-9C05-353DB3BFCF19}" dt="2022-02-02T01:53:45.799" v="464" actId="20577"/>
          <ac:spMkLst>
            <pc:docMk/>
            <pc:sldMk cId="2981593132" sldId="272"/>
            <ac:spMk id="3" creationId="{ABCFDFC0-3B9D-45E2-8590-44185EA2DC4B}"/>
          </ac:spMkLst>
        </pc:spChg>
      </pc:sldChg>
      <pc:sldChg chg="addSp delSp modSp mod setBg">
        <pc:chgData name="Al Rodriguez" userId="b48bf10617e0a040" providerId="LiveId" clId="{9C62E6E7-ABAE-4584-9C05-353DB3BFCF19}" dt="2022-01-30T23:18:02.122" v="239" actId="26606"/>
        <pc:sldMkLst>
          <pc:docMk/>
          <pc:sldMk cId="2790595157" sldId="274"/>
        </pc:sldMkLst>
        <pc:spChg chg="mo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2" creationId="{7821F850-3259-45AB-B445-19F6DEB2F460}"/>
          </ac:spMkLst>
        </pc:spChg>
        <pc:spChg chg="mod or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3" creationId="{F090F482-D416-4362-BF85-3A4CC08D0FB6}"/>
          </ac:spMkLst>
        </pc:spChg>
        <pc:spChg chg="ad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7" creationId="{2596F992-698C-48C0-9D89-70DA4CE927EF}"/>
          </ac:spMkLst>
        </pc:spChg>
        <pc:spChg chg="ad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8" creationId="{E7BFF8DC-0AE7-4AD2-9B28-2E5F26D62C30}"/>
          </ac:spMkLst>
        </pc:spChg>
        <pc:spChg chg="ad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9" creationId="{7E0162AD-C6E5-4BF8-A453-76ADB36877D3}"/>
          </ac:spMkLst>
        </pc:spChg>
        <pc:spChg chg="add del">
          <ac:chgData name="Al Rodriguez" userId="b48bf10617e0a040" providerId="LiveId" clId="{9C62E6E7-ABAE-4584-9C05-353DB3BFCF19}" dt="2022-01-30T23:17:56.407" v="232" actId="26606"/>
          <ac:spMkLst>
            <pc:docMk/>
            <pc:sldMk cId="2790595157" sldId="274"/>
            <ac:spMk id="10" creationId="{85016AEC-0320-4ED0-8ECB-FE11DDDFE17A}"/>
          </ac:spMkLst>
        </pc:spChg>
        <pc:spChg chg="add del">
          <ac:chgData name="Al Rodriguez" userId="b48bf10617e0a040" providerId="LiveId" clId="{9C62E6E7-ABAE-4584-9C05-353DB3BFCF19}" dt="2022-01-30T23:17:56.407" v="232" actId="26606"/>
          <ac:spMkLst>
            <pc:docMk/>
            <pc:sldMk cId="2790595157" sldId="274"/>
            <ac:spMk id="12" creationId="{C70C3B59-DE2C-4611-8148-812575C5CA48}"/>
          </ac:spMkLst>
        </pc:spChg>
        <pc:spChg chg="add del">
          <ac:chgData name="Al Rodriguez" userId="b48bf10617e0a040" providerId="LiveId" clId="{9C62E6E7-ABAE-4584-9C05-353DB3BFCF19}" dt="2022-01-30T23:17:59.354" v="234" actId="26606"/>
          <ac:spMkLst>
            <pc:docMk/>
            <pc:sldMk cId="2790595157" sldId="274"/>
            <ac:spMk id="14" creationId="{7E0162AD-C6E5-4BF8-A453-76ADB36877D3}"/>
          </ac:spMkLst>
        </pc:spChg>
        <pc:spChg chg="add del">
          <ac:chgData name="Al Rodriguez" userId="b48bf10617e0a040" providerId="LiveId" clId="{9C62E6E7-ABAE-4584-9C05-353DB3BFCF19}" dt="2022-01-30T23:17:59.354" v="234" actId="26606"/>
          <ac:spMkLst>
            <pc:docMk/>
            <pc:sldMk cId="2790595157" sldId="274"/>
            <ac:spMk id="15" creationId="{2596F992-698C-48C0-9D89-70DA4CE927EF}"/>
          </ac:spMkLst>
        </pc:spChg>
        <pc:spChg chg="add del">
          <ac:chgData name="Al Rodriguez" userId="b48bf10617e0a040" providerId="LiveId" clId="{9C62E6E7-ABAE-4584-9C05-353DB3BFCF19}" dt="2022-01-30T23:17:59.354" v="234" actId="26606"/>
          <ac:spMkLst>
            <pc:docMk/>
            <pc:sldMk cId="2790595157" sldId="274"/>
            <ac:spMk id="16" creationId="{E7BFF8DC-0AE7-4AD2-9B28-2E5F26D62C30}"/>
          </ac:spMkLst>
        </pc:spChg>
        <pc:spChg chg="add del">
          <ac:chgData name="Al Rodriguez" userId="b48bf10617e0a040" providerId="LiveId" clId="{9C62E6E7-ABAE-4584-9C05-353DB3BFCF19}" dt="2022-01-30T23:18:00.776" v="236" actId="26606"/>
          <ac:spMkLst>
            <pc:docMk/>
            <pc:sldMk cId="2790595157" sldId="274"/>
            <ac:spMk id="18" creationId="{81AEB8A9-B768-4E30-BA55-D919E6687343}"/>
          </ac:spMkLst>
        </pc:spChg>
        <pc:picChg chg="add mod">
          <ac:chgData name="Al Rodriguez" userId="b48bf10617e0a040" providerId="LiveId" clId="{9C62E6E7-ABAE-4584-9C05-353DB3BFCF19}" dt="2022-01-30T23:18:02.122" v="239" actId="26606"/>
          <ac:picMkLst>
            <pc:docMk/>
            <pc:sldMk cId="2790595157" sldId="274"/>
            <ac:picMk id="5" creationId="{EA3126C2-297F-418E-9A58-4E66C2594094}"/>
          </ac:picMkLst>
        </pc:picChg>
      </pc:sldChg>
      <pc:sldChg chg="del">
        <pc:chgData name="Al Rodriguez" userId="b48bf10617e0a040" providerId="LiveId" clId="{9C62E6E7-ABAE-4584-9C05-353DB3BFCF19}" dt="2022-01-30T23:31:51.809" v="327" actId="2696"/>
        <pc:sldMkLst>
          <pc:docMk/>
          <pc:sldMk cId="2951701272" sldId="276"/>
        </pc:sldMkLst>
      </pc:sldChg>
      <pc:sldChg chg="modSp mod">
        <pc:chgData name="Al Rodriguez" userId="b48bf10617e0a040" providerId="LiveId" clId="{9C62E6E7-ABAE-4584-9C05-353DB3BFCF19}" dt="2022-01-30T23:25:36.771" v="326" actId="20577"/>
        <pc:sldMkLst>
          <pc:docMk/>
          <pc:sldMk cId="468657460" sldId="279"/>
        </pc:sldMkLst>
        <pc:spChg chg="mod">
          <ac:chgData name="Al Rodriguez" userId="b48bf10617e0a040" providerId="LiveId" clId="{9C62E6E7-ABAE-4584-9C05-353DB3BFCF19}" dt="2022-01-30T23:25:36.771" v="326" actId="20577"/>
          <ac:spMkLst>
            <pc:docMk/>
            <pc:sldMk cId="468657460" sldId="279"/>
            <ac:spMk id="3" creationId="{130F00FD-2381-4F19-AB9F-EDB5D4C28071}"/>
          </ac:spMkLst>
        </pc:spChg>
      </pc:sldChg>
      <pc:sldChg chg="modSp mod">
        <pc:chgData name="Al Rodriguez" userId="b48bf10617e0a040" providerId="LiveId" clId="{9C62E6E7-ABAE-4584-9C05-353DB3BFCF19}" dt="2022-02-02T01:53:13.481" v="455" actId="6549"/>
        <pc:sldMkLst>
          <pc:docMk/>
          <pc:sldMk cId="42973494" sldId="280"/>
        </pc:sldMkLst>
        <pc:spChg chg="mod">
          <ac:chgData name="Al Rodriguez" userId="b48bf10617e0a040" providerId="LiveId" clId="{9C62E6E7-ABAE-4584-9C05-353DB3BFCF19}" dt="2022-02-02T01:53:13.481" v="455" actId="6549"/>
          <ac:spMkLst>
            <pc:docMk/>
            <pc:sldMk cId="42973494" sldId="280"/>
            <ac:spMk id="3" creationId="{D85F31FA-0335-4D54-9295-024D90B93303}"/>
          </ac:spMkLst>
        </pc:spChg>
      </pc:sldChg>
      <pc:sldChg chg="modSp mod">
        <pc:chgData name="Al Rodriguez" userId="b48bf10617e0a040" providerId="LiveId" clId="{9C62E6E7-ABAE-4584-9C05-353DB3BFCF19}" dt="2022-02-09T02:05:33.578" v="589" actId="20577"/>
        <pc:sldMkLst>
          <pc:docMk/>
          <pc:sldMk cId="927562409" sldId="283"/>
        </pc:sldMkLst>
        <pc:spChg chg="mod">
          <ac:chgData name="Al Rodriguez" userId="b48bf10617e0a040" providerId="LiveId" clId="{9C62E6E7-ABAE-4584-9C05-353DB3BFCF19}" dt="2022-02-09T02:05:33.578" v="589" actId="20577"/>
          <ac:spMkLst>
            <pc:docMk/>
            <pc:sldMk cId="927562409" sldId="283"/>
            <ac:spMk id="3" creationId="{AF471C18-2729-48C3-9C7B-48CEF5FDEC52}"/>
          </ac:spMkLst>
        </pc:spChg>
      </pc:sldChg>
      <pc:sldChg chg="modSp mod ord">
        <pc:chgData name="Al Rodriguez" userId="b48bf10617e0a040" providerId="LiveId" clId="{9C62E6E7-ABAE-4584-9C05-353DB3BFCF19}" dt="2022-02-08T23:15:58.920" v="500" actId="20577"/>
        <pc:sldMkLst>
          <pc:docMk/>
          <pc:sldMk cId="2653089432" sldId="284"/>
        </pc:sldMkLst>
        <pc:spChg chg="mod">
          <ac:chgData name="Al Rodriguez" userId="b48bf10617e0a040" providerId="LiveId" clId="{9C62E6E7-ABAE-4584-9C05-353DB3BFCF19}" dt="2022-02-08T23:15:58.920" v="500" actId="20577"/>
          <ac:spMkLst>
            <pc:docMk/>
            <pc:sldMk cId="2653089432" sldId="284"/>
            <ac:spMk id="3" creationId="{3C36E9D4-D292-443F-8D55-ABD8AF2C7DA6}"/>
          </ac:spMkLst>
        </pc:spChg>
      </pc:sldChg>
      <pc:sldChg chg="addSp modSp new mod ord setBg">
        <pc:chgData name="Al Rodriguez" userId="b48bf10617e0a040" providerId="LiveId" clId="{9C62E6E7-ABAE-4584-9C05-353DB3BFCF19}" dt="2022-01-30T23:24:50.587" v="302" actId="26606"/>
        <pc:sldMkLst>
          <pc:docMk/>
          <pc:sldMk cId="295977499" sldId="287"/>
        </pc:sldMkLst>
        <pc:spChg chg="mod">
          <ac:chgData name="Al Rodriguez" userId="b48bf10617e0a040" providerId="LiveId" clId="{9C62E6E7-ABAE-4584-9C05-353DB3BFCF19}" dt="2022-01-30T23:24:50.587" v="302" actId="26606"/>
          <ac:spMkLst>
            <pc:docMk/>
            <pc:sldMk cId="295977499" sldId="287"/>
            <ac:spMk id="2" creationId="{18161F6F-04D0-473E-98CA-E6A68DC22FC4}"/>
          </ac:spMkLst>
        </pc:spChg>
        <pc:spChg chg="mod">
          <ac:chgData name="Al Rodriguez" userId="b48bf10617e0a040" providerId="LiveId" clId="{9C62E6E7-ABAE-4584-9C05-353DB3BFCF19}" dt="2022-01-30T23:24:50.587" v="302" actId="26606"/>
          <ac:spMkLst>
            <pc:docMk/>
            <pc:sldMk cId="295977499" sldId="287"/>
            <ac:spMk id="3" creationId="{A81AB71A-5842-40B8-9404-9E7928BABBE0}"/>
          </ac:spMkLst>
        </pc:spChg>
        <pc:spChg chg="add">
          <ac:chgData name="Al Rodriguez" userId="b48bf10617e0a040" providerId="LiveId" clId="{9C62E6E7-ABAE-4584-9C05-353DB3BFCF19}" dt="2022-01-30T23:24:50.587" v="302" actId="26606"/>
          <ac:spMkLst>
            <pc:docMk/>
            <pc:sldMk cId="295977499" sldId="287"/>
            <ac:spMk id="10" creationId="{81AEB8A9-B768-4E30-BA55-D919E6687343}"/>
          </ac:spMkLst>
        </pc:spChg>
        <pc:picChg chg="add mod">
          <ac:chgData name="Al Rodriguez" userId="b48bf10617e0a040" providerId="LiveId" clId="{9C62E6E7-ABAE-4584-9C05-353DB3BFCF19}" dt="2022-01-30T23:24:50.587" v="302" actId="26606"/>
          <ac:picMkLst>
            <pc:docMk/>
            <pc:sldMk cId="295977499" sldId="287"/>
            <ac:picMk id="5" creationId="{BF9C0B92-B802-43D2-B35B-759985D7A35B}"/>
          </ac:picMkLst>
        </pc:picChg>
      </pc:sldChg>
      <pc:sldChg chg="del">
        <pc:chgData name="Al Rodriguez" userId="b48bf10617e0a040" providerId="LiveId" clId="{9C62E6E7-ABAE-4584-9C05-353DB3BFCF19}" dt="2022-01-30T23:19:19.606" v="240" actId="2696"/>
        <pc:sldMkLst>
          <pc:docMk/>
          <pc:sldMk cId="1438276001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tf2pulumi/" TargetMode="External"/><Relationship Id="rId2" Type="http://schemas.openxmlformats.org/officeDocument/2006/relationships/hyperlink" Target="https://www.pulumi.com/arm2pulum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lumi.com/kube2pulumi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regist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ea typeface="+mn-lt"/>
                <a:cs typeface="+mn-lt"/>
              </a:rPr>
              <a:t>with C# and Pulumi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CRUD Your Cloud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8CB9A-C21B-42F6-B3C6-6CD046B5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Backend and State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902F-F7B9-4AE6-B686-7EC9973C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Tracks state of stack</a:t>
            </a:r>
          </a:p>
          <a:p>
            <a:pPr lvl="1"/>
            <a:r>
              <a:rPr lang="en-US" sz="1600" dirty="0">
                <a:cs typeface="Calibri"/>
              </a:rPr>
              <a:t>Inputs/Outputs</a:t>
            </a:r>
          </a:p>
          <a:p>
            <a:pPr lvl="1"/>
            <a:r>
              <a:rPr lang="en-US" sz="1600" dirty="0">
                <a:cs typeface="Calibri"/>
              </a:rPr>
              <a:t>Secrets</a:t>
            </a:r>
          </a:p>
          <a:p>
            <a:pPr lvl="1"/>
            <a:r>
              <a:rPr lang="en-US" sz="1600" dirty="0">
                <a:cs typeface="Calibri"/>
              </a:rPr>
              <a:t>Config Values</a:t>
            </a:r>
          </a:p>
          <a:p>
            <a:r>
              <a:rPr lang="en-US" sz="2000" dirty="0">
                <a:cs typeface="Calibri"/>
              </a:rPr>
              <a:t>Hosted SaaS or Self Hosted</a:t>
            </a:r>
            <a:endParaRPr lang="en-US" dirty="0"/>
          </a:p>
          <a:p>
            <a:r>
              <a:rPr lang="en-US" sz="2000" dirty="0">
                <a:cs typeface="Calibri"/>
              </a:rPr>
              <a:t>Importable/Exportable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13E16F-1901-4092-8AF2-9BB0EEAC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80" y="1782981"/>
            <a:ext cx="6079291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65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00F4-BCAB-4BAC-B594-C960287B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Input/Output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617A-B863-4C0A-A922-C77ACDFE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for resources that will be created</a:t>
            </a:r>
          </a:p>
          <a:p>
            <a:r>
              <a:rPr lang="en-US" dirty="0">
                <a:cs typeface="Calibri"/>
              </a:rPr>
              <a:t>Inputs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cs typeface="Calibri"/>
              </a:rPr>
              <a:t>Become Outputs</a:t>
            </a:r>
          </a:p>
          <a:p>
            <a:r>
              <a:rPr lang="en-US" dirty="0">
                <a:cs typeface="Calibri"/>
              </a:rPr>
              <a:t>Outputs</a:t>
            </a:r>
          </a:p>
          <a:p>
            <a:pPr lvl="1"/>
            <a:r>
              <a:rPr lang="en-US" dirty="0">
                <a:cs typeface="Calibri"/>
              </a:rPr>
              <a:t>Result </a:t>
            </a:r>
            <a:r>
              <a:rPr lang="en-US" i="1" dirty="0">
                <a:cs typeface="Calibri"/>
              </a:rPr>
              <a:t>after</a:t>
            </a:r>
            <a:r>
              <a:rPr lang="en-US" dirty="0">
                <a:cs typeface="Calibri"/>
              </a:rPr>
              <a:t> the resource is created</a:t>
            </a:r>
          </a:p>
          <a:p>
            <a:pPr lvl="2"/>
            <a:r>
              <a:rPr lang="en-US" dirty="0">
                <a:cs typeface="Calibri"/>
              </a:rPr>
              <a:t>Ex: GUID of a storage account</a:t>
            </a:r>
          </a:p>
          <a:p>
            <a:pPr lvl="2"/>
            <a:r>
              <a:rPr lang="en-US" dirty="0">
                <a:cs typeface="Calibri"/>
              </a:rPr>
              <a:t>Resources using an Output are dependencies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99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E7AE-4D03-43B7-9A8C-E4A1E5A7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Using/Setting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6CD4-4CBE-4AE9-9D95-E53761BC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Apply() method</a:t>
            </a:r>
          </a:p>
          <a:p>
            <a:pPr lvl="1"/>
            <a:r>
              <a:rPr lang="en-US" dirty="0">
                <a:ea typeface="+mn-lt"/>
                <a:cs typeface="+mn-lt"/>
              </a:rPr>
              <a:t>var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vm.DnsName.Apply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dnsName</a:t>
            </a:r>
            <a:r>
              <a:rPr lang="en-US" dirty="0">
                <a:ea typeface="+mn-lt"/>
                <a:cs typeface="+mn-lt"/>
              </a:rPr>
              <a:t> =&gt; "https://" + </a:t>
            </a:r>
            <a:r>
              <a:rPr lang="en-US" dirty="0" err="1">
                <a:ea typeface="+mn-lt"/>
                <a:cs typeface="+mn-lt"/>
              </a:rPr>
              <a:t>dnsName</a:t>
            </a:r>
            <a:r>
              <a:rPr lang="en-US" dirty="0">
                <a:ea typeface="+mn-lt"/>
                <a:cs typeface="+mn-lt"/>
              </a:rPr>
              <a:t>);</a:t>
            </a:r>
          </a:p>
          <a:p>
            <a:r>
              <a:rPr lang="en-US" dirty="0">
                <a:cs typeface="Calibri"/>
              </a:rPr>
              <a:t>String Interpolation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var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Output.Format</a:t>
            </a:r>
            <a:r>
              <a:rPr lang="en-US" dirty="0">
                <a:ea typeface="+mn-lt"/>
                <a:cs typeface="+mn-lt"/>
              </a:rPr>
              <a:t>($"http://{hostname}:{port}/");</a:t>
            </a:r>
          </a:p>
          <a:p>
            <a:r>
              <a:rPr lang="en-US" dirty="0">
                <a:cs typeface="Calibri"/>
              </a:rPr>
              <a:t>Hoisting</a:t>
            </a:r>
          </a:p>
          <a:p>
            <a:pPr lvl="1"/>
            <a:r>
              <a:rPr lang="en-US" dirty="0">
                <a:cs typeface="Calibri"/>
              </a:rPr>
              <a:t>var </a:t>
            </a:r>
            <a:r>
              <a:rPr lang="en-US" dirty="0" err="1">
                <a:cs typeface="Calibri"/>
              </a:rPr>
              <a:t>myOutput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vm.Id</a:t>
            </a:r>
            <a:r>
              <a:rPr lang="en-US" dirty="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1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7FC6-ED54-42BE-B5F9-86CE1449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 Outputs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A546-AAA5-4C55-AA30-79A46F2A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custom Outputs for later access</a:t>
            </a:r>
          </a:p>
          <a:p>
            <a:r>
              <a:rPr lang="en-US" dirty="0">
                <a:cs typeface="Calibri"/>
              </a:rPr>
              <a:t>Whatever You Want</a:t>
            </a:r>
          </a:p>
          <a:p>
            <a:pPr lvl="1"/>
            <a:r>
              <a:rPr lang="en-US" dirty="0">
                <a:cs typeface="Calibri"/>
              </a:rPr>
              <a:t>Connection String to storage account (better store as a secret)</a:t>
            </a:r>
          </a:p>
          <a:p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OutputAttribute</a:t>
            </a:r>
            <a:r>
              <a:rPr lang="en-US" dirty="0">
                <a:ea typeface="+mn-lt"/>
                <a:cs typeface="+mn-lt"/>
              </a:rPr>
              <a:t>] on property</a:t>
            </a:r>
          </a:p>
          <a:p>
            <a:r>
              <a:rPr lang="en-US" dirty="0">
                <a:ea typeface="+mn-lt"/>
                <a:cs typeface="+mn-lt"/>
              </a:rPr>
              <a:t>Value stored in Stack State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8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EA68-26A9-466B-95A9-20222ACC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D995-5673-4C25-AE20-F46079D4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YAML files</a:t>
            </a:r>
          </a:p>
          <a:p>
            <a:pPr lvl="1"/>
            <a:r>
              <a:rPr lang="en-US" dirty="0">
                <a:cs typeface="Calibri"/>
              </a:rPr>
              <a:t>Sorry</a:t>
            </a:r>
          </a:p>
          <a:p>
            <a:r>
              <a:rPr lang="en-US" dirty="0">
                <a:cs typeface="Calibri"/>
              </a:rPr>
              <a:t>Per Stack</a:t>
            </a:r>
          </a:p>
          <a:p>
            <a:r>
              <a:rPr lang="en-US" dirty="0">
                <a:cs typeface="Calibri"/>
              </a:rPr>
              <a:t>Optional and Required methods</a:t>
            </a:r>
            <a:endParaRPr lang="en-US" dirty="0">
              <a:latin typeface="Calibri" panose="020F0502020204030204"/>
              <a:cs typeface="Calibri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var x = </a:t>
            </a:r>
            <a:r>
              <a:rPr lang="en-US" dirty="0" err="1">
                <a:latin typeface="Consolas"/>
                <a:cs typeface="Calibri"/>
              </a:rPr>
              <a:t>config.Require</a:t>
            </a:r>
            <a:r>
              <a:rPr lang="en-US" dirty="0">
                <a:latin typeface="Consolas"/>
                <a:cs typeface="Calibri"/>
              </a:rPr>
              <a:t>("name");</a:t>
            </a:r>
            <a:endParaRPr lang="en-US" dirty="0">
              <a:latin typeface="Calibri" panose="020F0502020204030204"/>
              <a:cs typeface="Calibri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var y = config.GetInt32("lucky") ?? 42;</a:t>
            </a:r>
          </a:p>
          <a:p>
            <a:pPr lvl="1"/>
            <a:r>
              <a:rPr lang="en-US" dirty="0">
                <a:latin typeface="Consolas"/>
                <a:cs typeface="Calibri"/>
              </a:rPr>
              <a:t>var z = </a:t>
            </a:r>
            <a:r>
              <a:rPr lang="en-US" dirty="0" err="1">
                <a:latin typeface="Consolas"/>
                <a:cs typeface="Calibri"/>
              </a:rPr>
              <a:t>config.RequireObject</a:t>
            </a:r>
            <a:r>
              <a:rPr lang="en-US" dirty="0">
                <a:latin typeface="Consolas"/>
                <a:cs typeface="Calibri"/>
              </a:rPr>
              <a:t>&lt;</a:t>
            </a:r>
            <a:r>
              <a:rPr lang="en-US" dirty="0" err="1">
                <a:latin typeface="Consolas"/>
                <a:cs typeface="Calibri"/>
              </a:rPr>
              <a:t>MyObject</a:t>
            </a:r>
            <a:r>
              <a:rPr lang="en-US" dirty="0">
                <a:latin typeface="Consolas"/>
                <a:cs typeface="Calibri"/>
              </a:rPr>
              <a:t>&gt;("data");</a:t>
            </a:r>
            <a:br>
              <a:rPr lang="en-US" dirty="0">
                <a:latin typeface="Consolas"/>
                <a:cs typeface="Calibri"/>
              </a:rPr>
            </a:b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26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48-E1D3-4FC7-95C2-7546CF45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Secrets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18ED-0057-47F3-8906-9048C707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Encrypted</a:t>
            </a:r>
            <a:endParaRPr lang="en-US" dirty="0"/>
          </a:p>
          <a:p>
            <a:r>
              <a:rPr lang="en-US" dirty="0">
                <a:cs typeface="Calibri"/>
              </a:rPr>
              <a:t>In Config</a:t>
            </a:r>
          </a:p>
          <a:p>
            <a:pPr lvl="1"/>
            <a:r>
              <a:rPr lang="en-US" dirty="0">
                <a:cs typeface="Calibri"/>
              </a:rPr>
              <a:t>Get value similar to config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Config.GetSecret</a:t>
            </a:r>
            <a:r>
              <a:rPr lang="en-US" dirty="0">
                <a:ea typeface="+mn-lt"/>
                <a:cs typeface="+mn-lt"/>
              </a:rPr>
              <a:t>(key)</a:t>
            </a:r>
          </a:p>
          <a:p>
            <a:pPr lvl="2"/>
            <a:r>
              <a:rPr lang="en-US" dirty="0" err="1">
                <a:latin typeface="Consolas"/>
                <a:cs typeface="Calibri"/>
              </a:rPr>
              <a:t>Config.RequireSecret</a:t>
            </a:r>
            <a:r>
              <a:rPr lang="en-US" dirty="0">
                <a:latin typeface="Consolas"/>
                <a:cs typeface="Calibri"/>
              </a:rPr>
              <a:t>(key)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cs typeface="Calibri"/>
              </a:rPr>
              <a:t>In Outputs</a:t>
            </a:r>
          </a:p>
          <a:p>
            <a:pPr lvl="1"/>
            <a:r>
              <a:rPr lang="en-US" dirty="0">
                <a:cs typeface="Calibri"/>
              </a:rPr>
              <a:t>Create value as Output&lt;string&gt;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Output.CreateSecret</a:t>
            </a:r>
            <a:r>
              <a:rPr lang="en-US" dirty="0">
                <a:ea typeface="+mn-lt"/>
                <a:cs typeface="+mn-lt"/>
              </a:rPr>
              <a:t>(value)</a:t>
            </a:r>
          </a:p>
          <a:p>
            <a:pPr lvl="1"/>
            <a:r>
              <a:rPr lang="en-US" dirty="0">
                <a:ea typeface="+mn-lt"/>
                <a:cs typeface="+mn-lt"/>
              </a:rPr>
              <a:t>Hidden in Web Console</a:t>
            </a:r>
          </a:p>
          <a:p>
            <a:r>
              <a:rPr lang="en-US" dirty="0">
                <a:ea typeface="+mn-lt"/>
                <a:cs typeface="+mn-lt"/>
              </a:rPr>
              <a:t>Can be viewed in CLI</a:t>
            </a:r>
          </a:p>
        </p:txBody>
      </p:sp>
    </p:spTree>
    <p:extLst>
      <p:ext uri="{BB962C8B-B14F-4D97-AF65-F5344CB8AC3E}">
        <p14:creationId xmlns:p14="http://schemas.microsoft.com/office/powerpoint/2010/main" val="310421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F850-3259-45AB-B445-19F6DEB2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cs typeface="Calibri Light"/>
              </a:rPr>
              <a:t>Random Values</a:t>
            </a:r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126C2-297F-418E-9A58-4E66C259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627874"/>
            <a:ext cx="11139778" cy="1113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F482-D416-4362-BF85-3A4CC08D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Create random values as a resource</a:t>
            </a:r>
          </a:p>
          <a:p>
            <a:pPr lvl="1"/>
            <a:r>
              <a:rPr lang="en-US" sz="2000">
                <a:cs typeface="Calibri"/>
              </a:rPr>
              <a:t>Password</a:t>
            </a:r>
          </a:p>
          <a:p>
            <a:pPr lvl="1"/>
            <a:r>
              <a:rPr lang="en-US" sz="2000">
                <a:cs typeface="Calibri"/>
              </a:rPr>
              <a:t>GUID aka UUID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BC6A-6808-4222-82C8-87E4352A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Reference Existing Infrastructure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6FD6-F9F4-4D2D-8B72-E5F94803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cs typeface="Calibri"/>
              </a:rPr>
              <a:t>Getter functions</a:t>
            </a:r>
          </a:p>
          <a:p>
            <a:pPr lvl="1"/>
            <a:r>
              <a:rPr lang="en-US" sz="1500">
                <a:cs typeface="Calibri"/>
              </a:rPr>
              <a:t>By Pulumi Name or cloud native id</a:t>
            </a:r>
          </a:p>
          <a:p>
            <a:r>
              <a:rPr lang="en-US" sz="1500">
                <a:cs typeface="Calibri"/>
              </a:rPr>
              <a:t>READ-ONLY</a:t>
            </a:r>
          </a:p>
          <a:p>
            <a:pPr lvl="1"/>
            <a:r>
              <a:rPr lang="en-US" sz="1500">
                <a:cs typeface="Calibri"/>
              </a:rPr>
              <a:t>Pulumi will not modify the resource</a:t>
            </a:r>
          </a:p>
          <a:p>
            <a:pPr lvl="1"/>
            <a:r>
              <a:rPr lang="en-US" sz="1500">
                <a:cs typeface="Calibri"/>
              </a:rPr>
              <a:t>Pulumi will not store state of resource in backend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46C2081-BAD1-47A6-B6BC-8FF1B7D4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63" y="4530206"/>
            <a:ext cx="9514886" cy="7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36F3-5EDC-48A0-9EC8-3A2AC9E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Import Existing Infrastructure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897B-D443-4D9B-9701-F11EDEF8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CLI Command:</a:t>
            </a:r>
          </a:p>
          <a:p>
            <a:pPr lvl="1"/>
            <a:r>
              <a:rPr lang="en-US" sz="1600" dirty="0" err="1">
                <a:ea typeface="+mn-lt"/>
                <a:cs typeface="+mn-lt"/>
              </a:rPr>
              <a:t>pulumi</a:t>
            </a:r>
            <a:r>
              <a:rPr lang="en-US" sz="1600" dirty="0">
                <a:ea typeface="+mn-lt"/>
                <a:cs typeface="+mn-lt"/>
              </a:rPr>
              <a:t> import aws:s3/</a:t>
            </a:r>
            <a:r>
              <a:rPr lang="en-US" sz="1600" dirty="0" err="1">
                <a:ea typeface="+mn-lt"/>
                <a:cs typeface="+mn-lt"/>
              </a:rPr>
              <a:t>bucket:Bucket</a:t>
            </a:r>
            <a:r>
              <a:rPr lang="en-US" sz="1600" dirty="0">
                <a:ea typeface="+mn-lt"/>
                <a:cs typeface="+mn-lt"/>
              </a:rPr>
              <a:t> infra-logs company-infra-logs</a:t>
            </a:r>
            <a:endParaRPr lang="en-US" sz="16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E9FC3F9-7E9C-4205-8813-A2750EBD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293963"/>
            <a:ext cx="4974336" cy="2188707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B41592-742C-4EBD-B055-CDFBAE29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399668"/>
            <a:ext cx="4974336" cy="19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61F6F-04D0-473E-98CA-E6A68DC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B71A-5842-40B8-9404-9E7928BA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Output log info</a:t>
            </a:r>
          </a:p>
          <a:p>
            <a:pPr lvl="1"/>
            <a:r>
              <a:rPr lang="en-US" sz="2000"/>
              <a:t>Console.WriteLine() also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C0B92-B802-43D2-B35B-759985D7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17" y="3446698"/>
            <a:ext cx="631099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BD1DAD-43AF-45D2-9DCC-224FC9FE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 (Al Rodriguez)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354C-FA20-43EA-B234-0643B781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ProgrammerAL</a:t>
            </a:r>
          </a:p>
          <a:p>
            <a:pPr lvl="1"/>
            <a:r>
              <a:rPr lang="en-US" dirty="0"/>
              <a:t>Twitter, LinkedIn, personal website, </a:t>
            </a:r>
            <a:r>
              <a:rPr lang="en-US"/>
              <a:t>etc</a:t>
            </a:r>
            <a:endParaRPr lang="en-US" dirty="0"/>
          </a:p>
          <a:p>
            <a:r>
              <a:rPr lang="en-US" sz="2400"/>
              <a:t>Misc</a:t>
            </a:r>
          </a:p>
          <a:p>
            <a:pPr lvl="1"/>
            <a:r>
              <a:rPr lang="en-US" dirty="0">
                <a:cs typeface="Calibri"/>
              </a:rPr>
              <a:t>Speaker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Programmer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Podcaster</a:t>
            </a:r>
            <a:endParaRPr lang="en-US" dirty="0"/>
          </a:p>
          <a:p>
            <a:pPr lvl="1"/>
            <a:r>
              <a:rPr lang="en-US" dirty="0"/>
              <a:t>Knows 1 card trick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FA098D9C-BC09-4D97-9FC3-71E1C251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68" y="2492376"/>
            <a:ext cx="3224851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E15A-7542-45F6-A21C-2EA7222C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Runtime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00FD-2381-4F19-AB9F-EDB5D4C2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Debugger.Launch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Attach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5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A148A-689A-4D1B-B57B-049F95DC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Automation API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C27CB49-E320-4134-95C8-06CA5186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cs typeface="Calibri"/>
              </a:rPr>
              <a:t>Call Pulumi in your custom code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No need to call CLI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DEC90C-3E5D-4F0E-839A-06247B691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 b="-2"/>
          <a:stretch/>
        </p:blipFill>
        <p:spPr>
          <a:xfrm>
            <a:off x="4998268" y="1350328"/>
            <a:ext cx="6539075" cy="38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330A9F-1416-4765-842B-D4A81BBB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9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48151A-DE9B-4B81-8D89-F49ED7BC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Pulumi Packages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31FA-0335-4D54-9295-024D90B9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cs typeface="Calibri"/>
              </a:rPr>
              <a:t>Write your code</a:t>
            </a:r>
          </a:p>
          <a:p>
            <a:r>
              <a:rPr lang="en-US" sz="2400" dirty="0">
                <a:cs typeface="Calibri"/>
              </a:rPr>
              <a:t>Generate the package manifest</a:t>
            </a:r>
          </a:p>
          <a:p>
            <a:r>
              <a:rPr lang="en-US" sz="2400" dirty="0">
                <a:cs typeface="Calibri"/>
              </a:rPr>
              <a:t>Generate the packages</a:t>
            </a:r>
          </a:p>
          <a:p>
            <a:r>
              <a:rPr lang="en-US" sz="2400" dirty="0">
                <a:cs typeface="Calibri"/>
              </a:rPr>
              <a:t>Publish to: NuGet, NPM, </a:t>
            </a:r>
            <a:r>
              <a:rPr lang="en-US" sz="2400" dirty="0" err="1">
                <a:cs typeface="Calibri"/>
              </a:rPr>
              <a:t>etc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5EFCCD6F-C957-48AC-8834-779D2294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085467"/>
            <a:ext cx="4802404" cy="23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67EB-1005-4DE6-BB2A-35B00B99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Converters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DFC0-3B9D-45E2-8590-44185EA2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Convert current solution to </a:t>
            </a:r>
            <a:r>
              <a:rPr lang="en-US" dirty="0" err="1">
                <a:ea typeface="+mn-lt"/>
                <a:cs typeface="+mn-lt"/>
              </a:rPr>
              <a:t>Pulumi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Azure ARM: </a:t>
            </a:r>
            <a:r>
              <a:rPr lang="en-US" dirty="0">
                <a:ea typeface="+mn-lt"/>
                <a:cs typeface="+mn-lt"/>
                <a:hlinkClick r:id="rId2"/>
              </a:rPr>
              <a:t>https://www.pulumi.com/arm2pulumi/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Terraform: </a:t>
            </a:r>
            <a:r>
              <a:rPr lang="en-US" dirty="0">
                <a:ea typeface="+mn-lt"/>
                <a:cs typeface="+mn-lt"/>
                <a:hlinkClick r:id="rId3"/>
              </a:rPr>
              <a:t>https://www.pulumi.com/tf2pulumi/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Kubernetes YAML: </a:t>
            </a:r>
            <a:r>
              <a:rPr lang="en-US" dirty="0">
                <a:ea typeface="+mn-lt"/>
                <a:cs typeface="+mn-lt"/>
                <a:hlinkClick r:id="rId4"/>
              </a:rPr>
              <a:t>https://www.pulumi.com/kube2pulumi/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cs typeface="Calibri"/>
              </a:rPr>
              <a:t>Should use </a:t>
            </a:r>
            <a:r>
              <a:rPr lang="en-US" dirty="0">
                <a:cs typeface="Calibri"/>
              </a:rPr>
              <a:t>as a starting guide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59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E6E-496D-4B74-A5D0-1E685253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1C18-2729-48C3-9C7B-48CEF5FD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 Presentations: </a:t>
            </a:r>
            <a:r>
              <a:rPr lang="en-US" dirty="0">
                <a:ea typeface="+mn-lt"/>
                <a:cs typeface="+mn-lt"/>
                <a:hlinkClick r:id="rId2"/>
              </a:rPr>
              <a:t>github.com/ProgrammerAl/Presentations-2022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cs typeface="Calibri"/>
              </a:rPr>
              <a:t>ProgrammerAL</a:t>
            </a:r>
          </a:p>
          <a:p>
            <a:pPr lvl="1"/>
            <a:r>
              <a:rPr lang="en-US" dirty="0">
                <a:cs typeface="Calibri"/>
              </a:rPr>
              <a:t>Al Rodriguez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5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E6E-496D-4B74-A5D0-1E685253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Materials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1C18-2729-48C3-9C7B-48CEF5FD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 Presentations: </a:t>
            </a:r>
            <a:r>
              <a:rPr lang="en-US" dirty="0">
                <a:ea typeface="+mn-lt"/>
                <a:cs typeface="+mn-lt"/>
                <a:hlinkClick r:id="rId2"/>
              </a:rPr>
              <a:t>github.com/ProgrammerAl/Presentations-2022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4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867-DBE0-4520-A0A7-9E2AA429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9C1C-0A69-453D-B185-5C28285C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Started looking into Terraform</a:t>
            </a:r>
            <a:endParaRPr lang="en-US" dirty="0"/>
          </a:p>
          <a:p>
            <a:r>
              <a:rPr lang="en-US" dirty="0">
                <a:cs typeface="Calibri"/>
              </a:rPr>
              <a:t>Needed to learn Got overwhelmed</a:t>
            </a:r>
          </a:p>
          <a:p>
            <a:r>
              <a:rPr lang="en-US" dirty="0">
                <a:cs typeface="Calibri"/>
              </a:rPr>
              <a:t>Found </a:t>
            </a:r>
            <a:r>
              <a:rPr lang="en-US" dirty="0" err="1">
                <a:cs typeface="Calibri"/>
              </a:rPr>
              <a:t>Pulumi</a:t>
            </a:r>
            <a:r>
              <a:rPr lang="en-US" dirty="0">
                <a:cs typeface="Calibri"/>
              </a:rPr>
              <a:t>. Got to use my choice of language with Visual Studio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D032-0774-4A17-A659-7EA6BDE3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</a:t>
            </a:r>
            <a:r>
              <a:rPr lang="en-US" err="1">
                <a:cs typeface="Calibri Light"/>
              </a:rPr>
              <a:t>Pulumi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AE43-A2DF-4C60-82B3-CB2639F2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Tooling for managing cloud infra</a:t>
            </a:r>
          </a:p>
          <a:p>
            <a:pPr lvl="1"/>
            <a:r>
              <a:rPr lang="en-US" dirty="0">
                <a:cs typeface="Calibri"/>
              </a:rPr>
              <a:t>Create/Read/Update/Delete services</a:t>
            </a:r>
          </a:p>
          <a:p>
            <a:pPr lvl="1"/>
            <a:r>
              <a:rPr lang="en-US" dirty="0" err="1">
                <a:cs typeface="Calibri"/>
              </a:rPr>
              <a:t>IaC</a:t>
            </a:r>
            <a:r>
              <a:rPr lang="en-US" dirty="0">
                <a:cs typeface="Calibri"/>
              </a:rPr>
              <a:t> - Infrastructure As Code</a:t>
            </a:r>
          </a:p>
          <a:p>
            <a:pPr lvl="1"/>
            <a:r>
              <a:rPr lang="en-US" dirty="0">
                <a:cs typeface="Calibri"/>
              </a:rPr>
              <a:t>DSC – Desired State Configuration</a:t>
            </a:r>
          </a:p>
          <a:p>
            <a:r>
              <a:rPr lang="en-US" dirty="0">
                <a:cs typeface="Calibri"/>
              </a:rPr>
              <a:t>Works with major and less-major cloud providers</a:t>
            </a:r>
          </a:p>
          <a:p>
            <a:r>
              <a:rPr lang="en-US" dirty="0">
                <a:cs typeface="Calibri"/>
              </a:rPr>
              <a:t>Use your choice of programming language*</a:t>
            </a:r>
          </a:p>
          <a:p>
            <a:r>
              <a:rPr lang="en-US" dirty="0">
                <a:cs typeface="Calibri"/>
              </a:rPr>
              <a:t>Open Sourced</a:t>
            </a:r>
          </a:p>
          <a:p>
            <a:pPr lvl="1"/>
            <a:r>
              <a:rPr lang="en-US" i="1" dirty="0">
                <a:cs typeface="Calibri"/>
              </a:rPr>
              <a:t>Can</a:t>
            </a:r>
            <a:r>
              <a:rPr lang="en-US" dirty="0">
                <a:cs typeface="Calibri"/>
              </a:rPr>
              <a:t> be free if you selfhost </a:t>
            </a:r>
            <a:r>
              <a:rPr lang="en-US" dirty="0" err="1">
                <a:cs typeface="Calibri"/>
              </a:rPr>
              <a:t>Pulumi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Easier to pay for their Services. Free for light use, like personal projects</a:t>
            </a:r>
          </a:p>
        </p:txBody>
      </p:sp>
    </p:spTree>
    <p:extLst>
      <p:ext uri="{BB962C8B-B14F-4D97-AF65-F5344CB8AC3E}">
        <p14:creationId xmlns:p14="http://schemas.microsoft.com/office/powerpoint/2010/main" val="15146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1BC8-5D3F-4EA0-95D1-00DCBF89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isn't </a:t>
            </a:r>
            <a:r>
              <a:rPr lang="en-US" err="1">
                <a:cs typeface="Calibri Light"/>
              </a:rPr>
              <a:t>Pulumi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5F14-B740-4F3C-9A13-2E860DCE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Cross-Platform Abstraction</a:t>
            </a:r>
          </a:p>
          <a:p>
            <a:pPr lvl="1"/>
            <a:r>
              <a:rPr lang="en-US" dirty="0">
                <a:cs typeface="Calibri"/>
              </a:rPr>
              <a:t>Cross-Cloud, BUT you target specific clouds...usually</a:t>
            </a:r>
            <a:endParaRPr lang="en-US" dirty="0"/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5C305-327C-47E1-99F8-811D0C46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does it work with?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09428-024E-4EA3-9A98-C098B039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3A82-07A2-4403-B254-47F68AF8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All big cloud providers</a:t>
            </a:r>
          </a:p>
          <a:p>
            <a:pPr lvl="1"/>
            <a:r>
              <a:rPr lang="en-US" sz="1800" dirty="0">
                <a:cs typeface="Calibri"/>
              </a:rPr>
              <a:t>And More!</a:t>
            </a:r>
          </a:p>
          <a:p>
            <a:r>
              <a:rPr lang="en-US" sz="1800" dirty="0">
                <a:hlinkClick r:id="rId3"/>
              </a:rPr>
              <a:t>https://www.pulumi.com/registry/</a:t>
            </a:r>
            <a:endParaRPr lang="en-US" sz="1800" dirty="0">
              <a:cs typeface="Calibri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60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1D19-4388-467F-8098-B787CAD4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Demo!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E9D4-D292-443F-8D55-ABD8AF2C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Web Portal</a:t>
            </a:r>
          </a:p>
        </p:txBody>
      </p:sp>
    </p:spTree>
    <p:extLst>
      <p:ext uri="{BB962C8B-B14F-4D97-AF65-F5344CB8AC3E}">
        <p14:creationId xmlns:p14="http://schemas.microsoft.com/office/powerpoint/2010/main" val="26530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330A9F-1416-4765-842B-D4A81BBB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9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569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Consolas</vt:lpstr>
      <vt:lpstr>office theme</vt:lpstr>
      <vt:lpstr>CRUD Your Cloud</vt:lpstr>
      <vt:lpstr>Me (Al Rodriguez)</vt:lpstr>
      <vt:lpstr>Materials</vt:lpstr>
      <vt:lpstr>Storytime</vt:lpstr>
      <vt:lpstr>What is Pulumi?</vt:lpstr>
      <vt:lpstr>What isn't Pulumi</vt:lpstr>
      <vt:lpstr>What does it work with?</vt:lpstr>
      <vt:lpstr>Quick Demo!</vt:lpstr>
      <vt:lpstr>PowerPoint Presentation</vt:lpstr>
      <vt:lpstr>Backend and State</vt:lpstr>
      <vt:lpstr>Input/Output Objects</vt:lpstr>
      <vt:lpstr>Using/Setting Outputs</vt:lpstr>
      <vt:lpstr>Custom Outputs</vt:lpstr>
      <vt:lpstr>Config</vt:lpstr>
      <vt:lpstr>Secrets</vt:lpstr>
      <vt:lpstr>Random Values</vt:lpstr>
      <vt:lpstr>Reference Existing Infrastructure</vt:lpstr>
      <vt:lpstr>Import Existing Infrastructure</vt:lpstr>
      <vt:lpstr>Logging</vt:lpstr>
      <vt:lpstr>Runtime Debugging</vt:lpstr>
      <vt:lpstr>Automation API</vt:lpstr>
      <vt:lpstr>PowerPoint Presentation</vt:lpstr>
      <vt:lpstr>Pulumi Packages</vt:lpstr>
      <vt:lpstr>Converters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 Rodriguez</cp:lastModifiedBy>
  <cp:revision>265</cp:revision>
  <dcterms:created xsi:type="dcterms:W3CDTF">2022-01-12T00:41:23Z</dcterms:created>
  <dcterms:modified xsi:type="dcterms:W3CDTF">2022-02-09T02:05:35Z</dcterms:modified>
</cp:coreProperties>
</file>