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3" r:id="rId5"/>
    <p:sldId id="262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504-A6CA-B9F9-287D-52C4A61A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7396-C681-E89D-CB09-3B685538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2E48-633A-DB7A-9750-3E5DDE25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7836-C0F8-2D0F-7914-86A0EBB1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67DB-684B-3827-0BC7-9AE0CAF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9FC7-B13B-7B4B-4FA9-C55CC9D8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70A70-49CC-D51F-DD7D-06F6C6AC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1073-F751-756F-ABA9-22F3CDB8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151F-FB8E-863B-6F62-DD063245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B585-8C9C-96BF-99F1-D73A252D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97D8C-769F-7594-3DC8-8BCF20163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43404-C0BD-6882-FF80-4BCE699C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2938-669C-D0B9-17BD-50928AF9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22B2-AE48-A80C-57D0-803E10C6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FD7-7F3F-7A71-D808-61E56E7A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BA77-7671-029A-B6AA-B6FA6639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7977-9859-8C10-E42A-E5BED4B2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8325-4ABD-2268-17A9-82C0FE8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FF57-A455-255E-F04C-BCAAA5D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20CF-067D-8C27-C138-0E6C0200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9D3B-5BAA-E28A-9A42-346CDB6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D222-9310-EEA5-3848-FD44DFC0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C89C-2CE9-6E0F-4962-81F7EBD8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DCC6-0D21-96C3-9498-B2A4C926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5AE3-A4D2-6180-B02C-E466284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553-CEDE-B01E-31E8-62C94968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68C5-5468-B7F0-B231-17A994DE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D9462-A949-BB19-B698-4C81DF010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8EAE-5554-BE5E-28ED-CB38F8AA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B99B3-96D3-D36D-C0CD-1FE926B4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B2EE9-F54C-2536-5B77-B04228C2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9F29-BF5B-8638-D1EC-7A824C6F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F13B-82D7-8144-5CEC-52B16675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1AC13-9733-21A7-5F54-B33D120D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54EE-2929-0A8D-4CF7-B4AF62578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FD73-2724-C697-CAC9-44C135FD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6A57-5320-F82C-A19F-721A474C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0C008-8FB6-8AB1-7E30-DCFE52A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29467-B257-D343-E7A3-B1350B8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C11-8D2E-4CB3-7B9B-1904914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03CF9-AA99-4C52-303A-AEBE0290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E4055-4B63-E8E6-1942-457C8704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53B8-44D2-37B6-5532-A43A3160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48C0-A5FC-044A-ECDD-7E0E6461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CC85F-2273-FC64-5778-7C7BD95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410C-4547-A8FF-D1BA-58D4815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EB8B-1394-1A87-0DD2-1C42E98A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B19C-EDC5-37CA-177D-6B91260CD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06F3-8FC8-3658-5DBA-575D5B0E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07B7-4801-E046-3D64-2BB0C0A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F0FC-F69B-7F7F-E76A-21778F53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0460-A469-6306-DC39-DC01E19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0FB7-FD93-2C49-B2C8-31902CB5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11251-BFEE-A70E-AC85-2A9109F7D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502DD-2EBC-C63A-0FC4-AC62967C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B9C-2E38-54D1-6E18-6D152B01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304A-F9D0-5CF8-047B-68BB546D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6566-E77C-0E78-0738-2658A01C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85A77-9555-F63D-4E07-718CD337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4A8C-D2C4-CECF-53C8-E468CDAA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91F1-0B33-04A7-011E-4847B468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C942-0668-44C8-8004-BBD737B759C0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4696-D458-115B-F8EA-4F0010C2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766E-445D-04B3-6D9D-75036D97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ogrammer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rammerAl/Presentations-2023/tree/main/2023-03%20-%20Orlando%20Code%20Camp%20-%20OpenTelemetry" TargetMode="External"/><Relationship Id="rId2" Type="http://schemas.openxmlformats.org/officeDocument/2006/relationships/hyperlink" Target="https://github.com/ProgrammerAl/Presentations-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elemetry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9F7B-F4ED-D43C-D35D-62A058C15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Intro to OpenTelemetry </a:t>
            </a:r>
            <a:r>
              <a:rPr lang="en-US" sz="30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(with C# Applications)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4626-6536-48DA-71AA-1A91D0025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 Rodriguez</a:t>
            </a:r>
          </a:p>
          <a:p>
            <a:r>
              <a:rPr lang="en-US" dirty="0"/>
              <a:t>@ProgrammerAL</a:t>
            </a:r>
          </a:p>
          <a:p>
            <a:r>
              <a:rPr lang="en-US" dirty="0">
                <a:hlinkClick r:id="rId2"/>
              </a:rPr>
              <a:t>https://www.linkedin.com/in/programmeral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42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A271-9006-EEE5-25FA-09B86FD0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EA30-E929-2DE7-0FEA-4F54AA81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Repo:</a:t>
            </a:r>
          </a:p>
          <a:p>
            <a:pPr lvl="1"/>
            <a:r>
              <a:rPr lang="en-US" dirty="0">
                <a:hlinkClick r:id="rId2"/>
              </a:rPr>
              <a:t>https://github.com/ProgrammerAl/Presentations-2023</a:t>
            </a:r>
            <a:r>
              <a:rPr lang="en-US" dirty="0"/>
              <a:t> </a:t>
            </a:r>
          </a:p>
          <a:p>
            <a:r>
              <a:rPr lang="en-US" dirty="0"/>
              <a:t>This Talk: </a:t>
            </a:r>
          </a:p>
          <a:p>
            <a:pPr lvl="1"/>
            <a:r>
              <a:rPr lang="en-US" dirty="0">
                <a:hlinkClick r:id="rId3"/>
              </a:rPr>
              <a:t>https://github.com/ProgrammerAl/Presentations-2023/tree/main/2023-03%20-%20Orlando%20Code%20Camp%20-%20OpenTelemetry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79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1957</a:t>
            </a:r>
          </a:p>
          <a:p>
            <a:pPr lvl="1"/>
            <a:r>
              <a:rPr lang="en-US" dirty="0"/>
              <a:t>Fortran programming language created</a:t>
            </a:r>
          </a:p>
          <a:p>
            <a:pPr lvl="1"/>
            <a:r>
              <a:rPr lang="en-US" dirty="0"/>
              <a:t>Plain text log messages go to console/files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2023+</a:t>
            </a:r>
          </a:p>
          <a:p>
            <a:pPr lvl="1"/>
            <a:r>
              <a:rPr lang="en-US" dirty="0"/>
              <a:t>More programming languages exist</a:t>
            </a:r>
          </a:p>
          <a:p>
            <a:pPr lvl="1"/>
            <a:r>
              <a:rPr lang="en-US" dirty="0"/>
              <a:t>Plain text log messages to console/files/3</a:t>
            </a:r>
            <a:r>
              <a:rPr lang="en-US" baseline="30000" dirty="0"/>
              <a:t>rd</a:t>
            </a:r>
            <a:r>
              <a:rPr lang="en-US" dirty="0"/>
              <a:t> party company solution</a:t>
            </a:r>
          </a:p>
          <a:p>
            <a:pPr lvl="1"/>
            <a:r>
              <a:rPr lang="en-US" dirty="0"/>
              <a:t>Logs have higher verbosity, more data per line</a:t>
            </a:r>
          </a:p>
          <a:p>
            <a:pPr lvl="2"/>
            <a:r>
              <a:rPr lang="en-US" dirty="0"/>
              <a:t>Timestamp, log level, JSON output, Thread Id, Request Id,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3E70F-A9A9-2A7D-B9A6-19C14628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" y="4609267"/>
            <a:ext cx="11828577" cy="4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8239-5B17-BCEB-24DB-AF5730B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Limitations of Plain Text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CF6-C57C-E4F8-C527-B7F60009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files is hard to sift through</a:t>
            </a:r>
          </a:p>
          <a:p>
            <a:r>
              <a:rPr lang="en-US" dirty="0"/>
              <a:t>Custom providers can make this way easier</a:t>
            </a:r>
          </a:p>
          <a:p>
            <a:pPr lvl="1"/>
            <a:r>
              <a:rPr lang="en-US" dirty="0"/>
              <a:t>You end up taking a big dependency on their solution</a:t>
            </a:r>
          </a:p>
          <a:p>
            <a:r>
              <a:rPr lang="en-US" dirty="0"/>
              <a:t>Example Scenario:</a:t>
            </a:r>
          </a:p>
          <a:p>
            <a:pPr lvl="1"/>
            <a:r>
              <a:rPr lang="en-US" dirty="0"/>
              <a:t>UI calls `Service A` which calls `Service B` which calls `Service C`</a:t>
            </a:r>
          </a:p>
          <a:p>
            <a:pPr lvl="2"/>
            <a:r>
              <a:rPr lang="en-US" dirty="0"/>
              <a:t>An exception occurs in `Service B` because of response from `Service C`</a:t>
            </a:r>
          </a:p>
          <a:p>
            <a:pPr lvl="2"/>
            <a:r>
              <a:rPr lang="en-US" dirty="0"/>
              <a:t>How do you debug that?</a:t>
            </a:r>
          </a:p>
        </p:txBody>
      </p:sp>
    </p:spTree>
    <p:extLst>
      <p:ext uri="{BB962C8B-B14F-4D97-AF65-F5344CB8AC3E}">
        <p14:creationId xmlns:p14="http://schemas.microsoft.com/office/powerpoint/2010/main" val="86376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7F74-4B66-E256-883D-61DAB1C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OpenTelemetry (OTel)?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10D9-25F8-1530-119E-C1523AD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for collecting telemetry data about your services</a:t>
            </a:r>
          </a:p>
          <a:p>
            <a:r>
              <a:rPr lang="en-US" dirty="0"/>
              <a:t>Open Source, Vendor Neutral, Language Agnostic</a:t>
            </a:r>
          </a:p>
          <a:p>
            <a:r>
              <a:rPr lang="en-US" dirty="0">
                <a:hlinkClick r:id="rId2"/>
              </a:rPr>
              <a:t>https://opentelemetry.io/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7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6612-17A0-176A-92F7-3BCE97F3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does OTel collect?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99BB-9297-AC8A-E12E-8C5CB312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  <a:p>
            <a:pPr lvl="1"/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Performance counters</a:t>
            </a:r>
          </a:p>
          <a:p>
            <a:pPr lvl="1"/>
            <a:r>
              <a:rPr lang="en-US" dirty="0"/>
              <a:t>Mostly Automatic</a:t>
            </a:r>
          </a:p>
          <a:p>
            <a:pPr lvl="2"/>
            <a:r>
              <a:rPr lang="en-US" dirty="0"/>
              <a:t>Install agent on box, set some config, leave it alone</a:t>
            </a:r>
          </a:p>
        </p:txBody>
      </p:sp>
    </p:spTree>
    <p:extLst>
      <p:ext uri="{BB962C8B-B14F-4D97-AF65-F5344CB8AC3E}">
        <p14:creationId xmlns:p14="http://schemas.microsoft.com/office/powerpoint/2010/main" val="245276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BFED-98DA-1F9D-BD38-501E6FA0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0D18-AA50-7A8C-26EC-7C136586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2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EC00-ACB4-91E4-DA0D-94466EF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A666-D600-BB5F-0EBF-CA05891D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1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 to OpenTelemetry (with C# Applications)</vt:lpstr>
      <vt:lpstr>Links</vt:lpstr>
      <vt:lpstr>Level Setting – What existed before OTel</vt:lpstr>
      <vt:lpstr>Cont. – What existed before OTel</vt:lpstr>
      <vt:lpstr>Level Setting – Limitations of Plain Text Logs</vt:lpstr>
      <vt:lpstr>What is OpenTelemetry (OTel)?</vt:lpstr>
      <vt:lpstr>What data does OTel collect?</vt:lpstr>
      <vt:lpstr>Otel Metrics</vt:lpstr>
      <vt:lpstr>Otel Traces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47</cp:revision>
  <dcterms:created xsi:type="dcterms:W3CDTF">2023-03-05T17:25:00Z</dcterms:created>
  <dcterms:modified xsi:type="dcterms:W3CDTF">2023-03-05T23:04:31Z</dcterms:modified>
</cp:coreProperties>
</file>