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1" r:id="rId5"/>
    <p:sldId id="263" r:id="rId6"/>
    <p:sldId id="262" r:id="rId7"/>
    <p:sldId id="257" r:id="rId8"/>
    <p:sldId id="258" r:id="rId9"/>
    <p:sldId id="259" r:id="rId10"/>
    <p:sldId id="260" r:id="rId11"/>
    <p:sldId id="265" r:id="rId12"/>
    <p:sldId id="267" r:id="rId13"/>
    <p:sldId id="269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Trace is created when a request comes into the system</a:t>
            </a:r>
          </a:p>
          <a:p>
            <a:pPr lvl="1"/>
            <a:r>
              <a:rPr lang="en-US" dirty="0"/>
              <a:t>A span is made to wrap around call to database</a:t>
            </a:r>
          </a:p>
          <a:p>
            <a:pPr lvl="2"/>
            <a:r>
              <a:rPr lang="en-US" dirty="0"/>
              <a:t>Span stores time it took to run the database query</a:t>
            </a:r>
          </a:p>
          <a:p>
            <a:pPr lvl="1"/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2"/>
            <a:r>
              <a:rPr lang="en-US" dirty="0"/>
              <a:t>Span stores time it took to run the HTTP request and the response HTTP status code, plus error if needed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23140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  <a:p>
            <a:r>
              <a:rPr lang="en-US" dirty="0"/>
              <a:t>“</a:t>
            </a:r>
            <a:r>
              <a:rPr lang="en-US" dirty="0" err="1"/>
              <a:t>traceparent</a:t>
            </a:r>
            <a:r>
              <a:rPr lang="en-US" dirty="0"/>
              <a:t>” Header</a:t>
            </a:r>
          </a:p>
          <a:p>
            <a:pPr lvl="1"/>
            <a:r>
              <a:rPr lang="en-US" dirty="0"/>
              <a:t>00-c9dafef5b02172ce9f19a70ee83e9fc8-4f78ce7bf9cb7d22-01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r>
              <a:rPr lang="en-US" dirty="0"/>
              <a:t> contd.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13D-498B-0A24-389C-CAC2FA1D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ActivitySource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016F-1B5F-8DEE-0476-B87FF89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object</a:t>
            </a:r>
          </a:p>
          <a:p>
            <a:r>
              <a:rPr lang="en-US" dirty="0"/>
              <a:t>Span Object</a:t>
            </a:r>
          </a:p>
        </p:txBody>
      </p:sp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502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What data does OTel collect?</vt:lpstr>
      <vt:lpstr>Otel Metrics</vt:lpstr>
      <vt:lpstr>Otel Traces</vt:lpstr>
      <vt:lpstr>Otel Log Records</vt:lpstr>
      <vt:lpstr>TraceContext</vt:lpstr>
      <vt:lpstr>TraceContext contd.</vt:lpstr>
      <vt:lpstr>OTel with C#</vt:lpstr>
      <vt:lpstr>Built-In API</vt:lpstr>
      <vt:lpstr>Community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84</cp:revision>
  <dcterms:created xsi:type="dcterms:W3CDTF">2023-03-05T17:25:00Z</dcterms:created>
  <dcterms:modified xsi:type="dcterms:W3CDTF">2023-03-12T20:04:52Z</dcterms:modified>
</cp:coreProperties>
</file>