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1" r:id="rId5"/>
    <p:sldId id="263" r:id="rId6"/>
    <p:sldId id="262" r:id="rId7"/>
    <p:sldId id="277" r:id="rId8"/>
    <p:sldId id="257" r:id="rId9"/>
    <p:sldId id="258" r:id="rId10"/>
    <p:sldId id="259" r:id="rId11"/>
    <p:sldId id="260" r:id="rId12"/>
    <p:sldId id="276" r:id="rId13"/>
    <p:sldId id="278" r:id="rId14"/>
    <p:sldId id="273" r:id="rId15"/>
    <p:sldId id="267" r:id="rId16"/>
    <p:sldId id="269" r:id="rId17"/>
    <p:sldId id="266" r:id="rId18"/>
    <p:sldId id="268" r:id="rId19"/>
    <p:sldId id="271" r:id="rId20"/>
    <p:sldId id="272" r:id="rId21"/>
    <p:sldId id="274" r:id="rId22"/>
    <p:sldId id="265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erAl/Presentations-2023/tree/main/2023-03%20-%20Orlando%20Code%20Camp%20-%20OpenTelemetry" TargetMode="External"/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  <a:p>
            <a:r>
              <a:rPr lang="en-US" dirty="0"/>
              <a:t>Has an API to write custom data to</a:t>
            </a:r>
          </a:p>
          <a:p>
            <a:pPr lvl="1"/>
            <a:r>
              <a:rPr lang="en-US" dirty="0"/>
              <a:t>Still in beta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for a request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Full information for a request</a:t>
            </a:r>
          </a:p>
          <a:p>
            <a:pPr lvl="1"/>
            <a:r>
              <a:rPr lang="en-US" dirty="0"/>
              <a:t>From beginning to end</a:t>
            </a:r>
          </a:p>
          <a:p>
            <a:pPr lvl="1"/>
            <a:r>
              <a:rPr lang="en-US" dirty="0"/>
              <a:t>Across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138-4037-1571-502D-1CACEC8C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F77B-F096-EAA1-EB22-A144A7C3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Track their own timing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6EF-BDEA-13F5-2E5F-4014D35E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Spans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8792-3576-4190-4104-25F3CD1F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is created when a request comes into the system</a:t>
            </a:r>
          </a:p>
          <a:p>
            <a:r>
              <a:rPr lang="en-US" dirty="0"/>
              <a:t>A span is made to wrap around call to database</a:t>
            </a:r>
          </a:p>
          <a:p>
            <a:pPr lvl="1"/>
            <a:r>
              <a:rPr lang="en-US" dirty="0"/>
              <a:t>Span stores time it took to run the database query</a:t>
            </a:r>
          </a:p>
          <a:p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1"/>
            <a:r>
              <a:rPr lang="en-US" dirty="0"/>
              <a:t>Span stores time it took to run the HTTP request and the response HTTP status code, plus error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5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FA14-4D2F-F8FC-C808-B2F1D6D4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189F-4CB7-A5A6-C300-FC61E36D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A5348-C853-1DB5-3DDA-C15C5578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" y="1825625"/>
            <a:ext cx="11749177" cy="14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around to track the parent Trace</a:t>
            </a:r>
          </a:p>
          <a:p>
            <a:pPr lvl="1"/>
            <a:r>
              <a:rPr lang="en-US" dirty="0"/>
              <a:t>Sometimes automatic, sometimes manually</a:t>
            </a:r>
          </a:p>
          <a:p>
            <a:r>
              <a:rPr lang="en-US" dirty="0"/>
              <a:t>“</a:t>
            </a:r>
            <a:r>
              <a:rPr lang="en-US" dirty="0" err="1"/>
              <a:t>traceparent</a:t>
            </a:r>
            <a:r>
              <a:rPr lang="en-US" dirty="0"/>
              <a:t>” Header</a:t>
            </a:r>
          </a:p>
          <a:p>
            <a:pPr lvl="1"/>
            <a:r>
              <a:rPr lang="en-US" dirty="0"/>
              <a:t>00-c9dafef5b02172ce9f19a70ee83e9fc8-4f78ce7bf9cb7d22-01</a:t>
            </a:r>
          </a:p>
          <a:p>
            <a:pPr lvl="2"/>
            <a:r>
              <a:rPr lang="en-US" dirty="0"/>
              <a:t>Separated by dashes:</a:t>
            </a:r>
          </a:p>
          <a:p>
            <a:pPr lvl="3"/>
            <a:r>
              <a:rPr lang="en-US" dirty="0"/>
              <a:t>Version Format</a:t>
            </a:r>
          </a:p>
          <a:p>
            <a:pPr lvl="3"/>
            <a:r>
              <a:rPr lang="en-US" dirty="0"/>
              <a:t>Trace Id</a:t>
            </a:r>
          </a:p>
          <a:p>
            <a:pPr lvl="3"/>
            <a:r>
              <a:rPr lang="en-US" dirty="0"/>
              <a:t>Parent Id</a:t>
            </a:r>
          </a:p>
          <a:p>
            <a:pPr lvl="3"/>
            <a:r>
              <a:rPr lang="en-US" dirty="0"/>
              <a:t>Trace Flags</a:t>
            </a:r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r>
              <a:rPr lang="en-US" dirty="0"/>
              <a:t> contd.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0" y="1825625"/>
            <a:ext cx="9639039" cy="4351338"/>
          </a:xfr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</a:t>
            </a:r>
          </a:p>
          <a:p>
            <a:r>
              <a:rPr lang="en-US" dirty="0"/>
              <a:t>OpenTelemetry community provided one</a:t>
            </a:r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13D-498B-0A24-389C-CAC2FA1D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ActivitySource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D0249-D119-AD1B-3ED3-FDECBE47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740"/>
            <a:ext cx="9516803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3B86B-8B5E-CA23-C2F8-05F76687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9897"/>
            <a:ext cx="804974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016F-1B5F-8DEE-0476-B87FF89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object</a:t>
            </a:r>
          </a:p>
          <a:p>
            <a:r>
              <a:rPr lang="en-US" dirty="0"/>
              <a:t>Span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06B5C-7125-D920-C130-5235B557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4" y="3182030"/>
            <a:ext cx="10437506" cy="14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271-9006-EEE5-25FA-09B86FD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A30-E929-2DE7-0FEA-4F54AA8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This Talk: </a:t>
            </a:r>
          </a:p>
          <a:p>
            <a:pPr lvl="1"/>
            <a:r>
              <a:rPr lang="en-US" dirty="0">
                <a:hlinkClick r:id="rId3"/>
              </a:rPr>
              <a:t>https://github.com/ProgrammerAl/Presentations-2023/tree/main/2023-03%20-%20Orlando%20Code%20Camp%20-%20OpenTelemetry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79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F4F-4189-4CAC-BE61-827CC376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B744-B6D1-7295-0EC0-29823A74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Services</a:t>
            </a:r>
          </a:p>
          <a:p>
            <a:pPr lvl="1"/>
            <a:r>
              <a:rPr lang="en-US" dirty="0"/>
              <a:t>Purchases Service</a:t>
            </a:r>
          </a:p>
          <a:p>
            <a:pPr lvl="2"/>
            <a:r>
              <a:rPr lang="en-US" dirty="0"/>
              <a:t>Uses SQL Server database</a:t>
            </a:r>
          </a:p>
          <a:p>
            <a:pPr lvl="2"/>
            <a:r>
              <a:rPr lang="en-US" dirty="0" err="1"/>
              <a:t>ActivitySource</a:t>
            </a:r>
            <a:endParaRPr lang="en-US" dirty="0"/>
          </a:p>
          <a:p>
            <a:pPr lvl="1"/>
            <a:r>
              <a:rPr lang="en-US" dirty="0"/>
              <a:t>Users Service</a:t>
            </a:r>
          </a:p>
          <a:p>
            <a:pPr lvl="2"/>
            <a:r>
              <a:rPr lang="en-US" dirty="0"/>
              <a:t>Uses Cosmos DB</a:t>
            </a:r>
          </a:p>
          <a:p>
            <a:pPr lvl="2"/>
            <a:r>
              <a:rPr lang="en-US" dirty="0"/>
              <a:t>When purchase made by User, makes HTTP call to Purchases Service</a:t>
            </a:r>
          </a:p>
          <a:p>
            <a:pPr lvl="2"/>
            <a:r>
              <a:rPr lang="en-US" dirty="0"/>
              <a:t>Trace/Span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3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D34E-0B37-D3D1-9C8B-DCEE347A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967-98ED-3637-8D29-B666265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302628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CEA2-4FB5-7E45-0506-DAD79E3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in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D508-F55A-8201-5355-98E94C1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</a:t>
            </a:r>
          </a:p>
          <a:p>
            <a:pPr lvl="1"/>
            <a:r>
              <a:rPr lang="en-US" dirty="0"/>
              <a:t>JS library exists</a:t>
            </a:r>
          </a:p>
          <a:p>
            <a:r>
              <a:rPr lang="en-US" dirty="0"/>
              <a:t>Where does </a:t>
            </a:r>
            <a:r>
              <a:rPr lang="en-US"/>
              <a:t>the Trace start?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this for? </a:t>
            </a:r>
          </a:p>
          <a:p>
            <a:pPr lvl="1"/>
            <a:r>
              <a:rPr lang="en-US" dirty="0"/>
              <a:t>Developers</a:t>
            </a:r>
          </a:p>
          <a:p>
            <a:r>
              <a:rPr lang="en-US" dirty="0"/>
              <a:t>What language will we use?</a:t>
            </a:r>
          </a:p>
          <a:p>
            <a:pPr lvl="1"/>
            <a:r>
              <a:rPr lang="en-US" dirty="0"/>
              <a:t>C#, but concepts apply globally</a:t>
            </a:r>
          </a:p>
          <a:p>
            <a:r>
              <a:rPr lang="en-US" dirty="0"/>
              <a:t>Should you stop using logs and go all in with OTel?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A810-5B21-CD27-EAE6-10F6BE2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E21D-2382-B67A-2430-4E7BEF80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different way to log data</a:t>
            </a:r>
          </a:p>
          <a:p>
            <a:pPr lvl="1"/>
            <a:r>
              <a:rPr lang="en-US" dirty="0"/>
              <a:t>A programmatic way</a:t>
            </a:r>
          </a:p>
        </p:txBody>
      </p:sp>
    </p:spTree>
    <p:extLst>
      <p:ext uri="{BB962C8B-B14F-4D97-AF65-F5344CB8AC3E}">
        <p14:creationId xmlns:p14="http://schemas.microsoft.com/office/powerpoint/2010/main" val="137337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r>
              <a:rPr lang="en-US" dirty="0"/>
              <a:t>Tracks requests in the system</a:t>
            </a:r>
          </a:p>
          <a:p>
            <a:pPr lvl="1"/>
            <a:r>
              <a:rPr lang="en-US" dirty="0"/>
              <a:t>Can add custom spans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619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 to OpenTelemetry (with C# Applications)</vt:lpstr>
      <vt:lpstr>Links</vt:lpstr>
      <vt:lpstr>Quick Notes</vt:lpstr>
      <vt:lpstr>Level Setting – What existed before OTel</vt:lpstr>
      <vt:lpstr>Cont. – What existed before OTel</vt:lpstr>
      <vt:lpstr>Level Setting – Limitations of Plain Text Logs</vt:lpstr>
      <vt:lpstr>What is Open Telemetry (OTel)?</vt:lpstr>
      <vt:lpstr>What is OpenTelemetry (OTel)?</vt:lpstr>
      <vt:lpstr>What kind of data does OTel collect?</vt:lpstr>
      <vt:lpstr>OTel Metrics</vt:lpstr>
      <vt:lpstr>OTel Traces</vt:lpstr>
      <vt:lpstr>Trace Spans</vt:lpstr>
      <vt:lpstr>Trace Spans Example</vt:lpstr>
      <vt:lpstr>Traces</vt:lpstr>
      <vt:lpstr>TraceContext</vt:lpstr>
      <vt:lpstr>TraceContext contd.</vt:lpstr>
      <vt:lpstr>OTel with C#</vt:lpstr>
      <vt:lpstr>Built-In API</vt:lpstr>
      <vt:lpstr>Community API</vt:lpstr>
      <vt:lpstr>Demo Code</vt:lpstr>
      <vt:lpstr>Extra Items</vt:lpstr>
      <vt:lpstr>Otel Log Records</vt:lpstr>
      <vt:lpstr>OTel in the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112</cp:revision>
  <dcterms:created xsi:type="dcterms:W3CDTF">2023-03-05T17:25:00Z</dcterms:created>
  <dcterms:modified xsi:type="dcterms:W3CDTF">2023-03-22T00:00:55Z</dcterms:modified>
</cp:coreProperties>
</file>