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61" r:id="rId5"/>
    <p:sldId id="263" r:id="rId6"/>
    <p:sldId id="262" r:id="rId7"/>
    <p:sldId id="257" r:id="rId8"/>
    <p:sldId id="258" r:id="rId9"/>
    <p:sldId id="259" r:id="rId10"/>
    <p:sldId id="260" r:id="rId11"/>
    <p:sldId id="276" r:id="rId12"/>
    <p:sldId id="273" r:id="rId13"/>
    <p:sldId id="267" r:id="rId14"/>
    <p:sldId id="269" r:id="rId15"/>
    <p:sldId id="266" r:id="rId16"/>
    <p:sldId id="268" r:id="rId17"/>
    <p:sldId id="271" r:id="rId18"/>
    <p:sldId id="272" r:id="rId19"/>
    <p:sldId id="274" r:id="rId20"/>
    <p:sldId id="265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504-A6CA-B9F9-287D-52C4A61AD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F7396-C681-E89D-CB09-3B685538D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2E48-633A-DB7A-9750-3E5DDE25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7836-C0F8-2D0F-7914-86A0EBB1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67DB-684B-3827-0BC7-9AE0CAF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9FC7-B13B-7B4B-4FA9-C55CC9D8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70A70-49CC-D51F-DD7D-06F6C6AC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1073-F751-756F-ABA9-22F3CDB8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151F-FB8E-863B-6F62-DD063245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B585-8C9C-96BF-99F1-D73A252D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97D8C-769F-7594-3DC8-8BCF20163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43404-C0BD-6882-FF80-4BCE699C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2938-669C-D0B9-17BD-50928AF9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22B2-AE48-A80C-57D0-803E10C6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FD7-7F3F-7A71-D808-61E56E7A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BA77-7671-029A-B6AA-B6FA6639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7977-9859-8C10-E42A-E5BED4B2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8325-4ABD-2268-17A9-82C0FE80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FF57-A455-255E-F04C-BCAAA5DA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20CF-067D-8C27-C138-0E6C0200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9D3B-5BAA-E28A-9A42-346CDB6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D222-9310-EEA5-3848-FD44DFC0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C89C-2CE9-6E0F-4962-81F7EBD8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DCC6-0D21-96C3-9498-B2A4C926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5AE3-A4D2-6180-B02C-E466284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4553-CEDE-B01E-31E8-62C94968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68C5-5468-B7F0-B231-17A994DE5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D9462-A949-BB19-B698-4C81DF010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88EAE-5554-BE5E-28ED-CB38F8AA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B99B3-96D3-D36D-C0CD-1FE926B4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B2EE9-F54C-2536-5B77-B04228C2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9F29-BF5B-8638-D1EC-7A824C6F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DF13B-82D7-8144-5CEC-52B16675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1AC13-9733-21A7-5F54-B33D120D7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54EE-2929-0A8D-4CF7-B4AF62578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FD73-2724-C697-CAC9-44C135FD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46A57-5320-F82C-A19F-721A474C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0C008-8FB6-8AB1-7E30-DCFE52A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29467-B257-D343-E7A3-B1350B8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C11-8D2E-4CB3-7B9B-19049143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03CF9-AA99-4C52-303A-AEBE0290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E4055-4B63-E8E6-1942-457C8704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253B8-44D2-37B6-5532-A43A3160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3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48C0-A5FC-044A-ECDD-7E0E6461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CC85F-2273-FC64-5778-7C7BD952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410C-4547-A8FF-D1BA-58D4815F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EB8B-1394-1A87-0DD2-1C42E98A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B19C-EDC5-37CA-177D-6B91260CD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06F3-8FC8-3658-5DBA-575D5B0E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07B7-4801-E046-3D64-2BB0C0A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F0FC-F69B-7F7F-E76A-21778F53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0460-A469-6306-DC39-DC01E19C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0FB7-FD93-2C49-B2C8-31902CB5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11251-BFEE-A70E-AC85-2A9109F7D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502DD-2EBC-C63A-0FC4-AC62967CE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1B9C-2E38-54D1-6E18-6D152B01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304A-F9D0-5CF8-047B-68BB546D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6566-E77C-0E78-0738-2658A01C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85A77-9555-F63D-4E07-718CD337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94A8C-D2C4-CECF-53C8-E468CDAAE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91F1-0B33-04A7-011E-4847B468B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C942-0668-44C8-8004-BBD737B759C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4696-D458-115B-F8EA-4F0010C22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766E-445D-04B3-6D9D-75036D971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ogrammer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rammerAl/Presentations-2023/tree/main/2023-03%20-%20Orlando%20Code%20Camp%20-%20OpenTelemetry" TargetMode="External"/><Relationship Id="rId2" Type="http://schemas.openxmlformats.org/officeDocument/2006/relationships/hyperlink" Target="https://github.com/ProgrammerAl/Presentations-202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elemetry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9F7B-F4ED-D43C-D35D-62A058C15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Intro to OpenTelemetry </a:t>
            </a:r>
            <a:r>
              <a:rPr lang="en-US" sz="300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(with C# Applications)</a:t>
            </a: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4626-6536-48DA-71AA-1A91D0025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 Rodriguez</a:t>
            </a:r>
          </a:p>
          <a:p>
            <a:r>
              <a:rPr lang="en-US" dirty="0"/>
              <a:t>@ProgrammerAL</a:t>
            </a:r>
          </a:p>
          <a:p>
            <a:r>
              <a:rPr lang="en-US" dirty="0">
                <a:hlinkClick r:id="rId2"/>
              </a:rPr>
              <a:t>https://www.linkedin.com/in/programmeral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42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EC00-ACB4-91E4-DA0D-94466EF4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A666-D600-BB5F-0EBF-CA05891D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for a request</a:t>
            </a:r>
          </a:p>
          <a:p>
            <a:pPr lvl="1"/>
            <a:r>
              <a:rPr lang="en-US" dirty="0"/>
              <a:t>Can span multiple applications, all based on the Trace Id</a:t>
            </a:r>
          </a:p>
          <a:p>
            <a:r>
              <a:rPr lang="en-US" dirty="0"/>
              <a:t>Full information for a request</a:t>
            </a:r>
          </a:p>
          <a:p>
            <a:pPr lvl="1"/>
            <a:r>
              <a:rPr lang="en-US" dirty="0"/>
              <a:t>From beginning to end</a:t>
            </a:r>
          </a:p>
          <a:p>
            <a:pPr lvl="1"/>
            <a:r>
              <a:rPr lang="en-US" dirty="0"/>
              <a:t>Across multiple services</a:t>
            </a:r>
          </a:p>
        </p:txBody>
      </p:sp>
    </p:spTree>
    <p:extLst>
      <p:ext uri="{BB962C8B-B14F-4D97-AF65-F5344CB8AC3E}">
        <p14:creationId xmlns:p14="http://schemas.microsoft.com/office/powerpoint/2010/main" val="326631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E138-4037-1571-502D-1CACEC8C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F77B-F096-EAA1-EB22-A144A7C3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Traces have child Spans</a:t>
            </a:r>
          </a:p>
          <a:p>
            <a:pPr lvl="1"/>
            <a:r>
              <a:rPr lang="en-US" dirty="0"/>
              <a:t>Track their own timing</a:t>
            </a:r>
          </a:p>
          <a:p>
            <a:pPr lvl="1"/>
            <a:r>
              <a:rPr lang="en-US" dirty="0"/>
              <a:t>Spans have child Attributes</a:t>
            </a:r>
          </a:p>
          <a:p>
            <a:pPr lvl="2"/>
            <a:r>
              <a:rPr lang="en-US" dirty="0"/>
              <a:t>Attributes are key/value pairs of data</a:t>
            </a:r>
          </a:p>
          <a:p>
            <a:pPr lvl="1"/>
            <a:r>
              <a:rPr lang="en-US" dirty="0"/>
              <a:t>Spans have child Events</a:t>
            </a:r>
          </a:p>
          <a:p>
            <a:pPr lvl="2"/>
            <a:r>
              <a:rPr lang="en-US" dirty="0"/>
              <a:t>Events are timestamped pieces of data in a span, can have their own attributes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Trace is created when a request comes into the system</a:t>
            </a:r>
          </a:p>
          <a:p>
            <a:pPr lvl="1"/>
            <a:r>
              <a:rPr lang="en-US" dirty="0"/>
              <a:t>A span is made to wrap around call to database</a:t>
            </a:r>
          </a:p>
          <a:p>
            <a:pPr lvl="2"/>
            <a:r>
              <a:rPr lang="en-US" dirty="0"/>
              <a:t>Span stores time it took to run the database query</a:t>
            </a:r>
          </a:p>
          <a:p>
            <a:pPr lvl="1"/>
            <a:r>
              <a:rPr lang="en-US" dirty="0"/>
              <a:t>Another span is created when making call out to 3</a:t>
            </a:r>
            <a:r>
              <a:rPr lang="en-US" baseline="30000" dirty="0"/>
              <a:t>rd</a:t>
            </a:r>
            <a:r>
              <a:rPr lang="en-US" dirty="0"/>
              <a:t> party service</a:t>
            </a:r>
          </a:p>
          <a:p>
            <a:pPr lvl="2"/>
            <a:r>
              <a:rPr lang="en-US" dirty="0"/>
              <a:t>Span stores time it took to run the HTTP request and the response HTTP status code, plus error if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3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FA14-4D2F-F8FC-C808-B2F1D6D4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189F-4CB7-A5A6-C300-FC61E36D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A5348-C853-1DB5-3DDA-C15C5578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1" y="1825625"/>
            <a:ext cx="11749177" cy="141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7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5BAA-E861-A124-0F27-2BC180B4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D0D4-8EA8-3477-13E5-6D429EC8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around to track the parent Trace</a:t>
            </a:r>
          </a:p>
          <a:p>
            <a:pPr lvl="1"/>
            <a:r>
              <a:rPr lang="en-US" dirty="0"/>
              <a:t>Sometimes automatic, sometimes manually</a:t>
            </a:r>
          </a:p>
          <a:p>
            <a:r>
              <a:rPr lang="en-US" dirty="0"/>
              <a:t>“</a:t>
            </a:r>
            <a:r>
              <a:rPr lang="en-US" dirty="0" err="1"/>
              <a:t>traceparent</a:t>
            </a:r>
            <a:r>
              <a:rPr lang="en-US" dirty="0"/>
              <a:t>” Header</a:t>
            </a:r>
          </a:p>
          <a:p>
            <a:pPr lvl="1"/>
            <a:r>
              <a:rPr lang="en-US" dirty="0"/>
              <a:t>00-c9dafef5b02172ce9f19a70ee83e9fc8-4f78ce7bf9cb7d22-01</a:t>
            </a:r>
          </a:p>
          <a:p>
            <a:pPr lvl="2"/>
            <a:r>
              <a:rPr lang="en-US" dirty="0"/>
              <a:t>Separated by dashes:</a:t>
            </a:r>
          </a:p>
          <a:p>
            <a:pPr lvl="3"/>
            <a:r>
              <a:rPr lang="en-US" dirty="0"/>
              <a:t>Version Format</a:t>
            </a:r>
          </a:p>
          <a:p>
            <a:pPr lvl="3"/>
            <a:r>
              <a:rPr lang="en-US" dirty="0"/>
              <a:t>Trace Id</a:t>
            </a:r>
          </a:p>
          <a:p>
            <a:pPr lvl="3"/>
            <a:r>
              <a:rPr lang="en-US" dirty="0"/>
              <a:t>Parent Id</a:t>
            </a:r>
          </a:p>
          <a:p>
            <a:pPr lvl="3"/>
            <a:r>
              <a:rPr lang="en-US" dirty="0"/>
              <a:t>Trace Flags</a:t>
            </a:r>
          </a:p>
        </p:txBody>
      </p:sp>
    </p:spTree>
    <p:extLst>
      <p:ext uri="{BB962C8B-B14F-4D97-AF65-F5344CB8AC3E}">
        <p14:creationId xmlns:p14="http://schemas.microsoft.com/office/powerpoint/2010/main" val="2071471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3E1C-B7FB-73D4-80B8-E8500240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TraceContext</a:t>
            </a:r>
            <a:r>
              <a:rPr lang="en-US" dirty="0"/>
              <a:t> contd.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41DFCD3-020C-004A-DFB8-818F4D9B4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80" y="1825625"/>
            <a:ext cx="9639039" cy="4351338"/>
          </a:xfrm>
        </p:spPr>
      </p:pic>
    </p:spTree>
    <p:extLst>
      <p:ext uri="{BB962C8B-B14F-4D97-AF65-F5344CB8AC3E}">
        <p14:creationId xmlns:p14="http://schemas.microsoft.com/office/powerpoint/2010/main" val="71733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F3A5-A777-B1AF-24E4-DB86EE46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with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C28F-E410-C123-7AB8-3CBFB249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APIs</a:t>
            </a:r>
          </a:p>
          <a:p>
            <a:pPr lvl="1"/>
            <a:r>
              <a:rPr lang="en-US" dirty="0"/>
              <a:t>Because of course there are</a:t>
            </a:r>
          </a:p>
          <a:p>
            <a:r>
              <a:rPr lang="en-US" dirty="0"/>
              <a:t>Built in to .NET</a:t>
            </a:r>
          </a:p>
          <a:p>
            <a:r>
              <a:rPr lang="en-US" dirty="0"/>
              <a:t>OpenTelemetry community provided one</a:t>
            </a:r>
          </a:p>
        </p:txBody>
      </p:sp>
    </p:spTree>
    <p:extLst>
      <p:ext uri="{BB962C8B-B14F-4D97-AF65-F5344CB8AC3E}">
        <p14:creationId xmlns:p14="http://schemas.microsoft.com/office/powerpoint/2010/main" val="150356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2B8B-22CC-AA43-82DC-410A7039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C13D-498B-0A24-389C-CAC2FA1D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ActivitySource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D0249-D119-AD1B-3ED3-FDECBE47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4740"/>
            <a:ext cx="9516803" cy="752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3B86B-8B5E-CA23-C2F8-05F766872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9897"/>
            <a:ext cx="804974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3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AEB5-D3D9-4211-1464-A24898D3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016F-1B5F-8DEE-0476-B87FF897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object</a:t>
            </a:r>
          </a:p>
          <a:p>
            <a:r>
              <a:rPr lang="en-US" dirty="0"/>
              <a:t>Span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06B5C-7125-D920-C130-5235B557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94" y="3182030"/>
            <a:ext cx="10437506" cy="14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18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3F4F-4189-4CAC-BE61-827CC376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B744-B6D1-7295-0EC0-29823A74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Services</a:t>
            </a:r>
          </a:p>
          <a:p>
            <a:pPr lvl="1"/>
            <a:r>
              <a:rPr lang="en-US" dirty="0"/>
              <a:t>Purchases Service</a:t>
            </a:r>
          </a:p>
          <a:p>
            <a:pPr lvl="2"/>
            <a:r>
              <a:rPr lang="en-US" dirty="0"/>
              <a:t>Uses SQL Server database</a:t>
            </a:r>
          </a:p>
          <a:p>
            <a:pPr lvl="2"/>
            <a:r>
              <a:rPr lang="en-US" dirty="0" err="1"/>
              <a:t>ActivitySource</a:t>
            </a:r>
            <a:endParaRPr lang="en-US" dirty="0"/>
          </a:p>
          <a:p>
            <a:pPr lvl="1"/>
            <a:r>
              <a:rPr lang="en-US" dirty="0"/>
              <a:t>Users Service</a:t>
            </a:r>
          </a:p>
          <a:p>
            <a:pPr lvl="2"/>
            <a:r>
              <a:rPr lang="en-US" dirty="0"/>
              <a:t>Uses Cosmos DB</a:t>
            </a:r>
          </a:p>
          <a:p>
            <a:pPr lvl="2"/>
            <a:r>
              <a:rPr lang="en-US" dirty="0"/>
              <a:t>When purchase made by User, makes HTTP call to Purchases Service</a:t>
            </a:r>
          </a:p>
          <a:p>
            <a:pPr lvl="2"/>
            <a:r>
              <a:rPr lang="en-US" dirty="0"/>
              <a:t>Trace/Span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3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D34E-0B37-D3D1-9C8B-DCEE347A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E967-98ED-3637-8D29-B666265D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8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A271-9006-EEE5-25FA-09B86FD0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EA30-E929-2DE7-0FEA-4F54AA81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Repo:</a:t>
            </a:r>
          </a:p>
          <a:p>
            <a:pPr lvl="1"/>
            <a:r>
              <a:rPr lang="en-US" dirty="0">
                <a:hlinkClick r:id="rId2"/>
              </a:rPr>
              <a:t>https://github.com/ProgrammerAl/Presentations-2023</a:t>
            </a:r>
            <a:r>
              <a:rPr lang="en-US" dirty="0"/>
              <a:t> </a:t>
            </a:r>
          </a:p>
          <a:p>
            <a:r>
              <a:rPr lang="en-US" dirty="0"/>
              <a:t>This Talk: </a:t>
            </a:r>
          </a:p>
          <a:p>
            <a:pPr lvl="1"/>
            <a:r>
              <a:rPr lang="en-US" dirty="0">
                <a:hlinkClick r:id="rId3"/>
              </a:rPr>
              <a:t>https://github.com/ProgrammerAl/Presentations-2023/tree/main/2023-03%20-%20Orlando%20Code%20Camp%20-%20OpenTelemetry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794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032A-7733-FF48-0ED1-FE488BD4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Log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062A-301B-C6D5-4319-54B039F7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Standalone Logs</a:t>
            </a:r>
          </a:p>
          <a:p>
            <a:pPr lvl="1"/>
            <a:r>
              <a:rPr lang="en-US" dirty="0"/>
              <a:t>A Span with an Event, no link to other Spans</a:t>
            </a:r>
          </a:p>
          <a:p>
            <a:r>
              <a:rPr lang="en-US" dirty="0"/>
              <a:t>Embedded Logs</a:t>
            </a:r>
          </a:p>
          <a:p>
            <a:pPr lvl="1"/>
            <a:r>
              <a:rPr lang="en-US" dirty="0"/>
              <a:t>An Event in a Span</a:t>
            </a:r>
          </a:p>
        </p:txBody>
      </p:sp>
    </p:spTree>
    <p:extLst>
      <p:ext uri="{BB962C8B-B14F-4D97-AF65-F5344CB8AC3E}">
        <p14:creationId xmlns:p14="http://schemas.microsoft.com/office/powerpoint/2010/main" val="3026285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CEA2-4FB5-7E45-0506-DAD79E34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OTel in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D508-F55A-8201-5355-98E94C1D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</a:t>
            </a:r>
          </a:p>
          <a:p>
            <a:pPr lvl="1"/>
            <a:r>
              <a:rPr lang="en-US" dirty="0"/>
              <a:t>JS library exists</a:t>
            </a:r>
          </a:p>
          <a:p>
            <a:r>
              <a:rPr lang="en-US" dirty="0"/>
              <a:t>Needs to support your vendors API level</a:t>
            </a:r>
          </a:p>
          <a:p>
            <a:pPr lvl="1"/>
            <a:r>
              <a:rPr lang="en-US" dirty="0"/>
              <a:t>JSON vs </a:t>
            </a:r>
            <a:r>
              <a:rPr lang="en-US" dirty="0" err="1"/>
              <a:t>Protobuf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5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46CF-7E83-2FFA-3F7F-3129A9C3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B095-C4C2-5C2F-770D-A0696F8C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this for? </a:t>
            </a:r>
          </a:p>
          <a:p>
            <a:pPr lvl="1"/>
            <a:r>
              <a:rPr lang="en-US" dirty="0"/>
              <a:t>Developers</a:t>
            </a:r>
          </a:p>
          <a:p>
            <a:r>
              <a:rPr lang="en-US" dirty="0"/>
              <a:t>What language will we use?</a:t>
            </a:r>
          </a:p>
          <a:p>
            <a:pPr lvl="1"/>
            <a:r>
              <a:rPr lang="en-US" dirty="0"/>
              <a:t>C#, but concepts apply globally</a:t>
            </a:r>
          </a:p>
          <a:p>
            <a:r>
              <a:rPr lang="en-US" dirty="0"/>
              <a:t>Should you stop using logs and go all in with OTel?</a:t>
            </a:r>
          </a:p>
          <a:p>
            <a:pPr lvl="1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9160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What existed before 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1957</a:t>
            </a:r>
          </a:p>
          <a:p>
            <a:pPr lvl="1"/>
            <a:r>
              <a:rPr lang="en-US" dirty="0"/>
              <a:t>Fortran programming language created</a:t>
            </a:r>
          </a:p>
          <a:p>
            <a:pPr lvl="1"/>
            <a:r>
              <a:rPr lang="en-US" dirty="0"/>
              <a:t>Plain text log messages go to console/files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– What existed before 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2023+</a:t>
            </a:r>
          </a:p>
          <a:p>
            <a:pPr lvl="1"/>
            <a:r>
              <a:rPr lang="en-US" dirty="0"/>
              <a:t>More programming languages exist</a:t>
            </a:r>
          </a:p>
          <a:p>
            <a:pPr lvl="1"/>
            <a:r>
              <a:rPr lang="en-US" dirty="0"/>
              <a:t>Plain text log messages to console/files/3</a:t>
            </a:r>
            <a:r>
              <a:rPr lang="en-US" baseline="30000" dirty="0"/>
              <a:t>rd</a:t>
            </a:r>
            <a:r>
              <a:rPr lang="en-US" dirty="0"/>
              <a:t> party company solution</a:t>
            </a:r>
          </a:p>
          <a:p>
            <a:pPr lvl="1"/>
            <a:r>
              <a:rPr lang="en-US" dirty="0"/>
              <a:t>Logs have higher verbosity, more data per line</a:t>
            </a:r>
          </a:p>
          <a:p>
            <a:pPr lvl="2"/>
            <a:r>
              <a:rPr lang="en-US" dirty="0"/>
              <a:t>Timestamp, log level, JSON output, Thread Id, Request Id,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3E70F-A9A9-2A7D-B9A6-19C14628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1" y="4609267"/>
            <a:ext cx="11828577" cy="4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4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8239-5B17-BCEB-24DB-AF5730BC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Limitations of Plain Text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DCF6-C57C-E4F8-C527-B7F60009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files is hard to sift through</a:t>
            </a:r>
          </a:p>
          <a:p>
            <a:r>
              <a:rPr lang="en-US" dirty="0"/>
              <a:t>Custom providers can make this way easier</a:t>
            </a:r>
          </a:p>
          <a:p>
            <a:pPr lvl="1"/>
            <a:r>
              <a:rPr lang="en-US" dirty="0"/>
              <a:t>You end up taking a big dependency on their solution</a:t>
            </a:r>
          </a:p>
          <a:p>
            <a:r>
              <a:rPr lang="en-US" dirty="0"/>
              <a:t>Example Scenario:</a:t>
            </a:r>
          </a:p>
          <a:p>
            <a:pPr lvl="1"/>
            <a:r>
              <a:rPr lang="en-US" dirty="0"/>
              <a:t>UI calls `Service A` which calls `Service B` which calls `Service C`</a:t>
            </a:r>
          </a:p>
          <a:p>
            <a:pPr lvl="2"/>
            <a:r>
              <a:rPr lang="en-US" dirty="0"/>
              <a:t>An exception occurs in `Service B` because of response from `Service C`</a:t>
            </a:r>
          </a:p>
          <a:p>
            <a:pPr lvl="2"/>
            <a:r>
              <a:rPr lang="en-US" dirty="0"/>
              <a:t>How do you debug that?</a:t>
            </a:r>
          </a:p>
        </p:txBody>
      </p:sp>
    </p:spTree>
    <p:extLst>
      <p:ext uri="{BB962C8B-B14F-4D97-AF65-F5344CB8AC3E}">
        <p14:creationId xmlns:p14="http://schemas.microsoft.com/office/powerpoint/2010/main" val="86376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7F74-4B66-E256-883D-61DAB1C2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OpenTelemetry (OTel)?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10D9-25F8-1530-119E-C1523AD1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for collecting telemetry data about your services</a:t>
            </a:r>
          </a:p>
          <a:p>
            <a:r>
              <a:rPr lang="en-US" dirty="0"/>
              <a:t>Open Source, Vendor Neutral, Language Agnostic</a:t>
            </a:r>
          </a:p>
          <a:p>
            <a:r>
              <a:rPr lang="en-US" dirty="0">
                <a:hlinkClick r:id="rId2"/>
              </a:rPr>
              <a:t>https://opentelemetry.io/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7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6612-17A0-176A-92F7-3BCE97F3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data does OTel collect?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99BB-9297-AC8A-E12E-8C5CB312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Traces</a:t>
            </a:r>
          </a:p>
          <a:p>
            <a:pPr lvl="1"/>
            <a:r>
              <a:rPr lang="en-US" dirty="0"/>
              <a:t>Tracks requests in the system</a:t>
            </a:r>
          </a:p>
          <a:p>
            <a:pPr lvl="1"/>
            <a:r>
              <a:rPr lang="en-US" dirty="0"/>
              <a:t>Can add custom spans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Performance counters</a:t>
            </a:r>
          </a:p>
          <a:p>
            <a:pPr lvl="1"/>
            <a:r>
              <a:rPr lang="en-US" dirty="0"/>
              <a:t>Mostly Automatic</a:t>
            </a:r>
          </a:p>
          <a:p>
            <a:pPr lvl="2"/>
            <a:r>
              <a:rPr lang="en-US" dirty="0"/>
              <a:t>Install agent on box, set some config, leave it alone</a:t>
            </a:r>
          </a:p>
        </p:txBody>
      </p:sp>
    </p:spTree>
    <p:extLst>
      <p:ext uri="{BB962C8B-B14F-4D97-AF65-F5344CB8AC3E}">
        <p14:creationId xmlns:p14="http://schemas.microsoft.com/office/powerpoint/2010/main" val="245276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BFED-98DA-1F9D-BD38-501E6FA0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0D18-AA50-7A8C-26EC-7C136586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  <a:p>
            <a:pPr lvl="1"/>
            <a:r>
              <a:rPr lang="en-US" dirty="0"/>
              <a:t>CPU/Memory usage on the box</a:t>
            </a:r>
          </a:p>
          <a:p>
            <a:pPr lvl="1"/>
            <a:r>
              <a:rPr lang="en-US" dirty="0"/>
              <a:t>Requests per second</a:t>
            </a:r>
          </a:p>
        </p:txBody>
      </p:sp>
    </p:spTree>
    <p:extLst>
      <p:ext uri="{BB962C8B-B14F-4D97-AF65-F5344CB8AC3E}">
        <p14:creationId xmlns:p14="http://schemas.microsoft.com/office/powerpoint/2010/main" val="130052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595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Intro to OpenTelemetry (with C# Applications)</vt:lpstr>
      <vt:lpstr>Links</vt:lpstr>
      <vt:lpstr>Quick Notes</vt:lpstr>
      <vt:lpstr>Level Setting – What existed before OTel</vt:lpstr>
      <vt:lpstr>Cont. – What existed before OTel</vt:lpstr>
      <vt:lpstr>Level Setting – Limitations of Plain Text Logs</vt:lpstr>
      <vt:lpstr>What is OpenTelemetry (OTel)?</vt:lpstr>
      <vt:lpstr>What kind of data does OTel collect?</vt:lpstr>
      <vt:lpstr>Otel Metrics</vt:lpstr>
      <vt:lpstr>Otel Traces</vt:lpstr>
      <vt:lpstr>Trace Spans</vt:lpstr>
      <vt:lpstr>Traces</vt:lpstr>
      <vt:lpstr>TraceContext</vt:lpstr>
      <vt:lpstr>TraceContext contd.</vt:lpstr>
      <vt:lpstr>OTel with C#</vt:lpstr>
      <vt:lpstr>Built-In API</vt:lpstr>
      <vt:lpstr>Community API</vt:lpstr>
      <vt:lpstr>Demo Code</vt:lpstr>
      <vt:lpstr>Extra Items</vt:lpstr>
      <vt:lpstr>Otel Log Records</vt:lpstr>
      <vt:lpstr>OTel in the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Rodriguez</dc:creator>
  <cp:lastModifiedBy>Al Rodriguez</cp:lastModifiedBy>
  <cp:revision>105</cp:revision>
  <dcterms:created xsi:type="dcterms:W3CDTF">2023-03-05T17:25:00Z</dcterms:created>
  <dcterms:modified xsi:type="dcterms:W3CDTF">2023-03-19T20:09:25Z</dcterms:modified>
</cp:coreProperties>
</file>