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3" r:id="rId5"/>
    <p:sldId id="262" r:id="rId6"/>
    <p:sldId id="257" r:id="rId7"/>
    <p:sldId id="279" r:id="rId8"/>
    <p:sldId id="258" r:id="rId9"/>
    <p:sldId id="259" r:id="rId10"/>
    <p:sldId id="260" r:id="rId11"/>
    <p:sldId id="276" r:id="rId12"/>
    <p:sldId id="278" r:id="rId13"/>
    <p:sldId id="273" r:id="rId14"/>
    <p:sldId id="267" r:id="rId15"/>
    <p:sldId id="269" r:id="rId16"/>
    <p:sldId id="266" r:id="rId17"/>
    <p:sldId id="268" r:id="rId18"/>
    <p:sldId id="271" r:id="rId19"/>
    <p:sldId id="272" r:id="rId20"/>
    <p:sldId id="274" r:id="rId21"/>
    <p:sldId id="26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Full information for a request</a:t>
            </a:r>
          </a:p>
          <a:p>
            <a:pPr lvl="1"/>
            <a:r>
              <a:rPr lang="en-US" dirty="0"/>
              <a:t>From beginning to end</a:t>
            </a:r>
          </a:p>
          <a:p>
            <a:pPr lvl="1"/>
            <a:r>
              <a:rPr lang="en-US" dirty="0"/>
              <a:t>Across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138-4037-1571-502D-1CACEC8C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77B-F096-EAA1-EB22-A144A7C3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Track their own timing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6EF-BDEA-13F5-2E5F-4014D35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8792-3576-4190-4104-25F3CD1F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is created when a request comes into the system</a:t>
            </a:r>
          </a:p>
          <a:p>
            <a:r>
              <a:rPr lang="en-US" dirty="0"/>
              <a:t>A span is made to wrap around call to database</a:t>
            </a:r>
          </a:p>
          <a:p>
            <a:pPr lvl="1"/>
            <a:r>
              <a:rPr lang="en-US" dirty="0"/>
              <a:t>Span stores time it took to run the database query</a:t>
            </a:r>
          </a:p>
          <a:p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1"/>
            <a:r>
              <a:rPr lang="en-US" dirty="0"/>
              <a:t>Span stores time it took to run the HTTP request and the response HTTP status code, plus error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A14-4D2F-F8FC-C808-B2F1D6D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189F-4CB7-A5A6-C300-FC61E36D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5348-C853-1DB5-3DDA-C15C557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" y="1825625"/>
            <a:ext cx="11749177" cy="14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  <a:p>
            <a:pPr lvl="2"/>
            <a:r>
              <a:rPr lang="en-US" dirty="0"/>
              <a:t>Separated by dashes:</a:t>
            </a:r>
          </a:p>
          <a:p>
            <a:pPr lvl="3"/>
            <a:r>
              <a:rPr lang="en-US" dirty="0"/>
              <a:t>Version Format</a:t>
            </a:r>
          </a:p>
          <a:p>
            <a:pPr lvl="3"/>
            <a:r>
              <a:rPr lang="en-US" dirty="0"/>
              <a:t>Trace Id</a:t>
            </a:r>
          </a:p>
          <a:p>
            <a:pPr lvl="3"/>
            <a:r>
              <a:rPr lang="en-US" dirty="0"/>
              <a:t>Parent Id</a:t>
            </a:r>
          </a:p>
          <a:p>
            <a:pPr lvl="3"/>
            <a:r>
              <a:rPr lang="en-US" dirty="0"/>
              <a:t>Trace Flags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- </a:t>
            </a:r>
            <a:r>
              <a:rPr lang="en-US" dirty="0" err="1"/>
              <a:t>ActivitySource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0249-D119-AD1B-3ED3-FDECBE4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090430" cy="877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C4A0F-5242-57CA-62F1-E175D49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" y="3143718"/>
            <a:ext cx="11091044" cy="29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 – Trace and Span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B92FE-9F0F-63F0-FE2B-C89BE1F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982953"/>
            <a:ext cx="11160014" cy="18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F4F-4189-4CAC-BE61-827CC376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B744-B6D1-7295-0EC0-29823A74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Services</a:t>
            </a:r>
          </a:p>
          <a:p>
            <a:pPr lvl="1"/>
            <a:r>
              <a:rPr lang="en-US" dirty="0"/>
              <a:t>Purchases Service</a:t>
            </a:r>
          </a:p>
          <a:p>
            <a:pPr lvl="2"/>
            <a:r>
              <a:rPr lang="en-US" dirty="0"/>
              <a:t>Uses SQL Server database</a:t>
            </a:r>
          </a:p>
          <a:p>
            <a:pPr lvl="2"/>
            <a:r>
              <a:rPr lang="en-US" dirty="0" err="1"/>
              <a:t>ActivitySource</a:t>
            </a:r>
            <a:endParaRPr lang="en-US" dirty="0"/>
          </a:p>
          <a:p>
            <a:pPr lvl="1"/>
            <a:r>
              <a:rPr lang="en-US" dirty="0"/>
              <a:t>Users Service</a:t>
            </a:r>
          </a:p>
          <a:p>
            <a:pPr lvl="2"/>
            <a:r>
              <a:rPr lang="en-US" dirty="0"/>
              <a:t>Uses Cosmos DB</a:t>
            </a:r>
          </a:p>
          <a:p>
            <a:pPr lvl="2"/>
            <a:r>
              <a:rPr lang="en-US" dirty="0"/>
              <a:t>When purchase made by User, makes HTTP call to Purchases Service</a:t>
            </a:r>
          </a:p>
          <a:p>
            <a:pPr lvl="2"/>
            <a:r>
              <a:rPr lang="en-US" dirty="0"/>
              <a:t>Trace/Span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D34E-0B37-D3D1-9C8B-DCEE347A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967-98ED-3637-8D29-B666265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302628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EA2-4FB5-7E45-0506-DAD79E3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D508-F55A-8201-5355-98E94C1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</a:t>
            </a:r>
          </a:p>
          <a:p>
            <a:pPr lvl="1"/>
            <a:r>
              <a:rPr lang="en-US" dirty="0"/>
              <a:t>JS library exists</a:t>
            </a:r>
          </a:p>
          <a:p>
            <a:r>
              <a:rPr lang="en-US" dirty="0"/>
              <a:t>Where does </a:t>
            </a:r>
            <a:r>
              <a:rPr lang="en-US"/>
              <a:t>the Trace start?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r>
              <a:rPr lang="en-US" dirty="0"/>
              <a:t>A different way to log data</a:t>
            </a:r>
          </a:p>
          <a:p>
            <a:pPr lvl="1"/>
            <a:r>
              <a:rPr lang="en-US" dirty="0"/>
              <a:t>A programmatic 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DAA3-53C8-E9B6-E493-EF43BE22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new in OTel?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655-393E-BA6E-5196-A5AE05A2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But it standardizes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895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Tracks requests in the system</a:t>
            </a:r>
          </a:p>
          <a:p>
            <a:pPr lvl="1"/>
            <a:r>
              <a:rPr lang="en-US" dirty="0"/>
              <a:t>Can add custom spans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  <a:p>
            <a:r>
              <a:rPr lang="en-US" dirty="0"/>
              <a:t>Has an API to write custom data to</a:t>
            </a:r>
          </a:p>
          <a:p>
            <a:pPr lvl="1"/>
            <a:r>
              <a:rPr lang="en-US" dirty="0"/>
              <a:t>Still in beta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596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to OpenTelemetry (with C# Applications)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Anything new in OTel?</vt:lpstr>
      <vt:lpstr>What kind of data does OTel collect?</vt:lpstr>
      <vt:lpstr>OTel Metrics</vt:lpstr>
      <vt:lpstr>OTel Traces</vt:lpstr>
      <vt:lpstr>Trace Spans</vt:lpstr>
      <vt:lpstr>Trace Spans Example</vt:lpstr>
      <vt:lpstr>Traces</vt:lpstr>
      <vt:lpstr>TraceContext</vt:lpstr>
      <vt:lpstr>TraceContext contd.</vt:lpstr>
      <vt:lpstr>OTel with C#</vt:lpstr>
      <vt:lpstr>Built-In API - ActivitySource</vt:lpstr>
      <vt:lpstr>Community API – Trace and Span objects</vt:lpstr>
      <vt:lpstr>Demo Code</vt:lpstr>
      <vt:lpstr>Extra Items</vt:lpstr>
      <vt:lpstr>Otel Log Records</vt:lpstr>
      <vt:lpstr>OTel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119</cp:revision>
  <dcterms:created xsi:type="dcterms:W3CDTF">2023-03-05T17:25:00Z</dcterms:created>
  <dcterms:modified xsi:type="dcterms:W3CDTF">2023-03-23T23:33:56Z</dcterms:modified>
</cp:coreProperties>
</file>