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1" r:id="rId4"/>
    <p:sldId id="263" r:id="rId5"/>
    <p:sldId id="262" r:id="rId6"/>
    <p:sldId id="257" r:id="rId7"/>
    <p:sldId id="279" r:id="rId8"/>
    <p:sldId id="258" r:id="rId9"/>
    <p:sldId id="259" r:id="rId10"/>
    <p:sldId id="260" r:id="rId11"/>
    <p:sldId id="276" r:id="rId12"/>
    <p:sldId id="278" r:id="rId13"/>
    <p:sldId id="273" r:id="rId14"/>
    <p:sldId id="267" r:id="rId15"/>
    <p:sldId id="269" r:id="rId16"/>
    <p:sldId id="266" r:id="rId17"/>
    <p:sldId id="268" r:id="rId18"/>
    <p:sldId id="271" r:id="rId19"/>
    <p:sldId id="272" r:id="rId20"/>
    <p:sldId id="274" r:id="rId21"/>
    <p:sldId id="265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0C84F-4942-4C35-8BFC-405B933B1B2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8F2CDF-8F23-4EF1-8BA2-B9E346B4F1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in files is hard to sift through</a:t>
          </a:r>
        </a:p>
      </dgm:t>
    </dgm:pt>
    <dgm:pt modelId="{FC0BCBBD-2706-4DB3-9BE3-593B7BD9C078}" type="parTrans" cxnId="{7EAC9E0C-4AA9-4A41-AEAC-FF4FE887283A}">
      <dgm:prSet/>
      <dgm:spPr/>
      <dgm:t>
        <a:bodyPr/>
        <a:lstStyle/>
        <a:p>
          <a:endParaRPr lang="en-US"/>
        </a:p>
      </dgm:t>
    </dgm:pt>
    <dgm:pt modelId="{AD342524-8EA2-4CDB-9675-8E39285772B9}" type="sibTrans" cxnId="{7EAC9E0C-4AA9-4A41-AEAC-FF4FE887283A}">
      <dgm:prSet/>
      <dgm:spPr/>
      <dgm:t>
        <a:bodyPr/>
        <a:lstStyle/>
        <a:p>
          <a:endParaRPr lang="en-US"/>
        </a:p>
      </dgm:t>
    </dgm:pt>
    <dgm:pt modelId="{AD720E10-A8BB-4ECC-B358-566ED1DB4C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 providers can make this way easier</a:t>
          </a:r>
        </a:p>
      </dgm:t>
    </dgm:pt>
    <dgm:pt modelId="{3A5175B8-DBEE-4B67-B0E9-8C9AE4297019}" type="parTrans" cxnId="{268749C0-BBCA-446E-B272-8C9032E39632}">
      <dgm:prSet/>
      <dgm:spPr/>
      <dgm:t>
        <a:bodyPr/>
        <a:lstStyle/>
        <a:p>
          <a:endParaRPr lang="en-US"/>
        </a:p>
      </dgm:t>
    </dgm:pt>
    <dgm:pt modelId="{3A42F6BB-56C3-432A-8CF6-ECEF8264367C}" type="sibTrans" cxnId="{268749C0-BBCA-446E-B272-8C9032E39632}">
      <dgm:prSet/>
      <dgm:spPr/>
      <dgm:t>
        <a:bodyPr/>
        <a:lstStyle/>
        <a:p>
          <a:endParaRPr lang="en-US"/>
        </a:p>
      </dgm:t>
    </dgm:pt>
    <dgm:pt modelId="{8D785611-1F62-4C04-95DF-111315BAB1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 end up taking a big dependency on their solution</a:t>
          </a:r>
        </a:p>
      </dgm:t>
    </dgm:pt>
    <dgm:pt modelId="{44A7AD26-2173-4219-8443-F127AE216EB8}" type="parTrans" cxnId="{A3614F4B-1BAF-4FF2-A3DE-6701053902E3}">
      <dgm:prSet/>
      <dgm:spPr/>
      <dgm:t>
        <a:bodyPr/>
        <a:lstStyle/>
        <a:p>
          <a:endParaRPr lang="en-US"/>
        </a:p>
      </dgm:t>
    </dgm:pt>
    <dgm:pt modelId="{EDC3FAF5-EA6D-4350-AA5B-C68B01F0B71F}" type="sibTrans" cxnId="{A3614F4B-1BAF-4FF2-A3DE-6701053902E3}">
      <dgm:prSet/>
      <dgm:spPr/>
      <dgm:t>
        <a:bodyPr/>
        <a:lstStyle/>
        <a:p>
          <a:endParaRPr lang="en-US"/>
        </a:p>
      </dgm:t>
    </dgm:pt>
    <dgm:pt modelId="{9B466756-481A-49C4-B94A-73BAEF5F9A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Example Scenario:</a:t>
          </a:r>
        </a:p>
      </dgm:t>
    </dgm:pt>
    <dgm:pt modelId="{2167DA25-273C-411D-85A9-399A8BF3DB0C}" type="parTrans" cxnId="{37857006-D965-43E6-8BD8-9E4B91AD26C4}">
      <dgm:prSet/>
      <dgm:spPr/>
      <dgm:t>
        <a:bodyPr/>
        <a:lstStyle/>
        <a:p>
          <a:endParaRPr lang="en-US"/>
        </a:p>
      </dgm:t>
    </dgm:pt>
    <dgm:pt modelId="{3492C38D-503C-4D2A-B28D-EDBFB6AA0242}" type="sibTrans" cxnId="{37857006-D965-43E6-8BD8-9E4B91AD26C4}">
      <dgm:prSet/>
      <dgm:spPr/>
      <dgm:t>
        <a:bodyPr/>
        <a:lstStyle/>
        <a:p>
          <a:endParaRPr lang="en-US"/>
        </a:p>
      </dgm:t>
    </dgm:pt>
    <dgm:pt modelId="{14114CA7-5E34-4E83-9D6F-80CFE8E680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UI calls `Service A` which calls `Service B` which calls `Service C`</a:t>
          </a:r>
        </a:p>
      </dgm:t>
    </dgm:pt>
    <dgm:pt modelId="{1FC2314C-3BBC-4039-ACA1-1F08C4CF02B4}" type="parTrans" cxnId="{640C2323-736A-41A9-B3E2-E9B2224C82EB}">
      <dgm:prSet/>
      <dgm:spPr/>
      <dgm:t>
        <a:bodyPr/>
        <a:lstStyle/>
        <a:p>
          <a:endParaRPr lang="en-US"/>
        </a:p>
      </dgm:t>
    </dgm:pt>
    <dgm:pt modelId="{548AF172-188F-4ECD-AA03-7FC2B888387D}" type="sibTrans" cxnId="{640C2323-736A-41A9-B3E2-E9B2224C82EB}">
      <dgm:prSet/>
      <dgm:spPr/>
      <dgm:t>
        <a:bodyPr/>
        <a:lstStyle/>
        <a:p>
          <a:endParaRPr lang="en-US"/>
        </a:p>
      </dgm:t>
    </dgm:pt>
    <dgm:pt modelId="{B688D927-6F2C-4BF2-A843-CCCD972E73B8}">
      <dgm:prSet/>
      <dgm:spPr/>
      <dgm:t>
        <a:bodyPr/>
        <a:lstStyle/>
        <a:p>
          <a:r>
            <a:rPr lang="en-US"/>
            <a:t>An exception occurs in `Service B` because of response from `Service C`</a:t>
          </a:r>
        </a:p>
      </dgm:t>
    </dgm:pt>
    <dgm:pt modelId="{D500F72F-24E5-47C6-AFB0-2443EA347694}" type="parTrans" cxnId="{D4E7407F-77CF-4189-8707-B5E250F1A258}">
      <dgm:prSet/>
      <dgm:spPr/>
      <dgm:t>
        <a:bodyPr/>
        <a:lstStyle/>
        <a:p>
          <a:endParaRPr lang="en-US"/>
        </a:p>
      </dgm:t>
    </dgm:pt>
    <dgm:pt modelId="{09FC07F7-B88D-425F-AD8A-49C2996318E3}" type="sibTrans" cxnId="{D4E7407F-77CF-4189-8707-B5E250F1A258}">
      <dgm:prSet/>
      <dgm:spPr/>
      <dgm:t>
        <a:bodyPr/>
        <a:lstStyle/>
        <a:p>
          <a:endParaRPr lang="en-US"/>
        </a:p>
      </dgm:t>
    </dgm:pt>
    <dgm:pt modelId="{B4963EA8-AE43-4E9F-A9CC-074B4E6BB25A}">
      <dgm:prSet/>
      <dgm:spPr/>
      <dgm:t>
        <a:bodyPr/>
        <a:lstStyle/>
        <a:p>
          <a:r>
            <a:rPr lang="en-US"/>
            <a:t>How do you debug that?</a:t>
          </a:r>
        </a:p>
      </dgm:t>
    </dgm:pt>
    <dgm:pt modelId="{B8596867-91E9-4F14-8818-BDFFB7A4ADC2}" type="parTrans" cxnId="{FA24415C-6FFD-499F-AD6C-470F9FB87D26}">
      <dgm:prSet/>
      <dgm:spPr/>
      <dgm:t>
        <a:bodyPr/>
        <a:lstStyle/>
        <a:p>
          <a:endParaRPr lang="en-US"/>
        </a:p>
      </dgm:t>
    </dgm:pt>
    <dgm:pt modelId="{2F6E2865-E7B7-4C3A-94C5-06677E105A82}" type="sibTrans" cxnId="{FA24415C-6FFD-499F-AD6C-470F9FB87D26}">
      <dgm:prSet/>
      <dgm:spPr/>
      <dgm:t>
        <a:bodyPr/>
        <a:lstStyle/>
        <a:p>
          <a:endParaRPr lang="en-US"/>
        </a:p>
      </dgm:t>
    </dgm:pt>
    <dgm:pt modelId="{462883E6-16BC-4ED3-B68D-FC986AB2BFF8}" type="pres">
      <dgm:prSet presAssocID="{5B60C84F-4942-4C35-8BFC-405B933B1B24}" presName="root" presStyleCnt="0">
        <dgm:presLayoutVars>
          <dgm:dir/>
          <dgm:resizeHandles val="exact"/>
        </dgm:presLayoutVars>
      </dgm:prSet>
      <dgm:spPr/>
    </dgm:pt>
    <dgm:pt modelId="{05CC0394-EB8F-4BE4-8996-9F305A50A76C}" type="pres">
      <dgm:prSet presAssocID="{128F2CDF-8F23-4EF1-8BA2-B9E346B4F1D4}" presName="compNode" presStyleCnt="0"/>
      <dgm:spPr/>
    </dgm:pt>
    <dgm:pt modelId="{8C0D7068-5BC9-46BC-B4F9-5EB68C236EAB}" type="pres">
      <dgm:prSet presAssocID="{128F2CDF-8F23-4EF1-8BA2-B9E346B4F1D4}" presName="bgRect" presStyleLbl="bgShp" presStyleIdx="0" presStyleCnt="3"/>
      <dgm:spPr/>
    </dgm:pt>
    <dgm:pt modelId="{78EF984A-1CAD-45AB-9068-F8913AB3A291}" type="pres">
      <dgm:prSet presAssocID="{128F2CDF-8F23-4EF1-8BA2-B9E346B4F1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BDFA8F5-DEC7-46D4-858E-B93DA0D83439}" type="pres">
      <dgm:prSet presAssocID="{128F2CDF-8F23-4EF1-8BA2-B9E346B4F1D4}" presName="spaceRect" presStyleCnt="0"/>
      <dgm:spPr/>
    </dgm:pt>
    <dgm:pt modelId="{FEDE1D6F-E80D-4EE1-B6B8-FB4EB0F2C761}" type="pres">
      <dgm:prSet presAssocID="{128F2CDF-8F23-4EF1-8BA2-B9E346B4F1D4}" presName="parTx" presStyleLbl="revTx" presStyleIdx="0" presStyleCnt="5">
        <dgm:presLayoutVars>
          <dgm:chMax val="0"/>
          <dgm:chPref val="0"/>
        </dgm:presLayoutVars>
      </dgm:prSet>
      <dgm:spPr/>
    </dgm:pt>
    <dgm:pt modelId="{75B2DA51-62BE-4415-87E2-08A10877EE82}" type="pres">
      <dgm:prSet presAssocID="{AD342524-8EA2-4CDB-9675-8E39285772B9}" presName="sibTrans" presStyleCnt="0"/>
      <dgm:spPr/>
    </dgm:pt>
    <dgm:pt modelId="{F18645AB-3324-4E05-899A-F44D73AF45C1}" type="pres">
      <dgm:prSet presAssocID="{AD720E10-A8BB-4ECC-B358-566ED1DB4CDD}" presName="compNode" presStyleCnt="0"/>
      <dgm:spPr/>
    </dgm:pt>
    <dgm:pt modelId="{8AC4DBCB-6E65-487B-AC30-2241CC2F39E3}" type="pres">
      <dgm:prSet presAssocID="{AD720E10-A8BB-4ECC-B358-566ED1DB4CDD}" presName="bgRect" presStyleLbl="bgShp" presStyleIdx="1" presStyleCnt="3"/>
      <dgm:spPr/>
    </dgm:pt>
    <dgm:pt modelId="{C0C9D848-EF11-467D-989A-F9D97C6B6F63}" type="pres">
      <dgm:prSet presAssocID="{AD720E10-A8BB-4ECC-B358-566ED1DB4C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CC14964-046C-45AB-8D59-B54B82015D05}" type="pres">
      <dgm:prSet presAssocID="{AD720E10-A8BB-4ECC-B358-566ED1DB4CDD}" presName="spaceRect" presStyleCnt="0"/>
      <dgm:spPr/>
    </dgm:pt>
    <dgm:pt modelId="{21A67138-3BDF-4C0F-8516-1A216B4EAAFB}" type="pres">
      <dgm:prSet presAssocID="{AD720E10-A8BB-4ECC-B358-566ED1DB4CDD}" presName="parTx" presStyleLbl="revTx" presStyleIdx="1" presStyleCnt="5">
        <dgm:presLayoutVars>
          <dgm:chMax val="0"/>
          <dgm:chPref val="0"/>
        </dgm:presLayoutVars>
      </dgm:prSet>
      <dgm:spPr/>
    </dgm:pt>
    <dgm:pt modelId="{814021A3-21C3-4CB9-BE2C-9692B06AD7E2}" type="pres">
      <dgm:prSet presAssocID="{AD720E10-A8BB-4ECC-B358-566ED1DB4CDD}" presName="desTx" presStyleLbl="revTx" presStyleIdx="2" presStyleCnt="5">
        <dgm:presLayoutVars/>
      </dgm:prSet>
      <dgm:spPr/>
    </dgm:pt>
    <dgm:pt modelId="{4B20CA54-12C2-4B13-882D-06A93AAE8954}" type="pres">
      <dgm:prSet presAssocID="{3A42F6BB-56C3-432A-8CF6-ECEF8264367C}" presName="sibTrans" presStyleCnt="0"/>
      <dgm:spPr/>
    </dgm:pt>
    <dgm:pt modelId="{3EB575E0-0F8A-4DE8-B855-0B562795829F}" type="pres">
      <dgm:prSet presAssocID="{9B466756-481A-49C4-B94A-73BAEF5F9A8C}" presName="compNode" presStyleCnt="0"/>
      <dgm:spPr/>
    </dgm:pt>
    <dgm:pt modelId="{769DC46C-DB1B-42BE-8C58-3812D8BD74E0}" type="pres">
      <dgm:prSet presAssocID="{9B466756-481A-49C4-B94A-73BAEF5F9A8C}" presName="bgRect" presStyleLbl="bgShp" presStyleIdx="2" presStyleCnt="3"/>
      <dgm:spPr/>
    </dgm:pt>
    <dgm:pt modelId="{994E677C-F3F4-400F-9A1A-DB5D01930495}" type="pres">
      <dgm:prSet presAssocID="{9B466756-481A-49C4-B94A-73BAEF5F9A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4258D8BB-7AD3-4D38-8D96-4C948C104075}" type="pres">
      <dgm:prSet presAssocID="{9B466756-481A-49C4-B94A-73BAEF5F9A8C}" presName="spaceRect" presStyleCnt="0"/>
      <dgm:spPr/>
    </dgm:pt>
    <dgm:pt modelId="{84C2C503-17F3-4131-91BF-8E4BEE8E757F}" type="pres">
      <dgm:prSet presAssocID="{9B466756-481A-49C4-B94A-73BAEF5F9A8C}" presName="parTx" presStyleLbl="revTx" presStyleIdx="3" presStyleCnt="5">
        <dgm:presLayoutVars>
          <dgm:chMax val="0"/>
          <dgm:chPref val="0"/>
        </dgm:presLayoutVars>
      </dgm:prSet>
      <dgm:spPr/>
    </dgm:pt>
    <dgm:pt modelId="{97F4FDBF-2C37-40C1-BACD-A81F16B8D1C5}" type="pres">
      <dgm:prSet presAssocID="{9B466756-481A-49C4-B94A-73BAEF5F9A8C}" presName="desTx" presStyleLbl="revTx" presStyleIdx="4" presStyleCnt="5">
        <dgm:presLayoutVars/>
      </dgm:prSet>
      <dgm:spPr/>
    </dgm:pt>
  </dgm:ptLst>
  <dgm:cxnLst>
    <dgm:cxn modelId="{37857006-D965-43E6-8BD8-9E4B91AD26C4}" srcId="{5B60C84F-4942-4C35-8BFC-405B933B1B24}" destId="{9B466756-481A-49C4-B94A-73BAEF5F9A8C}" srcOrd="2" destOrd="0" parTransId="{2167DA25-273C-411D-85A9-399A8BF3DB0C}" sibTransId="{3492C38D-503C-4D2A-B28D-EDBFB6AA0242}"/>
    <dgm:cxn modelId="{7EAC9E0C-4AA9-4A41-AEAC-FF4FE887283A}" srcId="{5B60C84F-4942-4C35-8BFC-405B933B1B24}" destId="{128F2CDF-8F23-4EF1-8BA2-B9E346B4F1D4}" srcOrd="0" destOrd="0" parTransId="{FC0BCBBD-2706-4DB3-9BE3-593B7BD9C078}" sibTransId="{AD342524-8EA2-4CDB-9675-8E39285772B9}"/>
    <dgm:cxn modelId="{D8BA7E15-C58C-4F15-9A93-EDD5DF6BE6B1}" type="presOf" srcId="{5B60C84F-4942-4C35-8BFC-405B933B1B24}" destId="{462883E6-16BC-4ED3-B68D-FC986AB2BFF8}" srcOrd="0" destOrd="0" presId="urn:microsoft.com/office/officeart/2018/2/layout/IconVerticalSolidList"/>
    <dgm:cxn modelId="{640C2323-736A-41A9-B3E2-E9B2224C82EB}" srcId="{9B466756-481A-49C4-B94A-73BAEF5F9A8C}" destId="{14114CA7-5E34-4E83-9D6F-80CFE8E68042}" srcOrd="0" destOrd="0" parTransId="{1FC2314C-3BBC-4039-ACA1-1F08C4CF02B4}" sibTransId="{548AF172-188F-4ECD-AA03-7FC2B888387D}"/>
    <dgm:cxn modelId="{88DB1C34-6D6A-43D0-B62A-9E3042C8112C}" type="presOf" srcId="{9B466756-481A-49C4-B94A-73BAEF5F9A8C}" destId="{84C2C503-17F3-4131-91BF-8E4BEE8E757F}" srcOrd="0" destOrd="0" presId="urn:microsoft.com/office/officeart/2018/2/layout/IconVerticalSolidList"/>
    <dgm:cxn modelId="{FA24415C-6FFD-499F-AD6C-470F9FB87D26}" srcId="{14114CA7-5E34-4E83-9D6F-80CFE8E68042}" destId="{B4963EA8-AE43-4E9F-A9CC-074B4E6BB25A}" srcOrd="1" destOrd="0" parTransId="{B8596867-91E9-4F14-8818-BDFFB7A4ADC2}" sibTransId="{2F6E2865-E7B7-4C3A-94C5-06677E105A82}"/>
    <dgm:cxn modelId="{E7F22A6A-EC9D-48EA-AB69-8D3345B2E31D}" type="presOf" srcId="{B4963EA8-AE43-4E9F-A9CC-074B4E6BB25A}" destId="{97F4FDBF-2C37-40C1-BACD-A81F16B8D1C5}" srcOrd="0" destOrd="2" presId="urn:microsoft.com/office/officeart/2018/2/layout/IconVerticalSolidList"/>
    <dgm:cxn modelId="{5F45FF4A-18CB-4FFE-85B4-7F5D6703F885}" type="presOf" srcId="{AD720E10-A8BB-4ECC-B358-566ED1DB4CDD}" destId="{21A67138-3BDF-4C0F-8516-1A216B4EAAFB}" srcOrd="0" destOrd="0" presId="urn:microsoft.com/office/officeart/2018/2/layout/IconVerticalSolidList"/>
    <dgm:cxn modelId="{A3614F4B-1BAF-4FF2-A3DE-6701053902E3}" srcId="{AD720E10-A8BB-4ECC-B358-566ED1DB4CDD}" destId="{8D785611-1F62-4C04-95DF-111315BAB122}" srcOrd="0" destOrd="0" parTransId="{44A7AD26-2173-4219-8443-F127AE216EB8}" sibTransId="{EDC3FAF5-EA6D-4350-AA5B-C68B01F0B71F}"/>
    <dgm:cxn modelId="{8C19656E-F934-4A64-80A7-B659FAA19335}" type="presOf" srcId="{128F2CDF-8F23-4EF1-8BA2-B9E346B4F1D4}" destId="{FEDE1D6F-E80D-4EE1-B6B8-FB4EB0F2C761}" srcOrd="0" destOrd="0" presId="urn:microsoft.com/office/officeart/2018/2/layout/IconVerticalSolidList"/>
    <dgm:cxn modelId="{407B1279-E8F6-4D37-99C8-7B85DD93BDC9}" type="presOf" srcId="{14114CA7-5E34-4E83-9D6F-80CFE8E68042}" destId="{97F4FDBF-2C37-40C1-BACD-A81F16B8D1C5}" srcOrd="0" destOrd="0" presId="urn:microsoft.com/office/officeart/2018/2/layout/IconVerticalSolidList"/>
    <dgm:cxn modelId="{D4E7407F-77CF-4189-8707-B5E250F1A258}" srcId="{14114CA7-5E34-4E83-9D6F-80CFE8E68042}" destId="{B688D927-6F2C-4BF2-A843-CCCD972E73B8}" srcOrd="0" destOrd="0" parTransId="{D500F72F-24E5-47C6-AFB0-2443EA347694}" sibTransId="{09FC07F7-B88D-425F-AD8A-49C2996318E3}"/>
    <dgm:cxn modelId="{0F3118AA-E51C-419F-AE41-BC24A7E7C38B}" type="presOf" srcId="{B688D927-6F2C-4BF2-A843-CCCD972E73B8}" destId="{97F4FDBF-2C37-40C1-BACD-A81F16B8D1C5}" srcOrd="0" destOrd="1" presId="urn:microsoft.com/office/officeart/2018/2/layout/IconVerticalSolidList"/>
    <dgm:cxn modelId="{268749C0-BBCA-446E-B272-8C9032E39632}" srcId="{5B60C84F-4942-4C35-8BFC-405B933B1B24}" destId="{AD720E10-A8BB-4ECC-B358-566ED1DB4CDD}" srcOrd="1" destOrd="0" parTransId="{3A5175B8-DBEE-4B67-B0E9-8C9AE4297019}" sibTransId="{3A42F6BB-56C3-432A-8CF6-ECEF8264367C}"/>
    <dgm:cxn modelId="{334085F5-9FF5-4706-B1A8-582F006AB5B1}" type="presOf" srcId="{8D785611-1F62-4C04-95DF-111315BAB122}" destId="{814021A3-21C3-4CB9-BE2C-9692B06AD7E2}" srcOrd="0" destOrd="0" presId="urn:microsoft.com/office/officeart/2018/2/layout/IconVerticalSolidList"/>
    <dgm:cxn modelId="{1EEA55C8-BAFD-484D-BCA3-D1628E198753}" type="presParOf" srcId="{462883E6-16BC-4ED3-B68D-FC986AB2BFF8}" destId="{05CC0394-EB8F-4BE4-8996-9F305A50A76C}" srcOrd="0" destOrd="0" presId="urn:microsoft.com/office/officeart/2018/2/layout/IconVerticalSolidList"/>
    <dgm:cxn modelId="{16F0BE2E-18F2-461C-BD1F-5D2920FB4D48}" type="presParOf" srcId="{05CC0394-EB8F-4BE4-8996-9F305A50A76C}" destId="{8C0D7068-5BC9-46BC-B4F9-5EB68C236EAB}" srcOrd="0" destOrd="0" presId="urn:microsoft.com/office/officeart/2018/2/layout/IconVerticalSolidList"/>
    <dgm:cxn modelId="{E5A1A337-21FE-4D4D-AC3C-D0B7C5452A0D}" type="presParOf" srcId="{05CC0394-EB8F-4BE4-8996-9F305A50A76C}" destId="{78EF984A-1CAD-45AB-9068-F8913AB3A291}" srcOrd="1" destOrd="0" presId="urn:microsoft.com/office/officeart/2018/2/layout/IconVerticalSolidList"/>
    <dgm:cxn modelId="{C872DA58-0F36-4E74-AD24-8AEFB984645D}" type="presParOf" srcId="{05CC0394-EB8F-4BE4-8996-9F305A50A76C}" destId="{7BDFA8F5-DEC7-46D4-858E-B93DA0D83439}" srcOrd="2" destOrd="0" presId="urn:microsoft.com/office/officeart/2018/2/layout/IconVerticalSolidList"/>
    <dgm:cxn modelId="{39007936-843E-4F90-8FC3-2B643B883509}" type="presParOf" srcId="{05CC0394-EB8F-4BE4-8996-9F305A50A76C}" destId="{FEDE1D6F-E80D-4EE1-B6B8-FB4EB0F2C761}" srcOrd="3" destOrd="0" presId="urn:microsoft.com/office/officeart/2018/2/layout/IconVerticalSolidList"/>
    <dgm:cxn modelId="{06CA253C-7ABE-4B72-ACD3-63997256BE40}" type="presParOf" srcId="{462883E6-16BC-4ED3-B68D-FC986AB2BFF8}" destId="{75B2DA51-62BE-4415-87E2-08A10877EE82}" srcOrd="1" destOrd="0" presId="urn:microsoft.com/office/officeart/2018/2/layout/IconVerticalSolidList"/>
    <dgm:cxn modelId="{4B973471-03BA-4A0F-B14E-543B79A5191C}" type="presParOf" srcId="{462883E6-16BC-4ED3-B68D-FC986AB2BFF8}" destId="{F18645AB-3324-4E05-899A-F44D73AF45C1}" srcOrd="2" destOrd="0" presId="urn:microsoft.com/office/officeart/2018/2/layout/IconVerticalSolidList"/>
    <dgm:cxn modelId="{D8BAB463-AE01-424D-87FB-C337BF5A1F00}" type="presParOf" srcId="{F18645AB-3324-4E05-899A-F44D73AF45C1}" destId="{8AC4DBCB-6E65-487B-AC30-2241CC2F39E3}" srcOrd="0" destOrd="0" presId="urn:microsoft.com/office/officeart/2018/2/layout/IconVerticalSolidList"/>
    <dgm:cxn modelId="{2698EA45-6D05-40A3-8550-A8A839186D80}" type="presParOf" srcId="{F18645AB-3324-4E05-899A-F44D73AF45C1}" destId="{C0C9D848-EF11-467D-989A-F9D97C6B6F63}" srcOrd="1" destOrd="0" presId="urn:microsoft.com/office/officeart/2018/2/layout/IconVerticalSolidList"/>
    <dgm:cxn modelId="{92C4938E-E738-4D19-A89D-9746D4F404E2}" type="presParOf" srcId="{F18645AB-3324-4E05-899A-F44D73AF45C1}" destId="{BCC14964-046C-45AB-8D59-B54B82015D05}" srcOrd="2" destOrd="0" presId="urn:microsoft.com/office/officeart/2018/2/layout/IconVerticalSolidList"/>
    <dgm:cxn modelId="{D8AFFAE8-EBD4-40F1-8478-ADED9E92972C}" type="presParOf" srcId="{F18645AB-3324-4E05-899A-F44D73AF45C1}" destId="{21A67138-3BDF-4C0F-8516-1A216B4EAAFB}" srcOrd="3" destOrd="0" presId="urn:microsoft.com/office/officeart/2018/2/layout/IconVerticalSolidList"/>
    <dgm:cxn modelId="{FA01BC56-FC33-46C9-B93C-0631566D12EC}" type="presParOf" srcId="{F18645AB-3324-4E05-899A-F44D73AF45C1}" destId="{814021A3-21C3-4CB9-BE2C-9692B06AD7E2}" srcOrd="4" destOrd="0" presId="urn:microsoft.com/office/officeart/2018/2/layout/IconVerticalSolidList"/>
    <dgm:cxn modelId="{24052B20-562B-42B8-8833-E66A2AF3AE4E}" type="presParOf" srcId="{462883E6-16BC-4ED3-B68D-FC986AB2BFF8}" destId="{4B20CA54-12C2-4B13-882D-06A93AAE8954}" srcOrd="3" destOrd="0" presId="urn:microsoft.com/office/officeart/2018/2/layout/IconVerticalSolidList"/>
    <dgm:cxn modelId="{C82B5B73-1676-4CCA-B1D5-26E66887B39B}" type="presParOf" srcId="{462883E6-16BC-4ED3-B68D-FC986AB2BFF8}" destId="{3EB575E0-0F8A-4DE8-B855-0B562795829F}" srcOrd="4" destOrd="0" presId="urn:microsoft.com/office/officeart/2018/2/layout/IconVerticalSolidList"/>
    <dgm:cxn modelId="{A163C678-F267-4D82-8AA8-62A9C47006ED}" type="presParOf" srcId="{3EB575E0-0F8A-4DE8-B855-0B562795829F}" destId="{769DC46C-DB1B-42BE-8C58-3812D8BD74E0}" srcOrd="0" destOrd="0" presId="urn:microsoft.com/office/officeart/2018/2/layout/IconVerticalSolidList"/>
    <dgm:cxn modelId="{C0C14294-D616-4437-92C0-61492AEC9D28}" type="presParOf" srcId="{3EB575E0-0F8A-4DE8-B855-0B562795829F}" destId="{994E677C-F3F4-400F-9A1A-DB5D01930495}" srcOrd="1" destOrd="0" presId="urn:microsoft.com/office/officeart/2018/2/layout/IconVerticalSolidList"/>
    <dgm:cxn modelId="{4DA5C807-BE8C-4469-AADD-A9039BF7009F}" type="presParOf" srcId="{3EB575E0-0F8A-4DE8-B855-0B562795829F}" destId="{4258D8BB-7AD3-4D38-8D96-4C948C104075}" srcOrd="2" destOrd="0" presId="urn:microsoft.com/office/officeart/2018/2/layout/IconVerticalSolidList"/>
    <dgm:cxn modelId="{C90389FE-F3D7-49B2-BEAD-C333AC86CB8B}" type="presParOf" srcId="{3EB575E0-0F8A-4DE8-B855-0B562795829F}" destId="{84C2C503-17F3-4131-91BF-8E4BEE8E757F}" srcOrd="3" destOrd="0" presId="urn:microsoft.com/office/officeart/2018/2/layout/IconVerticalSolidList"/>
    <dgm:cxn modelId="{8E0A8A49-83F5-46D8-82A0-862188C79023}" type="presParOf" srcId="{3EB575E0-0F8A-4DE8-B855-0B562795829F}" destId="{97F4FDBF-2C37-40C1-BACD-A81F16B8D1C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C75D694-C5A0-4668-A6AE-F367D6D97F7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A8784C-9A2E-47E9-AFAE-E3B638A68EA3}">
      <dgm:prSet/>
      <dgm:spPr/>
      <dgm:t>
        <a:bodyPr/>
        <a:lstStyle/>
        <a:p>
          <a:r>
            <a:rPr lang="en-US"/>
            <a:t>Possible</a:t>
          </a:r>
        </a:p>
      </dgm:t>
    </dgm:pt>
    <dgm:pt modelId="{F4C72B2A-0133-461B-B10E-DBD643DA893C}" type="parTrans" cxnId="{1D0D9DD9-5444-4A40-83BD-5F0DAF427333}">
      <dgm:prSet/>
      <dgm:spPr/>
      <dgm:t>
        <a:bodyPr/>
        <a:lstStyle/>
        <a:p>
          <a:endParaRPr lang="en-US"/>
        </a:p>
      </dgm:t>
    </dgm:pt>
    <dgm:pt modelId="{07A69C45-0D1D-4638-9D22-3EB9AEE19EBB}" type="sibTrans" cxnId="{1D0D9DD9-5444-4A40-83BD-5F0DAF427333}">
      <dgm:prSet/>
      <dgm:spPr/>
      <dgm:t>
        <a:bodyPr/>
        <a:lstStyle/>
        <a:p>
          <a:endParaRPr lang="en-US"/>
        </a:p>
      </dgm:t>
    </dgm:pt>
    <dgm:pt modelId="{0EEE42F1-7C23-4BE0-8B5B-B045709BB775}">
      <dgm:prSet/>
      <dgm:spPr/>
      <dgm:t>
        <a:bodyPr/>
        <a:lstStyle/>
        <a:p>
          <a:r>
            <a:rPr lang="en-US"/>
            <a:t>JS library exists</a:t>
          </a:r>
        </a:p>
      </dgm:t>
    </dgm:pt>
    <dgm:pt modelId="{20E588FE-6D75-4BCA-9CA4-2DFF5442C821}" type="parTrans" cxnId="{4AA100DC-C53C-430D-BE8D-F9E084A25B23}">
      <dgm:prSet/>
      <dgm:spPr/>
      <dgm:t>
        <a:bodyPr/>
        <a:lstStyle/>
        <a:p>
          <a:endParaRPr lang="en-US"/>
        </a:p>
      </dgm:t>
    </dgm:pt>
    <dgm:pt modelId="{E1E18AEF-18B4-4AFA-A751-D6998BD36F5F}" type="sibTrans" cxnId="{4AA100DC-C53C-430D-BE8D-F9E084A25B23}">
      <dgm:prSet/>
      <dgm:spPr/>
      <dgm:t>
        <a:bodyPr/>
        <a:lstStyle/>
        <a:p>
          <a:endParaRPr lang="en-US"/>
        </a:p>
      </dgm:t>
    </dgm:pt>
    <dgm:pt modelId="{111459AE-1EF4-4FC7-8805-B20F17942176}">
      <dgm:prSet/>
      <dgm:spPr/>
      <dgm:t>
        <a:bodyPr/>
        <a:lstStyle/>
        <a:p>
          <a:r>
            <a:rPr lang="en-US"/>
            <a:t>Where does the Trace start?</a:t>
          </a:r>
        </a:p>
      </dgm:t>
    </dgm:pt>
    <dgm:pt modelId="{E264C92A-982E-4DC1-8D85-8AF8D6855645}" type="parTrans" cxnId="{781F4B9A-C7E2-4F43-85B4-6D0CD092833B}">
      <dgm:prSet/>
      <dgm:spPr/>
      <dgm:t>
        <a:bodyPr/>
        <a:lstStyle/>
        <a:p>
          <a:endParaRPr lang="en-US"/>
        </a:p>
      </dgm:t>
    </dgm:pt>
    <dgm:pt modelId="{7A0DCB3D-DD5B-49CF-9882-F358DD433618}" type="sibTrans" cxnId="{781F4B9A-C7E2-4F43-85B4-6D0CD092833B}">
      <dgm:prSet/>
      <dgm:spPr/>
      <dgm:t>
        <a:bodyPr/>
        <a:lstStyle/>
        <a:p>
          <a:endParaRPr lang="en-US"/>
        </a:p>
      </dgm:t>
    </dgm:pt>
    <dgm:pt modelId="{CDB155A7-E1E9-46BF-93DB-4A57E7B014F2}" type="pres">
      <dgm:prSet presAssocID="{2C75D694-C5A0-4668-A6AE-F367D6D97F7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6734C9-457D-45DB-BEF6-7FE40E84AB5E}" type="pres">
      <dgm:prSet presAssocID="{74A8784C-9A2E-47E9-AFAE-E3B638A68EA3}" presName="root" presStyleCnt="0"/>
      <dgm:spPr/>
    </dgm:pt>
    <dgm:pt modelId="{3624F676-770C-40A8-A248-023B3F30DC36}" type="pres">
      <dgm:prSet presAssocID="{74A8784C-9A2E-47E9-AFAE-E3B638A68EA3}" presName="rootComposite" presStyleCnt="0"/>
      <dgm:spPr/>
    </dgm:pt>
    <dgm:pt modelId="{82932AAF-93DA-47A6-9CBB-C6EB2315FC6F}" type="pres">
      <dgm:prSet presAssocID="{74A8784C-9A2E-47E9-AFAE-E3B638A68EA3}" presName="rootText" presStyleLbl="node1" presStyleIdx="0" presStyleCnt="2"/>
      <dgm:spPr/>
    </dgm:pt>
    <dgm:pt modelId="{55DF41E3-641D-41CE-B2E8-1BF5730166B0}" type="pres">
      <dgm:prSet presAssocID="{74A8784C-9A2E-47E9-AFAE-E3B638A68EA3}" presName="rootConnector" presStyleLbl="node1" presStyleIdx="0" presStyleCnt="2"/>
      <dgm:spPr/>
    </dgm:pt>
    <dgm:pt modelId="{ABA7DFBF-9767-44CB-AB08-309782990D04}" type="pres">
      <dgm:prSet presAssocID="{74A8784C-9A2E-47E9-AFAE-E3B638A68EA3}" presName="childShape" presStyleCnt="0"/>
      <dgm:spPr/>
    </dgm:pt>
    <dgm:pt modelId="{B854D58C-E620-4AE4-98A3-5AD9C8089D47}" type="pres">
      <dgm:prSet presAssocID="{20E588FE-6D75-4BCA-9CA4-2DFF5442C821}" presName="Name13" presStyleLbl="parChTrans1D2" presStyleIdx="0" presStyleCnt="1"/>
      <dgm:spPr/>
    </dgm:pt>
    <dgm:pt modelId="{8A24D6B0-D857-4BAB-9A43-BAC33C3FC905}" type="pres">
      <dgm:prSet presAssocID="{0EEE42F1-7C23-4BE0-8B5B-B045709BB775}" presName="childText" presStyleLbl="bgAcc1" presStyleIdx="0" presStyleCnt="1">
        <dgm:presLayoutVars>
          <dgm:bulletEnabled val="1"/>
        </dgm:presLayoutVars>
      </dgm:prSet>
      <dgm:spPr/>
    </dgm:pt>
    <dgm:pt modelId="{82422CC0-77AC-4187-ADD0-5267DD9A0535}" type="pres">
      <dgm:prSet presAssocID="{111459AE-1EF4-4FC7-8805-B20F17942176}" presName="root" presStyleCnt="0"/>
      <dgm:spPr/>
    </dgm:pt>
    <dgm:pt modelId="{7BCC0777-7AE3-4D33-A575-6A457A75459B}" type="pres">
      <dgm:prSet presAssocID="{111459AE-1EF4-4FC7-8805-B20F17942176}" presName="rootComposite" presStyleCnt="0"/>
      <dgm:spPr/>
    </dgm:pt>
    <dgm:pt modelId="{2E87738A-FE10-4B6D-BC5B-E49AF4D62CC7}" type="pres">
      <dgm:prSet presAssocID="{111459AE-1EF4-4FC7-8805-B20F17942176}" presName="rootText" presStyleLbl="node1" presStyleIdx="1" presStyleCnt="2"/>
      <dgm:spPr/>
    </dgm:pt>
    <dgm:pt modelId="{68FFA9BB-BB42-44EA-9718-2DAE8D63AB98}" type="pres">
      <dgm:prSet presAssocID="{111459AE-1EF4-4FC7-8805-B20F17942176}" presName="rootConnector" presStyleLbl="node1" presStyleIdx="1" presStyleCnt="2"/>
      <dgm:spPr/>
    </dgm:pt>
    <dgm:pt modelId="{28FEE5BB-4A38-478A-A755-1F2929CE1332}" type="pres">
      <dgm:prSet presAssocID="{111459AE-1EF4-4FC7-8805-B20F17942176}" presName="childShape" presStyleCnt="0"/>
      <dgm:spPr/>
    </dgm:pt>
  </dgm:ptLst>
  <dgm:cxnLst>
    <dgm:cxn modelId="{A86F234E-BB7B-4781-9C71-A112D893C090}" type="presOf" srcId="{74A8784C-9A2E-47E9-AFAE-E3B638A68EA3}" destId="{55DF41E3-641D-41CE-B2E8-1BF5730166B0}" srcOrd="1" destOrd="0" presId="urn:microsoft.com/office/officeart/2005/8/layout/hierarchy3"/>
    <dgm:cxn modelId="{437D4777-D75E-45A6-B5FC-9C578B3FA629}" type="presOf" srcId="{0EEE42F1-7C23-4BE0-8B5B-B045709BB775}" destId="{8A24D6B0-D857-4BAB-9A43-BAC33C3FC905}" srcOrd="0" destOrd="0" presId="urn:microsoft.com/office/officeart/2005/8/layout/hierarchy3"/>
    <dgm:cxn modelId="{A75AED97-312B-4CCC-80D9-F1BE47FF4963}" type="presOf" srcId="{20E588FE-6D75-4BCA-9CA4-2DFF5442C821}" destId="{B854D58C-E620-4AE4-98A3-5AD9C8089D47}" srcOrd="0" destOrd="0" presId="urn:microsoft.com/office/officeart/2005/8/layout/hierarchy3"/>
    <dgm:cxn modelId="{781F4B9A-C7E2-4F43-85B4-6D0CD092833B}" srcId="{2C75D694-C5A0-4668-A6AE-F367D6D97F79}" destId="{111459AE-1EF4-4FC7-8805-B20F17942176}" srcOrd="1" destOrd="0" parTransId="{E264C92A-982E-4DC1-8D85-8AF8D6855645}" sibTransId="{7A0DCB3D-DD5B-49CF-9882-F358DD433618}"/>
    <dgm:cxn modelId="{1E1389A2-BD35-44C1-BA06-C6854D37C8D5}" type="presOf" srcId="{2C75D694-C5A0-4668-A6AE-F367D6D97F79}" destId="{CDB155A7-E1E9-46BF-93DB-4A57E7B014F2}" srcOrd="0" destOrd="0" presId="urn:microsoft.com/office/officeart/2005/8/layout/hierarchy3"/>
    <dgm:cxn modelId="{5B0452AB-7167-428E-8F0A-00A5A0E8231F}" type="presOf" srcId="{111459AE-1EF4-4FC7-8805-B20F17942176}" destId="{68FFA9BB-BB42-44EA-9718-2DAE8D63AB98}" srcOrd="1" destOrd="0" presId="urn:microsoft.com/office/officeart/2005/8/layout/hierarchy3"/>
    <dgm:cxn modelId="{1D0D9DD9-5444-4A40-83BD-5F0DAF427333}" srcId="{2C75D694-C5A0-4668-A6AE-F367D6D97F79}" destId="{74A8784C-9A2E-47E9-AFAE-E3B638A68EA3}" srcOrd="0" destOrd="0" parTransId="{F4C72B2A-0133-461B-B10E-DBD643DA893C}" sibTransId="{07A69C45-0D1D-4638-9D22-3EB9AEE19EBB}"/>
    <dgm:cxn modelId="{4AA100DC-C53C-430D-BE8D-F9E084A25B23}" srcId="{74A8784C-9A2E-47E9-AFAE-E3B638A68EA3}" destId="{0EEE42F1-7C23-4BE0-8B5B-B045709BB775}" srcOrd="0" destOrd="0" parTransId="{20E588FE-6D75-4BCA-9CA4-2DFF5442C821}" sibTransId="{E1E18AEF-18B4-4AFA-A751-D6998BD36F5F}"/>
    <dgm:cxn modelId="{A75E5FE3-7F5D-4E71-8F9D-F1F537383743}" type="presOf" srcId="{111459AE-1EF4-4FC7-8805-B20F17942176}" destId="{2E87738A-FE10-4B6D-BC5B-E49AF4D62CC7}" srcOrd="0" destOrd="0" presId="urn:microsoft.com/office/officeart/2005/8/layout/hierarchy3"/>
    <dgm:cxn modelId="{3EFA36FF-AB09-4FB6-AD65-557DE32914B6}" type="presOf" srcId="{74A8784C-9A2E-47E9-AFAE-E3B638A68EA3}" destId="{82932AAF-93DA-47A6-9CBB-C6EB2315FC6F}" srcOrd="0" destOrd="0" presId="urn:microsoft.com/office/officeart/2005/8/layout/hierarchy3"/>
    <dgm:cxn modelId="{FFCAFBD6-6D4A-4019-9DBB-F368B0CE7967}" type="presParOf" srcId="{CDB155A7-E1E9-46BF-93DB-4A57E7B014F2}" destId="{476734C9-457D-45DB-BEF6-7FE40E84AB5E}" srcOrd="0" destOrd="0" presId="urn:microsoft.com/office/officeart/2005/8/layout/hierarchy3"/>
    <dgm:cxn modelId="{84799095-9ED2-47CA-B5D3-01C766E2FD18}" type="presParOf" srcId="{476734C9-457D-45DB-BEF6-7FE40E84AB5E}" destId="{3624F676-770C-40A8-A248-023B3F30DC36}" srcOrd="0" destOrd="0" presId="urn:microsoft.com/office/officeart/2005/8/layout/hierarchy3"/>
    <dgm:cxn modelId="{9287BB92-1A4E-4381-9566-FDE836CB5784}" type="presParOf" srcId="{3624F676-770C-40A8-A248-023B3F30DC36}" destId="{82932AAF-93DA-47A6-9CBB-C6EB2315FC6F}" srcOrd="0" destOrd="0" presId="urn:microsoft.com/office/officeart/2005/8/layout/hierarchy3"/>
    <dgm:cxn modelId="{06168C84-7E29-456F-B00A-687B09EC28F3}" type="presParOf" srcId="{3624F676-770C-40A8-A248-023B3F30DC36}" destId="{55DF41E3-641D-41CE-B2E8-1BF5730166B0}" srcOrd="1" destOrd="0" presId="urn:microsoft.com/office/officeart/2005/8/layout/hierarchy3"/>
    <dgm:cxn modelId="{84530B81-EF70-4BAD-A047-5F78EE006704}" type="presParOf" srcId="{476734C9-457D-45DB-BEF6-7FE40E84AB5E}" destId="{ABA7DFBF-9767-44CB-AB08-309782990D04}" srcOrd="1" destOrd="0" presId="urn:microsoft.com/office/officeart/2005/8/layout/hierarchy3"/>
    <dgm:cxn modelId="{DE940499-FC33-4B6E-8F19-EFE4C045A7CA}" type="presParOf" srcId="{ABA7DFBF-9767-44CB-AB08-309782990D04}" destId="{B854D58C-E620-4AE4-98A3-5AD9C8089D47}" srcOrd="0" destOrd="0" presId="urn:microsoft.com/office/officeart/2005/8/layout/hierarchy3"/>
    <dgm:cxn modelId="{598160EB-4744-488E-9C42-AD94FBDEFF5F}" type="presParOf" srcId="{ABA7DFBF-9767-44CB-AB08-309782990D04}" destId="{8A24D6B0-D857-4BAB-9A43-BAC33C3FC905}" srcOrd="1" destOrd="0" presId="urn:microsoft.com/office/officeart/2005/8/layout/hierarchy3"/>
    <dgm:cxn modelId="{4FB0AE55-2A98-4D31-A51B-1ACC41BFD333}" type="presParOf" srcId="{CDB155A7-E1E9-46BF-93DB-4A57E7B014F2}" destId="{82422CC0-77AC-4187-ADD0-5267DD9A0535}" srcOrd="1" destOrd="0" presId="urn:microsoft.com/office/officeart/2005/8/layout/hierarchy3"/>
    <dgm:cxn modelId="{9F55AB44-436E-4820-AB11-4B5EA92883DF}" type="presParOf" srcId="{82422CC0-77AC-4187-ADD0-5267DD9A0535}" destId="{7BCC0777-7AE3-4D33-A575-6A457A75459B}" srcOrd="0" destOrd="0" presId="urn:microsoft.com/office/officeart/2005/8/layout/hierarchy3"/>
    <dgm:cxn modelId="{58CA424E-16C6-4019-A628-8E30FE71042E}" type="presParOf" srcId="{7BCC0777-7AE3-4D33-A575-6A457A75459B}" destId="{2E87738A-FE10-4B6D-BC5B-E49AF4D62CC7}" srcOrd="0" destOrd="0" presId="urn:microsoft.com/office/officeart/2005/8/layout/hierarchy3"/>
    <dgm:cxn modelId="{1D40D21C-7439-4D70-B71C-DB36B5713E55}" type="presParOf" srcId="{7BCC0777-7AE3-4D33-A575-6A457A75459B}" destId="{68FFA9BB-BB42-44EA-9718-2DAE8D63AB98}" srcOrd="1" destOrd="0" presId="urn:microsoft.com/office/officeart/2005/8/layout/hierarchy3"/>
    <dgm:cxn modelId="{0043D958-8DE6-4EC7-97D7-9D3B34434197}" type="presParOf" srcId="{82422CC0-77AC-4187-ADD0-5267DD9A0535}" destId="{28FEE5BB-4A38-478A-A755-1F2929CE133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020BE1-F305-4034-A11F-BD10BD27F99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5F584E-0972-4AFF-879A-F27815835435}">
      <dgm:prSet/>
      <dgm:spPr/>
      <dgm:t>
        <a:bodyPr/>
        <a:lstStyle/>
        <a:p>
          <a:r>
            <a:rPr lang="en-US"/>
            <a:t>Not really</a:t>
          </a:r>
        </a:p>
      </dgm:t>
    </dgm:pt>
    <dgm:pt modelId="{B3EDF792-4A69-4CA5-821A-BFC49B03AE9D}" type="parTrans" cxnId="{74E085AE-8E69-4B8D-885C-68BBD0FD07D9}">
      <dgm:prSet/>
      <dgm:spPr/>
      <dgm:t>
        <a:bodyPr/>
        <a:lstStyle/>
        <a:p>
          <a:endParaRPr lang="en-US"/>
        </a:p>
      </dgm:t>
    </dgm:pt>
    <dgm:pt modelId="{32E1B90B-14D7-4A7D-841D-7345351F58F8}" type="sibTrans" cxnId="{74E085AE-8E69-4B8D-885C-68BBD0FD07D9}">
      <dgm:prSet/>
      <dgm:spPr/>
      <dgm:t>
        <a:bodyPr/>
        <a:lstStyle/>
        <a:p>
          <a:endParaRPr lang="en-US"/>
        </a:p>
      </dgm:t>
    </dgm:pt>
    <dgm:pt modelId="{76F3E7D0-6D51-42C7-83FC-BE9B0A873E8E}">
      <dgm:prSet/>
      <dgm:spPr/>
      <dgm:t>
        <a:bodyPr/>
        <a:lstStyle/>
        <a:p>
          <a:r>
            <a:rPr lang="en-US" dirty="0"/>
            <a:t>Standardized functionality</a:t>
          </a:r>
        </a:p>
      </dgm:t>
    </dgm:pt>
    <dgm:pt modelId="{4F54D146-2A1B-4341-B248-48304E762CD7}" type="parTrans" cxnId="{A34F70E2-438A-4A65-9791-2238AB28196C}">
      <dgm:prSet/>
      <dgm:spPr/>
      <dgm:t>
        <a:bodyPr/>
        <a:lstStyle/>
        <a:p>
          <a:endParaRPr lang="en-US"/>
        </a:p>
      </dgm:t>
    </dgm:pt>
    <dgm:pt modelId="{6123BB62-DFAA-48D5-A7B6-DF07B714FACC}" type="sibTrans" cxnId="{A34F70E2-438A-4A65-9791-2238AB28196C}">
      <dgm:prSet/>
      <dgm:spPr/>
      <dgm:t>
        <a:bodyPr/>
        <a:lstStyle/>
        <a:p>
          <a:endParaRPr lang="en-US"/>
        </a:p>
      </dgm:t>
    </dgm:pt>
    <dgm:pt modelId="{B74F6A25-59F0-4A6B-9E0E-9D08A2007EB4}" type="pres">
      <dgm:prSet presAssocID="{04020BE1-F305-4034-A11F-BD10BD27F99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14BFBA-F43D-4348-92DC-3A518AF24F01}" type="pres">
      <dgm:prSet presAssocID="{DC5F584E-0972-4AFF-879A-F27815835435}" presName="root" presStyleCnt="0"/>
      <dgm:spPr/>
    </dgm:pt>
    <dgm:pt modelId="{020AE4FF-0B72-407E-9F87-3CB23348F5D8}" type="pres">
      <dgm:prSet presAssocID="{DC5F584E-0972-4AFF-879A-F27815835435}" presName="rootComposite" presStyleCnt="0"/>
      <dgm:spPr/>
    </dgm:pt>
    <dgm:pt modelId="{AB9BB09F-E5F3-4DDC-A313-2C2E971A1F19}" type="pres">
      <dgm:prSet presAssocID="{DC5F584E-0972-4AFF-879A-F27815835435}" presName="rootText" presStyleLbl="node1" presStyleIdx="0" presStyleCnt="2"/>
      <dgm:spPr/>
    </dgm:pt>
    <dgm:pt modelId="{68E4CC7B-A4BE-4A43-99BE-E46A4C982936}" type="pres">
      <dgm:prSet presAssocID="{DC5F584E-0972-4AFF-879A-F27815835435}" presName="rootConnector" presStyleLbl="node1" presStyleIdx="0" presStyleCnt="2"/>
      <dgm:spPr/>
    </dgm:pt>
    <dgm:pt modelId="{1F387B48-0D55-47B0-ACC8-246972F3C433}" type="pres">
      <dgm:prSet presAssocID="{DC5F584E-0972-4AFF-879A-F27815835435}" presName="childShape" presStyleCnt="0"/>
      <dgm:spPr/>
    </dgm:pt>
    <dgm:pt modelId="{55A863D7-3CBD-43FD-9B4D-A549F5185A21}" type="pres">
      <dgm:prSet presAssocID="{76F3E7D0-6D51-42C7-83FC-BE9B0A873E8E}" presName="root" presStyleCnt="0"/>
      <dgm:spPr/>
    </dgm:pt>
    <dgm:pt modelId="{07C3E44F-2C2B-4827-A2FF-02CA81420328}" type="pres">
      <dgm:prSet presAssocID="{76F3E7D0-6D51-42C7-83FC-BE9B0A873E8E}" presName="rootComposite" presStyleCnt="0"/>
      <dgm:spPr/>
    </dgm:pt>
    <dgm:pt modelId="{B177A0D5-21BB-4518-AF71-DF606549C1F2}" type="pres">
      <dgm:prSet presAssocID="{76F3E7D0-6D51-42C7-83FC-BE9B0A873E8E}" presName="rootText" presStyleLbl="node1" presStyleIdx="1" presStyleCnt="2"/>
      <dgm:spPr/>
    </dgm:pt>
    <dgm:pt modelId="{380FE0F1-0D01-41D8-843B-B3EC8C5427B0}" type="pres">
      <dgm:prSet presAssocID="{76F3E7D0-6D51-42C7-83FC-BE9B0A873E8E}" presName="rootConnector" presStyleLbl="node1" presStyleIdx="1" presStyleCnt="2"/>
      <dgm:spPr/>
    </dgm:pt>
    <dgm:pt modelId="{6DD1B8C2-F527-4DE4-89A7-1796D9DD725C}" type="pres">
      <dgm:prSet presAssocID="{76F3E7D0-6D51-42C7-83FC-BE9B0A873E8E}" presName="childShape" presStyleCnt="0"/>
      <dgm:spPr/>
    </dgm:pt>
  </dgm:ptLst>
  <dgm:cxnLst>
    <dgm:cxn modelId="{1D935716-3A9F-4355-A3CE-A9E579DE236D}" type="presOf" srcId="{04020BE1-F305-4034-A11F-BD10BD27F995}" destId="{B74F6A25-59F0-4A6B-9E0E-9D08A2007EB4}" srcOrd="0" destOrd="0" presId="urn:microsoft.com/office/officeart/2005/8/layout/hierarchy3"/>
    <dgm:cxn modelId="{E3BEAA2E-46AE-40E9-AEE4-00F083CE553F}" type="presOf" srcId="{DC5F584E-0972-4AFF-879A-F27815835435}" destId="{AB9BB09F-E5F3-4DDC-A313-2C2E971A1F19}" srcOrd="0" destOrd="0" presId="urn:microsoft.com/office/officeart/2005/8/layout/hierarchy3"/>
    <dgm:cxn modelId="{4A03CC96-79EB-4310-BE15-68689BA6C5DA}" type="presOf" srcId="{DC5F584E-0972-4AFF-879A-F27815835435}" destId="{68E4CC7B-A4BE-4A43-99BE-E46A4C982936}" srcOrd="1" destOrd="0" presId="urn:microsoft.com/office/officeart/2005/8/layout/hierarchy3"/>
    <dgm:cxn modelId="{75A7F19E-8CC3-4DC4-9544-9F7217C676A3}" type="presOf" srcId="{76F3E7D0-6D51-42C7-83FC-BE9B0A873E8E}" destId="{380FE0F1-0D01-41D8-843B-B3EC8C5427B0}" srcOrd="1" destOrd="0" presId="urn:microsoft.com/office/officeart/2005/8/layout/hierarchy3"/>
    <dgm:cxn modelId="{74E085AE-8E69-4B8D-885C-68BBD0FD07D9}" srcId="{04020BE1-F305-4034-A11F-BD10BD27F995}" destId="{DC5F584E-0972-4AFF-879A-F27815835435}" srcOrd="0" destOrd="0" parTransId="{B3EDF792-4A69-4CA5-821A-BFC49B03AE9D}" sibTransId="{32E1B90B-14D7-4A7D-841D-7345351F58F8}"/>
    <dgm:cxn modelId="{A34F70E2-438A-4A65-9791-2238AB28196C}" srcId="{04020BE1-F305-4034-A11F-BD10BD27F995}" destId="{76F3E7D0-6D51-42C7-83FC-BE9B0A873E8E}" srcOrd="1" destOrd="0" parTransId="{4F54D146-2A1B-4341-B248-48304E762CD7}" sibTransId="{6123BB62-DFAA-48D5-A7B6-DF07B714FACC}"/>
    <dgm:cxn modelId="{591C93E4-981E-48CC-B7AF-3D9772E6BB17}" type="presOf" srcId="{76F3E7D0-6D51-42C7-83FC-BE9B0A873E8E}" destId="{B177A0D5-21BB-4518-AF71-DF606549C1F2}" srcOrd="0" destOrd="0" presId="urn:microsoft.com/office/officeart/2005/8/layout/hierarchy3"/>
    <dgm:cxn modelId="{16AD8C09-94E6-4063-A510-981A0C797DD8}" type="presParOf" srcId="{B74F6A25-59F0-4A6B-9E0E-9D08A2007EB4}" destId="{6214BFBA-F43D-4348-92DC-3A518AF24F01}" srcOrd="0" destOrd="0" presId="urn:microsoft.com/office/officeart/2005/8/layout/hierarchy3"/>
    <dgm:cxn modelId="{26420051-D88F-485D-A30E-CB59AAE7356C}" type="presParOf" srcId="{6214BFBA-F43D-4348-92DC-3A518AF24F01}" destId="{020AE4FF-0B72-407E-9F87-3CB23348F5D8}" srcOrd="0" destOrd="0" presId="urn:microsoft.com/office/officeart/2005/8/layout/hierarchy3"/>
    <dgm:cxn modelId="{DAB8C992-AAD5-4F23-81A4-46BB4D17A158}" type="presParOf" srcId="{020AE4FF-0B72-407E-9F87-3CB23348F5D8}" destId="{AB9BB09F-E5F3-4DDC-A313-2C2E971A1F19}" srcOrd="0" destOrd="0" presId="urn:microsoft.com/office/officeart/2005/8/layout/hierarchy3"/>
    <dgm:cxn modelId="{F6C77A4F-4A99-43A2-ADCA-43F69AF02144}" type="presParOf" srcId="{020AE4FF-0B72-407E-9F87-3CB23348F5D8}" destId="{68E4CC7B-A4BE-4A43-99BE-E46A4C982936}" srcOrd="1" destOrd="0" presId="urn:microsoft.com/office/officeart/2005/8/layout/hierarchy3"/>
    <dgm:cxn modelId="{FBFCA50B-D4DB-4FA3-95DE-78A2CEA67F70}" type="presParOf" srcId="{6214BFBA-F43D-4348-92DC-3A518AF24F01}" destId="{1F387B48-0D55-47B0-ACC8-246972F3C433}" srcOrd="1" destOrd="0" presId="urn:microsoft.com/office/officeart/2005/8/layout/hierarchy3"/>
    <dgm:cxn modelId="{9DEF025C-6619-4C07-BDBB-39658DFD5CD1}" type="presParOf" srcId="{B74F6A25-59F0-4A6B-9E0E-9D08A2007EB4}" destId="{55A863D7-3CBD-43FD-9B4D-A549F5185A21}" srcOrd="1" destOrd="0" presId="urn:microsoft.com/office/officeart/2005/8/layout/hierarchy3"/>
    <dgm:cxn modelId="{BAB32DF6-D81F-40AC-91F5-45A8002BD628}" type="presParOf" srcId="{55A863D7-3CBD-43FD-9B4D-A549F5185A21}" destId="{07C3E44F-2C2B-4827-A2FF-02CA81420328}" srcOrd="0" destOrd="0" presId="urn:microsoft.com/office/officeart/2005/8/layout/hierarchy3"/>
    <dgm:cxn modelId="{EA796121-19CE-4368-8DB6-89790270A1BA}" type="presParOf" srcId="{07C3E44F-2C2B-4827-A2FF-02CA81420328}" destId="{B177A0D5-21BB-4518-AF71-DF606549C1F2}" srcOrd="0" destOrd="0" presId="urn:microsoft.com/office/officeart/2005/8/layout/hierarchy3"/>
    <dgm:cxn modelId="{1C6A4050-A3BB-4592-A0D0-B1AC8F84CBC0}" type="presParOf" srcId="{07C3E44F-2C2B-4827-A2FF-02CA81420328}" destId="{380FE0F1-0D01-41D8-843B-B3EC8C5427B0}" srcOrd="1" destOrd="0" presId="urn:microsoft.com/office/officeart/2005/8/layout/hierarchy3"/>
    <dgm:cxn modelId="{213A6D4C-2D07-40D0-A0FF-32E4E25D02F4}" type="presParOf" srcId="{55A863D7-3CBD-43FD-9B4D-A549F5185A21}" destId="{6DD1B8C2-F527-4DE4-89A7-1796D9DD725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25E97A-7446-4829-82E1-ACF101180B3A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3C17EF7-ACAA-4F95-B219-F08746609DE3}">
      <dgm:prSet/>
      <dgm:spPr/>
      <dgm:t>
        <a:bodyPr/>
        <a:lstStyle/>
        <a:p>
          <a:r>
            <a:rPr lang="en-US"/>
            <a:t>Traces</a:t>
          </a:r>
        </a:p>
      </dgm:t>
    </dgm:pt>
    <dgm:pt modelId="{21976489-6787-42C2-B0D4-9057EC36F701}" type="parTrans" cxnId="{91DE3B74-26EE-4B0F-A2A4-96479ADF87A6}">
      <dgm:prSet/>
      <dgm:spPr/>
      <dgm:t>
        <a:bodyPr/>
        <a:lstStyle/>
        <a:p>
          <a:endParaRPr lang="en-US"/>
        </a:p>
      </dgm:t>
    </dgm:pt>
    <dgm:pt modelId="{0A38F36D-85BF-4EAE-902B-000E590988E5}" type="sibTrans" cxnId="{91DE3B74-26EE-4B0F-A2A4-96479ADF87A6}">
      <dgm:prSet/>
      <dgm:spPr/>
      <dgm:t>
        <a:bodyPr/>
        <a:lstStyle/>
        <a:p>
          <a:endParaRPr lang="en-US"/>
        </a:p>
      </dgm:t>
    </dgm:pt>
    <dgm:pt modelId="{50EA2C60-D5F8-4AD8-9896-26E30FFAD634}">
      <dgm:prSet/>
      <dgm:spPr/>
      <dgm:t>
        <a:bodyPr/>
        <a:lstStyle/>
        <a:p>
          <a:r>
            <a:rPr lang="en-US"/>
            <a:t>Tracks requests in the system</a:t>
          </a:r>
        </a:p>
      </dgm:t>
    </dgm:pt>
    <dgm:pt modelId="{FEDE3E80-9C57-4B8E-851C-AABCEB79FFC6}" type="parTrans" cxnId="{79859A8B-6C8A-4D92-A917-04D643C29B03}">
      <dgm:prSet/>
      <dgm:spPr/>
      <dgm:t>
        <a:bodyPr/>
        <a:lstStyle/>
        <a:p>
          <a:endParaRPr lang="en-US"/>
        </a:p>
      </dgm:t>
    </dgm:pt>
    <dgm:pt modelId="{609F5DB4-8E8C-4930-BAE0-A47D6C1F76FB}" type="sibTrans" cxnId="{79859A8B-6C8A-4D92-A917-04D643C29B03}">
      <dgm:prSet/>
      <dgm:spPr/>
      <dgm:t>
        <a:bodyPr/>
        <a:lstStyle/>
        <a:p>
          <a:endParaRPr lang="en-US"/>
        </a:p>
      </dgm:t>
    </dgm:pt>
    <dgm:pt modelId="{56A8CDE3-D758-494A-B38D-D156D8A2E6AA}">
      <dgm:prSet/>
      <dgm:spPr/>
      <dgm:t>
        <a:bodyPr/>
        <a:lstStyle/>
        <a:p>
          <a:r>
            <a:rPr lang="en-US"/>
            <a:t>Can add custom spans</a:t>
          </a:r>
        </a:p>
      </dgm:t>
    </dgm:pt>
    <dgm:pt modelId="{59BEFB88-B716-4359-A738-438D061E4F75}" type="parTrans" cxnId="{DC45F28B-BE86-482E-823A-C4CF8070440A}">
      <dgm:prSet/>
      <dgm:spPr/>
      <dgm:t>
        <a:bodyPr/>
        <a:lstStyle/>
        <a:p>
          <a:endParaRPr lang="en-US"/>
        </a:p>
      </dgm:t>
    </dgm:pt>
    <dgm:pt modelId="{00C252E4-4F13-4DF9-81A9-DDC1BD5B792F}" type="sibTrans" cxnId="{DC45F28B-BE86-482E-823A-C4CF8070440A}">
      <dgm:prSet/>
      <dgm:spPr/>
      <dgm:t>
        <a:bodyPr/>
        <a:lstStyle/>
        <a:p>
          <a:endParaRPr lang="en-US"/>
        </a:p>
      </dgm:t>
    </dgm:pt>
    <dgm:pt modelId="{226C9FA8-C6C9-4A8C-9268-B521C9FAF666}">
      <dgm:prSet/>
      <dgm:spPr/>
      <dgm:t>
        <a:bodyPr/>
        <a:lstStyle/>
        <a:p>
          <a:r>
            <a:rPr lang="en-US"/>
            <a:t>Metrics</a:t>
          </a:r>
        </a:p>
      </dgm:t>
    </dgm:pt>
    <dgm:pt modelId="{E9EB996B-C813-4500-B1FD-A58C3BB74703}" type="parTrans" cxnId="{92129B84-B3EA-47BB-93FC-26A7884C23B5}">
      <dgm:prSet/>
      <dgm:spPr/>
      <dgm:t>
        <a:bodyPr/>
        <a:lstStyle/>
        <a:p>
          <a:endParaRPr lang="en-US"/>
        </a:p>
      </dgm:t>
    </dgm:pt>
    <dgm:pt modelId="{AD69DD31-A05F-4370-981F-ABE4A66F6E8D}" type="sibTrans" cxnId="{92129B84-B3EA-47BB-93FC-26A7884C23B5}">
      <dgm:prSet/>
      <dgm:spPr/>
      <dgm:t>
        <a:bodyPr/>
        <a:lstStyle/>
        <a:p>
          <a:endParaRPr lang="en-US"/>
        </a:p>
      </dgm:t>
    </dgm:pt>
    <dgm:pt modelId="{47B7A433-C79A-4DDD-AD7E-1E3BDB1A1502}">
      <dgm:prSet/>
      <dgm:spPr/>
      <dgm:t>
        <a:bodyPr/>
        <a:lstStyle/>
        <a:p>
          <a:r>
            <a:rPr lang="en-US"/>
            <a:t>Performance counters</a:t>
          </a:r>
        </a:p>
      </dgm:t>
    </dgm:pt>
    <dgm:pt modelId="{60FD4522-C483-45FB-8D49-3452CE7E7764}" type="parTrans" cxnId="{808E2F39-5F6C-4A7B-AF6D-6292FCECC80D}">
      <dgm:prSet/>
      <dgm:spPr/>
      <dgm:t>
        <a:bodyPr/>
        <a:lstStyle/>
        <a:p>
          <a:endParaRPr lang="en-US"/>
        </a:p>
      </dgm:t>
    </dgm:pt>
    <dgm:pt modelId="{0004460D-3B71-43EC-92BF-F56849FCE561}" type="sibTrans" cxnId="{808E2F39-5F6C-4A7B-AF6D-6292FCECC80D}">
      <dgm:prSet/>
      <dgm:spPr/>
      <dgm:t>
        <a:bodyPr/>
        <a:lstStyle/>
        <a:p>
          <a:endParaRPr lang="en-US"/>
        </a:p>
      </dgm:t>
    </dgm:pt>
    <dgm:pt modelId="{C6931F5A-1FB5-4430-A915-95E5A0C151BF}">
      <dgm:prSet/>
      <dgm:spPr/>
      <dgm:t>
        <a:bodyPr/>
        <a:lstStyle/>
        <a:p>
          <a:r>
            <a:rPr lang="en-US"/>
            <a:t>Mostly Automatic</a:t>
          </a:r>
        </a:p>
      </dgm:t>
    </dgm:pt>
    <dgm:pt modelId="{42FE2B32-876C-461B-BF37-0CD766BDEBCB}" type="parTrans" cxnId="{693CC2FA-1E90-446B-BB38-6CE3B9A001CB}">
      <dgm:prSet/>
      <dgm:spPr/>
      <dgm:t>
        <a:bodyPr/>
        <a:lstStyle/>
        <a:p>
          <a:endParaRPr lang="en-US"/>
        </a:p>
      </dgm:t>
    </dgm:pt>
    <dgm:pt modelId="{6614D1F9-7E80-4309-A456-978AEB3C13FF}" type="sibTrans" cxnId="{693CC2FA-1E90-446B-BB38-6CE3B9A001CB}">
      <dgm:prSet/>
      <dgm:spPr/>
      <dgm:t>
        <a:bodyPr/>
        <a:lstStyle/>
        <a:p>
          <a:endParaRPr lang="en-US"/>
        </a:p>
      </dgm:t>
    </dgm:pt>
    <dgm:pt modelId="{38FAA65E-DB75-45A0-BF64-11DE592B62BF}">
      <dgm:prSet/>
      <dgm:spPr/>
      <dgm:t>
        <a:bodyPr/>
        <a:lstStyle/>
        <a:p>
          <a:r>
            <a:rPr lang="en-US"/>
            <a:t>Install agent on box, set some config, leave it alone</a:t>
          </a:r>
        </a:p>
      </dgm:t>
    </dgm:pt>
    <dgm:pt modelId="{E5D34BEB-081B-431E-AFAD-4C01657D5B62}" type="parTrans" cxnId="{9774578D-0FE2-4DD9-9AA8-A7B4EA536621}">
      <dgm:prSet/>
      <dgm:spPr/>
      <dgm:t>
        <a:bodyPr/>
        <a:lstStyle/>
        <a:p>
          <a:endParaRPr lang="en-US"/>
        </a:p>
      </dgm:t>
    </dgm:pt>
    <dgm:pt modelId="{2713645A-191B-4734-967B-774DADF483CA}" type="sibTrans" cxnId="{9774578D-0FE2-4DD9-9AA8-A7B4EA536621}">
      <dgm:prSet/>
      <dgm:spPr/>
      <dgm:t>
        <a:bodyPr/>
        <a:lstStyle/>
        <a:p>
          <a:endParaRPr lang="en-US"/>
        </a:p>
      </dgm:t>
    </dgm:pt>
    <dgm:pt modelId="{99AFA469-EF55-46B0-B6A0-CCE34F665325}" type="pres">
      <dgm:prSet presAssocID="{4725E97A-7446-4829-82E1-ACF101180B3A}" presName="linear" presStyleCnt="0">
        <dgm:presLayoutVars>
          <dgm:dir/>
          <dgm:animLvl val="lvl"/>
          <dgm:resizeHandles val="exact"/>
        </dgm:presLayoutVars>
      </dgm:prSet>
      <dgm:spPr/>
    </dgm:pt>
    <dgm:pt modelId="{3F1B960B-88E2-4EE5-A152-F30CFA3B9F52}" type="pres">
      <dgm:prSet presAssocID="{E3C17EF7-ACAA-4F95-B219-F08746609DE3}" presName="parentLin" presStyleCnt="0"/>
      <dgm:spPr/>
    </dgm:pt>
    <dgm:pt modelId="{C62763D7-3990-44F6-8B59-3A33CDF3B5ED}" type="pres">
      <dgm:prSet presAssocID="{E3C17EF7-ACAA-4F95-B219-F08746609DE3}" presName="parentLeftMargin" presStyleLbl="node1" presStyleIdx="0" presStyleCnt="2"/>
      <dgm:spPr/>
    </dgm:pt>
    <dgm:pt modelId="{3C6039D8-D784-4D63-9A82-0775ACCD77C7}" type="pres">
      <dgm:prSet presAssocID="{E3C17EF7-ACAA-4F95-B219-F08746609DE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03735C7-B453-4EFC-AFE4-3A33DFC31D74}" type="pres">
      <dgm:prSet presAssocID="{E3C17EF7-ACAA-4F95-B219-F08746609DE3}" presName="negativeSpace" presStyleCnt="0"/>
      <dgm:spPr/>
    </dgm:pt>
    <dgm:pt modelId="{99189148-FA9C-4642-B0D9-98D4CA5F558F}" type="pres">
      <dgm:prSet presAssocID="{E3C17EF7-ACAA-4F95-B219-F08746609DE3}" presName="childText" presStyleLbl="conFgAcc1" presStyleIdx="0" presStyleCnt="2">
        <dgm:presLayoutVars>
          <dgm:bulletEnabled val="1"/>
        </dgm:presLayoutVars>
      </dgm:prSet>
      <dgm:spPr/>
    </dgm:pt>
    <dgm:pt modelId="{93C75947-F78F-45FD-93B8-14DA1FDB0179}" type="pres">
      <dgm:prSet presAssocID="{0A38F36D-85BF-4EAE-902B-000E590988E5}" presName="spaceBetweenRectangles" presStyleCnt="0"/>
      <dgm:spPr/>
    </dgm:pt>
    <dgm:pt modelId="{ABF7ED16-6FCA-41FC-B23C-A5C2C0A52D3B}" type="pres">
      <dgm:prSet presAssocID="{226C9FA8-C6C9-4A8C-9268-B521C9FAF666}" presName="parentLin" presStyleCnt="0"/>
      <dgm:spPr/>
    </dgm:pt>
    <dgm:pt modelId="{75BB478A-D80F-4C15-B16B-8C04FC024350}" type="pres">
      <dgm:prSet presAssocID="{226C9FA8-C6C9-4A8C-9268-B521C9FAF666}" presName="parentLeftMargin" presStyleLbl="node1" presStyleIdx="0" presStyleCnt="2"/>
      <dgm:spPr/>
    </dgm:pt>
    <dgm:pt modelId="{EDAE2B89-BD21-41F4-89DC-37576E9DED84}" type="pres">
      <dgm:prSet presAssocID="{226C9FA8-C6C9-4A8C-9268-B521C9FAF66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13BD773-1261-4318-BCCB-04A70D6CEF46}" type="pres">
      <dgm:prSet presAssocID="{226C9FA8-C6C9-4A8C-9268-B521C9FAF666}" presName="negativeSpace" presStyleCnt="0"/>
      <dgm:spPr/>
    </dgm:pt>
    <dgm:pt modelId="{BB5DE3EA-0F9C-45B3-B75F-86487EECE3EE}" type="pres">
      <dgm:prSet presAssocID="{226C9FA8-C6C9-4A8C-9268-B521C9FAF66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651EA1D-8B0C-4BE6-8185-B17BE9B44681}" type="presOf" srcId="{50EA2C60-D5F8-4AD8-9896-26E30FFAD634}" destId="{99189148-FA9C-4642-B0D9-98D4CA5F558F}" srcOrd="0" destOrd="0" presId="urn:microsoft.com/office/officeart/2005/8/layout/list1"/>
    <dgm:cxn modelId="{653B2825-419D-44D8-B2FB-7A3D99374DF8}" type="presOf" srcId="{E3C17EF7-ACAA-4F95-B219-F08746609DE3}" destId="{3C6039D8-D784-4D63-9A82-0775ACCD77C7}" srcOrd="1" destOrd="0" presId="urn:microsoft.com/office/officeart/2005/8/layout/list1"/>
    <dgm:cxn modelId="{F245CA2A-3CA3-4B99-A4B2-7D3804D0DD86}" type="presOf" srcId="{47B7A433-C79A-4DDD-AD7E-1E3BDB1A1502}" destId="{BB5DE3EA-0F9C-45B3-B75F-86487EECE3EE}" srcOrd="0" destOrd="0" presId="urn:microsoft.com/office/officeart/2005/8/layout/list1"/>
    <dgm:cxn modelId="{808E2F39-5F6C-4A7B-AF6D-6292FCECC80D}" srcId="{226C9FA8-C6C9-4A8C-9268-B521C9FAF666}" destId="{47B7A433-C79A-4DDD-AD7E-1E3BDB1A1502}" srcOrd="0" destOrd="0" parTransId="{60FD4522-C483-45FB-8D49-3452CE7E7764}" sibTransId="{0004460D-3B71-43EC-92BF-F56849FCE561}"/>
    <dgm:cxn modelId="{C0E4AC61-C0CB-4AB8-A765-6799094E47E5}" type="presOf" srcId="{226C9FA8-C6C9-4A8C-9268-B521C9FAF666}" destId="{EDAE2B89-BD21-41F4-89DC-37576E9DED84}" srcOrd="1" destOrd="0" presId="urn:microsoft.com/office/officeart/2005/8/layout/list1"/>
    <dgm:cxn modelId="{1235F947-42EB-4353-B8FE-1F94579D89AB}" type="presOf" srcId="{C6931F5A-1FB5-4430-A915-95E5A0C151BF}" destId="{BB5DE3EA-0F9C-45B3-B75F-86487EECE3EE}" srcOrd="0" destOrd="1" presId="urn:microsoft.com/office/officeart/2005/8/layout/list1"/>
    <dgm:cxn modelId="{91DE3B74-26EE-4B0F-A2A4-96479ADF87A6}" srcId="{4725E97A-7446-4829-82E1-ACF101180B3A}" destId="{E3C17EF7-ACAA-4F95-B219-F08746609DE3}" srcOrd="0" destOrd="0" parTransId="{21976489-6787-42C2-B0D4-9057EC36F701}" sibTransId="{0A38F36D-85BF-4EAE-902B-000E590988E5}"/>
    <dgm:cxn modelId="{0BE24455-95B8-46D3-91C9-16A18C3C6DA7}" type="presOf" srcId="{38FAA65E-DB75-45A0-BF64-11DE592B62BF}" destId="{BB5DE3EA-0F9C-45B3-B75F-86487EECE3EE}" srcOrd="0" destOrd="2" presId="urn:microsoft.com/office/officeart/2005/8/layout/list1"/>
    <dgm:cxn modelId="{92129B84-B3EA-47BB-93FC-26A7884C23B5}" srcId="{4725E97A-7446-4829-82E1-ACF101180B3A}" destId="{226C9FA8-C6C9-4A8C-9268-B521C9FAF666}" srcOrd="1" destOrd="0" parTransId="{E9EB996B-C813-4500-B1FD-A58C3BB74703}" sibTransId="{AD69DD31-A05F-4370-981F-ABE4A66F6E8D}"/>
    <dgm:cxn modelId="{6A9E8488-8A40-4A4D-8AAB-3A943AF6F414}" type="presOf" srcId="{56A8CDE3-D758-494A-B38D-D156D8A2E6AA}" destId="{99189148-FA9C-4642-B0D9-98D4CA5F558F}" srcOrd="0" destOrd="1" presId="urn:microsoft.com/office/officeart/2005/8/layout/list1"/>
    <dgm:cxn modelId="{79859A8B-6C8A-4D92-A917-04D643C29B03}" srcId="{E3C17EF7-ACAA-4F95-B219-F08746609DE3}" destId="{50EA2C60-D5F8-4AD8-9896-26E30FFAD634}" srcOrd="0" destOrd="0" parTransId="{FEDE3E80-9C57-4B8E-851C-AABCEB79FFC6}" sibTransId="{609F5DB4-8E8C-4930-BAE0-A47D6C1F76FB}"/>
    <dgm:cxn modelId="{DC45F28B-BE86-482E-823A-C4CF8070440A}" srcId="{E3C17EF7-ACAA-4F95-B219-F08746609DE3}" destId="{56A8CDE3-D758-494A-B38D-D156D8A2E6AA}" srcOrd="1" destOrd="0" parTransId="{59BEFB88-B716-4359-A738-438D061E4F75}" sibTransId="{00C252E4-4F13-4DF9-81A9-DDC1BD5B792F}"/>
    <dgm:cxn modelId="{AF126B8D-0D92-4171-BE98-C3EFBEBDD554}" type="presOf" srcId="{E3C17EF7-ACAA-4F95-B219-F08746609DE3}" destId="{C62763D7-3990-44F6-8B59-3A33CDF3B5ED}" srcOrd="0" destOrd="0" presId="urn:microsoft.com/office/officeart/2005/8/layout/list1"/>
    <dgm:cxn modelId="{9774578D-0FE2-4DD9-9AA8-A7B4EA536621}" srcId="{C6931F5A-1FB5-4430-A915-95E5A0C151BF}" destId="{38FAA65E-DB75-45A0-BF64-11DE592B62BF}" srcOrd="0" destOrd="0" parTransId="{E5D34BEB-081B-431E-AFAD-4C01657D5B62}" sibTransId="{2713645A-191B-4734-967B-774DADF483CA}"/>
    <dgm:cxn modelId="{9637BC8D-671F-47DF-B8D9-2E04F66A168B}" type="presOf" srcId="{4725E97A-7446-4829-82E1-ACF101180B3A}" destId="{99AFA469-EF55-46B0-B6A0-CCE34F665325}" srcOrd="0" destOrd="0" presId="urn:microsoft.com/office/officeart/2005/8/layout/list1"/>
    <dgm:cxn modelId="{F24FB3CD-59B9-4D24-9A4F-B766C7B8B14B}" type="presOf" srcId="{226C9FA8-C6C9-4A8C-9268-B521C9FAF666}" destId="{75BB478A-D80F-4C15-B16B-8C04FC024350}" srcOrd="0" destOrd="0" presId="urn:microsoft.com/office/officeart/2005/8/layout/list1"/>
    <dgm:cxn modelId="{693CC2FA-1E90-446B-BB38-6CE3B9A001CB}" srcId="{226C9FA8-C6C9-4A8C-9268-B521C9FAF666}" destId="{C6931F5A-1FB5-4430-A915-95E5A0C151BF}" srcOrd="1" destOrd="0" parTransId="{42FE2B32-876C-461B-BF37-0CD766BDEBCB}" sibTransId="{6614D1F9-7E80-4309-A456-978AEB3C13FF}"/>
    <dgm:cxn modelId="{24766118-6A24-48F8-BA64-5C197A52F2E2}" type="presParOf" srcId="{99AFA469-EF55-46B0-B6A0-CCE34F665325}" destId="{3F1B960B-88E2-4EE5-A152-F30CFA3B9F52}" srcOrd="0" destOrd="0" presId="urn:microsoft.com/office/officeart/2005/8/layout/list1"/>
    <dgm:cxn modelId="{DBE23E6A-2106-4D6D-9ABC-C823B150AFE5}" type="presParOf" srcId="{3F1B960B-88E2-4EE5-A152-F30CFA3B9F52}" destId="{C62763D7-3990-44F6-8B59-3A33CDF3B5ED}" srcOrd="0" destOrd="0" presId="urn:microsoft.com/office/officeart/2005/8/layout/list1"/>
    <dgm:cxn modelId="{E92679FF-F669-4404-B6E9-7D696A59A12C}" type="presParOf" srcId="{3F1B960B-88E2-4EE5-A152-F30CFA3B9F52}" destId="{3C6039D8-D784-4D63-9A82-0775ACCD77C7}" srcOrd="1" destOrd="0" presId="urn:microsoft.com/office/officeart/2005/8/layout/list1"/>
    <dgm:cxn modelId="{7B354B59-6641-4612-B611-1C604E0846CD}" type="presParOf" srcId="{99AFA469-EF55-46B0-B6A0-CCE34F665325}" destId="{603735C7-B453-4EFC-AFE4-3A33DFC31D74}" srcOrd="1" destOrd="0" presId="urn:microsoft.com/office/officeart/2005/8/layout/list1"/>
    <dgm:cxn modelId="{3AE155A1-19F2-4417-B6DC-F48E4E8CD44F}" type="presParOf" srcId="{99AFA469-EF55-46B0-B6A0-CCE34F665325}" destId="{99189148-FA9C-4642-B0D9-98D4CA5F558F}" srcOrd="2" destOrd="0" presId="urn:microsoft.com/office/officeart/2005/8/layout/list1"/>
    <dgm:cxn modelId="{CA0B8997-16B7-4D45-ACE0-E7E3CBA45AE1}" type="presParOf" srcId="{99AFA469-EF55-46B0-B6A0-CCE34F665325}" destId="{93C75947-F78F-45FD-93B8-14DA1FDB0179}" srcOrd="3" destOrd="0" presId="urn:microsoft.com/office/officeart/2005/8/layout/list1"/>
    <dgm:cxn modelId="{F4BB175E-4FEA-41DA-AA9C-251791B3A986}" type="presParOf" srcId="{99AFA469-EF55-46B0-B6A0-CCE34F665325}" destId="{ABF7ED16-6FCA-41FC-B23C-A5C2C0A52D3B}" srcOrd="4" destOrd="0" presId="urn:microsoft.com/office/officeart/2005/8/layout/list1"/>
    <dgm:cxn modelId="{43DA9952-48EF-46F7-B01D-C999DCF8259B}" type="presParOf" srcId="{ABF7ED16-6FCA-41FC-B23C-A5C2C0A52D3B}" destId="{75BB478A-D80F-4C15-B16B-8C04FC024350}" srcOrd="0" destOrd="0" presId="urn:microsoft.com/office/officeart/2005/8/layout/list1"/>
    <dgm:cxn modelId="{0A2A7006-6D4E-4287-B281-6213EDADC372}" type="presParOf" srcId="{ABF7ED16-6FCA-41FC-B23C-A5C2C0A52D3B}" destId="{EDAE2B89-BD21-41F4-89DC-37576E9DED84}" srcOrd="1" destOrd="0" presId="urn:microsoft.com/office/officeart/2005/8/layout/list1"/>
    <dgm:cxn modelId="{1A42EA70-C6E9-4174-912E-C3DE2EEFF24C}" type="presParOf" srcId="{99AFA469-EF55-46B0-B6A0-CCE34F665325}" destId="{F13BD773-1261-4318-BCCB-04A70D6CEF46}" srcOrd="5" destOrd="0" presId="urn:microsoft.com/office/officeart/2005/8/layout/list1"/>
    <dgm:cxn modelId="{7B603840-E0A7-4E04-9E61-A91D91863596}" type="presParOf" srcId="{99AFA469-EF55-46B0-B6A0-CCE34F665325}" destId="{BB5DE3EA-0F9C-45B3-B75F-86487EECE3E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6518CF-37EC-41D2-B465-2ECC93A03B1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EDAC663-03F9-41CB-96F3-312DAB87EA69}">
      <dgm:prSet/>
      <dgm:spPr/>
      <dgm:t>
        <a:bodyPr/>
        <a:lstStyle/>
        <a:p>
          <a:pPr>
            <a:defRPr b="1"/>
          </a:pPr>
          <a:r>
            <a:rPr lang="en-US"/>
            <a:t>Information for a request</a:t>
          </a:r>
        </a:p>
      </dgm:t>
    </dgm:pt>
    <dgm:pt modelId="{8F42475C-C034-47E9-9FF2-81C3BF6AC05C}" type="parTrans" cxnId="{1038B431-8506-4EB1-84EF-DF4EE7547DF4}">
      <dgm:prSet/>
      <dgm:spPr/>
      <dgm:t>
        <a:bodyPr/>
        <a:lstStyle/>
        <a:p>
          <a:endParaRPr lang="en-US"/>
        </a:p>
      </dgm:t>
    </dgm:pt>
    <dgm:pt modelId="{A443F3D2-9908-45DA-A397-61A15B3347EF}" type="sibTrans" cxnId="{1038B431-8506-4EB1-84EF-DF4EE7547DF4}">
      <dgm:prSet/>
      <dgm:spPr/>
      <dgm:t>
        <a:bodyPr/>
        <a:lstStyle/>
        <a:p>
          <a:endParaRPr lang="en-US"/>
        </a:p>
      </dgm:t>
    </dgm:pt>
    <dgm:pt modelId="{A0C457B7-A850-4916-80D6-DEC0B72195EA}">
      <dgm:prSet/>
      <dgm:spPr/>
      <dgm:t>
        <a:bodyPr/>
        <a:lstStyle/>
        <a:p>
          <a:r>
            <a:rPr lang="en-US"/>
            <a:t>Can span multiple applications, all based on the Trace Id</a:t>
          </a:r>
        </a:p>
      </dgm:t>
    </dgm:pt>
    <dgm:pt modelId="{D17C6901-0CCF-4DF2-8AE9-563D1A09BF2A}" type="parTrans" cxnId="{6950022C-834A-4218-8414-C7EF7EC4F627}">
      <dgm:prSet/>
      <dgm:spPr/>
      <dgm:t>
        <a:bodyPr/>
        <a:lstStyle/>
        <a:p>
          <a:endParaRPr lang="en-US"/>
        </a:p>
      </dgm:t>
    </dgm:pt>
    <dgm:pt modelId="{42C0429B-7488-40E3-B646-2112CAC073EA}" type="sibTrans" cxnId="{6950022C-834A-4218-8414-C7EF7EC4F627}">
      <dgm:prSet/>
      <dgm:spPr/>
      <dgm:t>
        <a:bodyPr/>
        <a:lstStyle/>
        <a:p>
          <a:endParaRPr lang="en-US"/>
        </a:p>
      </dgm:t>
    </dgm:pt>
    <dgm:pt modelId="{1FC40330-642A-4AA1-81B1-6C742E078227}">
      <dgm:prSet/>
      <dgm:spPr/>
      <dgm:t>
        <a:bodyPr/>
        <a:lstStyle/>
        <a:p>
          <a:pPr>
            <a:defRPr b="1"/>
          </a:pPr>
          <a:r>
            <a:rPr lang="en-US"/>
            <a:t>Full information for a request</a:t>
          </a:r>
        </a:p>
      </dgm:t>
    </dgm:pt>
    <dgm:pt modelId="{553A6488-4A4A-4B0C-A470-E9F1BD86581D}" type="parTrans" cxnId="{A058B0BA-0652-4D0B-9322-4C1EA0F39C76}">
      <dgm:prSet/>
      <dgm:spPr/>
      <dgm:t>
        <a:bodyPr/>
        <a:lstStyle/>
        <a:p>
          <a:endParaRPr lang="en-US"/>
        </a:p>
      </dgm:t>
    </dgm:pt>
    <dgm:pt modelId="{0C929E08-1673-435F-8770-358E6C074086}" type="sibTrans" cxnId="{A058B0BA-0652-4D0B-9322-4C1EA0F39C76}">
      <dgm:prSet/>
      <dgm:spPr/>
      <dgm:t>
        <a:bodyPr/>
        <a:lstStyle/>
        <a:p>
          <a:endParaRPr lang="en-US"/>
        </a:p>
      </dgm:t>
    </dgm:pt>
    <dgm:pt modelId="{67A73679-F2C6-4961-8EEB-A40AD04C3D2A}">
      <dgm:prSet/>
      <dgm:spPr/>
      <dgm:t>
        <a:bodyPr/>
        <a:lstStyle/>
        <a:p>
          <a:r>
            <a:rPr lang="en-US"/>
            <a:t>From beginning to end</a:t>
          </a:r>
        </a:p>
      </dgm:t>
    </dgm:pt>
    <dgm:pt modelId="{BD08A507-9F35-44A2-98F1-79091DEB56CE}" type="parTrans" cxnId="{2F9AC3ED-DA16-4F09-A20F-D8A77AC04A5F}">
      <dgm:prSet/>
      <dgm:spPr/>
      <dgm:t>
        <a:bodyPr/>
        <a:lstStyle/>
        <a:p>
          <a:endParaRPr lang="en-US"/>
        </a:p>
      </dgm:t>
    </dgm:pt>
    <dgm:pt modelId="{734ECB91-5F6D-4BC7-ADDE-9FA920EB7CEC}" type="sibTrans" cxnId="{2F9AC3ED-DA16-4F09-A20F-D8A77AC04A5F}">
      <dgm:prSet/>
      <dgm:spPr/>
      <dgm:t>
        <a:bodyPr/>
        <a:lstStyle/>
        <a:p>
          <a:endParaRPr lang="en-US"/>
        </a:p>
      </dgm:t>
    </dgm:pt>
    <dgm:pt modelId="{6ACB9184-6F9B-4E92-B8B4-BAD4F6EE7FA6}">
      <dgm:prSet/>
      <dgm:spPr/>
      <dgm:t>
        <a:bodyPr/>
        <a:lstStyle/>
        <a:p>
          <a:r>
            <a:rPr lang="en-US"/>
            <a:t>Across multiple services</a:t>
          </a:r>
        </a:p>
      </dgm:t>
    </dgm:pt>
    <dgm:pt modelId="{472179BB-A7FB-4B6A-9DD1-3160666B5A06}" type="parTrans" cxnId="{3AC57C97-80EC-42DD-B214-0E8976324F7B}">
      <dgm:prSet/>
      <dgm:spPr/>
      <dgm:t>
        <a:bodyPr/>
        <a:lstStyle/>
        <a:p>
          <a:endParaRPr lang="en-US"/>
        </a:p>
      </dgm:t>
    </dgm:pt>
    <dgm:pt modelId="{14A2C72F-7C5B-4D8B-995F-2A3F78555F26}" type="sibTrans" cxnId="{3AC57C97-80EC-42DD-B214-0E8976324F7B}">
      <dgm:prSet/>
      <dgm:spPr/>
      <dgm:t>
        <a:bodyPr/>
        <a:lstStyle/>
        <a:p>
          <a:endParaRPr lang="en-US"/>
        </a:p>
      </dgm:t>
    </dgm:pt>
    <dgm:pt modelId="{5908A2A3-CC1B-4856-85BC-C888C3D42988}" type="pres">
      <dgm:prSet presAssocID="{B46518CF-37EC-41D2-B465-2ECC93A03B19}" presName="root" presStyleCnt="0">
        <dgm:presLayoutVars>
          <dgm:dir/>
          <dgm:resizeHandles val="exact"/>
        </dgm:presLayoutVars>
      </dgm:prSet>
      <dgm:spPr/>
    </dgm:pt>
    <dgm:pt modelId="{4EC8E0EA-76C1-4C2F-AD15-E4B664469180}" type="pres">
      <dgm:prSet presAssocID="{AEDAC663-03F9-41CB-96F3-312DAB87EA69}" presName="compNode" presStyleCnt="0"/>
      <dgm:spPr/>
    </dgm:pt>
    <dgm:pt modelId="{9A97E5F5-64F1-4D92-ADEF-2C9F02A8251F}" type="pres">
      <dgm:prSet presAssocID="{AEDAC663-03F9-41CB-96F3-312DAB87EA6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1195E3BB-FF6F-4CAA-8B08-294040A23799}" type="pres">
      <dgm:prSet presAssocID="{AEDAC663-03F9-41CB-96F3-312DAB87EA69}" presName="iconSpace" presStyleCnt="0"/>
      <dgm:spPr/>
    </dgm:pt>
    <dgm:pt modelId="{6A139388-2C15-4DC2-A96A-E3CCD2FBF0FC}" type="pres">
      <dgm:prSet presAssocID="{AEDAC663-03F9-41CB-96F3-312DAB87EA69}" presName="parTx" presStyleLbl="revTx" presStyleIdx="0" presStyleCnt="4">
        <dgm:presLayoutVars>
          <dgm:chMax val="0"/>
          <dgm:chPref val="0"/>
        </dgm:presLayoutVars>
      </dgm:prSet>
      <dgm:spPr/>
    </dgm:pt>
    <dgm:pt modelId="{96D4F965-B362-4EA2-9F58-0CCFE37F76D9}" type="pres">
      <dgm:prSet presAssocID="{AEDAC663-03F9-41CB-96F3-312DAB87EA69}" presName="txSpace" presStyleCnt="0"/>
      <dgm:spPr/>
    </dgm:pt>
    <dgm:pt modelId="{86AAF7DF-3F1E-4645-95D2-56F489C5C56B}" type="pres">
      <dgm:prSet presAssocID="{AEDAC663-03F9-41CB-96F3-312DAB87EA69}" presName="desTx" presStyleLbl="revTx" presStyleIdx="1" presStyleCnt="4">
        <dgm:presLayoutVars/>
      </dgm:prSet>
      <dgm:spPr/>
    </dgm:pt>
    <dgm:pt modelId="{7589A4B7-8582-489E-80CF-79AD3465A757}" type="pres">
      <dgm:prSet presAssocID="{A443F3D2-9908-45DA-A397-61A15B3347EF}" presName="sibTrans" presStyleCnt="0"/>
      <dgm:spPr/>
    </dgm:pt>
    <dgm:pt modelId="{633F9B99-AEA4-4BFB-AC55-14DD9B403964}" type="pres">
      <dgm:prSet presAssocID="{1FC40330-642A-4AA1-81B1-6C742E078227}" presName="compNode" presStyleCnt="0"/>
      <dgm:spPr/>
    </dgm:pt>
    <dgm:pt modelId="{579CD8FC-0EC1-4F5B-AE74-4624E326E811}" type="pres">
      <dgm:prSet presAssocID="{1FC40330-642A-4AA1-81B1-6C742E07822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D78E28B-843E-4B55-AE17-400A70F200E7}" type="pres">
      <dgm:prSet presAssocID="{1FC40330-642A-4AA1-81B1-6C742E078227}" presName="iconSpace" presStyleCnt="0"/>
      <dgm:spPr/>
    </dgm:pt>
    <dgm:pt modelId="{6F0B447A-9732-4286-8CF3-C1D470B60CD9}" type="pres">
      <dgm:prSet presAssocID="{1FC40330-642A-4AA1-81B1-6C742E078227}" presName="parTx" presStyleLbl="revTx" presStyleIdx="2" presStyleCnt="4">
        <dgm:presLayoutVars>
          <dgm:chMax val="0"/>
          <dgm:chPref val="0"/>
        </dgm:presLayoutVars>
      </dgm:prSet>
      <dgm:spPr/>
    </dgm:pt>
    <dgm:pt modelId="{09F75E7B-50AA-4569-891D-E774E1B8C985}" type="pres">
      <dgm:prSet presAssocID="{1FC40330-642A-4AA1-81B1-6C742E078227}" presName="txSpace" presStyleCnt="0"/>
      <dgm:spPr/>
    </dgm:pt>
    <dgm:pt modelId="{16F13F01-C82E-4EC0-93CE-B9D97932C7FA}" type="pres">
      <dgm:prSet presAssocID="{1FC40330-642A-4AA1-81B1-6C742E078227}" presName="desTx" presStyleLbl="revTx" presStyleIdx="3" presStyleCnt="4">
        <dgm:presLayoutVars/>
      </dgm:prSet>
      <dgm:spPr/>
    </dgm:pt>
  </dgm:ptLst>
  <dgm:cxnLst>
    <dgm:cxn modelId="{6950022C-834A-4218-8414-C7EF7EC4F627}" srcId="{AEDAC663-03F9-41CB-96F3-312DAB87EA69}" destId="{A0C457B7-A850-4916-80D6-DEC0B72195EA}" srcOrd="0" destOrd="0" parTransId="{D17C6901-0CCF-4DF2-8AE9-563D1A09BF2A}" sibTransId="{42C0429B-7488-40E3-B646-2112CAC073EA}"/>
    <dgm:cxn modelId="{1038B431-8506-4EB1-84EF-DF4EE7547DF4}" srcId="{B46518CF-37EC-41D2-B465-2ECC93A03B19}" destId="{AEDAC663-03F9-41CB-96F3-312DAB87EA69}" srcOrd="0" destOrd="0" parTransId="{8F42475C-C034-47E9-9FF2-81C3BF6AC05C}" sibTransId="{A443F3D2-9908-45DA-A397-61A15B3347EF}"/>
    <dgm:cxn modelId="{DB56606A-2919-4E54-92F5-D0E154C10A0A}" type="presOf" srcId="{A0C457B7-A850-4916-80D6-DEC0B72195EA}" destId="{86AAF7DF-3F1E-4645-95D2-56F489C5C56B}" srcOrd="0" destOrd="0" presId="urn:microsoft.com/office/officeart/2018/5/layout/CenteredIconLabelDescriptionList"/>
    <dgm:cxn modelId="{77A8B555-40B3-4450-B856-F0EB6A7E2E30}" type="presOf" srcId="{67A73679-F2C6-4961-8EEB-A40AD04C3D2A}" destId="{16F13F01-C82E-4EC0-93CE-B9D97932C7FA}" srcOrd="0" destOrd="0" presId="urn:microsoft.com/office/officeart/2018/5/layout/CenteredIconLabelDescriptionList"/>
    <dgm:cxn modelId="{35064479-A6BF-491E-8769-AE72830C324C}" type="presOf" srcId="{6ACB9184-6F9B-4E92-B8B4-BAD4F6EE7FA6}" destId="{16F13F01-C82E-4EC0-93CE-B9D97932C7FA}" srcOrd="0" destOrd="1" presId="urn:microsoft.com/office/officeart/2018/5/layout/CenteredIconLabelDescriptionList"/>
    <dgm:cxn modelId="{6DCC0D92-4FC9-42B0-A781-8519AADA6999}" type="presOf" srcId="{AEDAC663-03F9-41CB-96F3-312DAB87EA69}" destId="{6A139388-2C15-4DC2-A96A-E3CCD2FBF0FC}" srcOrd="0" destOrd="0" presId="urn:microsoft.com/office/officeart/2018/5/layout/CenteredIconLabelDescriptionList"/>
    <dgm:cxn modelId="{3AC57C97-80EC-42DD-B214-0E8976324F7B}" srcId="{1FC40330-642A-4AA1-81B1-6C742E078227}" destId="{6ACB9184-6F9B-4E92-B8B4-BAD4F6EE7FA6}" srcOrd="1" destOrd="0" parTransId="{472179BB-A7FB-4B6A-9DD1-3160666B5A06}" sibTransId="{14A2C72F-7C5B-4D8B-995F-2A3F78555F26}"/>
    <dgm:cxn modelId="{A058B0BA-0652-4D0B-9322-4C1EA0F39C76}" srcId="{B46518CF-37EC-41D2-B465-2ECC93A03B19}" destId="{1FC40330-642A-4AA1-81B1-6C742E078227}" srcOrd="1" destOrd="0" parTransId="{553A6488-4A4A-4B0C-A470-E9F1BD86581D}" sibTransId="{0C929E08-1673-435F-8770-358E6C074086}"/>
    <dgm:cxn modelId="{978581E3-7919-4285-97BD-CAC4790F2FCC}" type="presOf" srcId="{1FC40330-642A-4AA1-81B1-6C742E078227}" destId="{6F0B447A-9732-4286-8CF3-C1D470B60CD9}" srcOrd="0" destOrd="0" presId="urn:microsoft.com/office/officeart/2018/5/layout/CenteredIconLabelDescriptionList"/>
    <dgm:cxn modelId="{2F9AC3ED-DA16-4F09-A20F-D8A77AC04A5F}" srcId="{1FC40330-642A-4AA1-81B1-6C742E078227}" destId="{67A73679-F2C6-4961-8EEB-A40AD04C3D2A}" srcOrd="0" destOrd="0" parTransId="{BD08A507-9F35-44A2-98F1-79091DEB56CE}" sibTransId="{734ECB91-5F6D-4BC7-ADDE-9FA920EB7CEC}"/>
    <dgm:cxn modelId="{1DD292F4-00B0-4344-A071-C9D353D2F38D}" type="presOf" srcId="{B46518CF-37EC-41D2-B465-2ECC93A03B19}" destId="{5908A2A3-CC1B-4856-85BC-C888C3D42988}" srcOrd="0" destOrd="0" presId="urn:microsoft.com/office/officeart/2018/5/layout/CenteredIconLabelDescriptionList"/>
    <dgm:cxn modelId="{F301091A-96FB-41AE-B123-01CD5501570F}" type="presParOf" srcId="{5908A2A3-CC1B-4856-85BC-C888C3D42988}" destId="{4EC8E0EA-76C1-4C2F-AD15-E4B664469180}" srcOrd="0" destOrd="0" presId="urn:microsoft.com/office/officeart/2018/5/layout/CenteredIconLabelDescriptionList"/>
    <dgm:cxn modelId="{12F45747-059C-4538-8AD2-9DC2DE608DA2}" type="presParOf" srcId="{4EC8E0EA-76C1-4C2F-AD15-E4B664469180}" destId="{9A97E5F5-64F1-4D92-ADEF-2C9F02A8251F}" srcOrd="0" destOrd="0" presId="urn:microsoft.com/office/officeart/2018/5/layout/CenteredIconLabelDescriptionList"/>
    <dgm:cxn modelId="{AAB23D0F-C157-4961-80D2-0C0C746DB43A}" type="presParOf" srcId="{4EC8E0EA-76C1-4C2F-AD15-E4B664469180}" destId="{1195E3BB-FF6F-4CAA-8B08-294040A23799}" srcOrd="1" destOrd="0" presId="urn:microsoft.com/office/officeart/2018/5/layout/CenteredIconLabelDescriptionList"/>
    <dgm:cxn modelId="{F96AF305-22E3-4D74-9F16-E69CC6AB249C}" type="presParOf" srcId="{4EC8E0EA-76C1-4C2F-AD15-E4B664469180}" destId="{6A139388-2C15-4DC2-A96A-E3CCD2FBF0FC}" srcOrd="2" destOrd="0" presId="urn:microsoft.com/office/officeart/2018/5/layout/CenteredIconLabelDescriptionList"/>
    <dgm:cxn modelId="{AA540C3C-6C68-45FC-A779-A6207F677A09}" type="presParOf" srcId="{4EC8E0EA-76C1-4C2F-AD15-E4B664469180}" destId="{96D4F965-B362-4EA2-9F58-0CCFE37F76D9}" srcOrd="3" destOrd="0" presId="urn:microsoft.com/office/officeart/2018/5/layout/CenteredIconLabelDescriptionList"/>
    <dgm:cxn modelId="{6C2716B2-A702-4258-9340-00367913A640}" type="presParOf" srcId="{4EC8E0EA-76C1-4C2F-AD15-E4B664469180}" destId="{86AAF7DF-3F1E-4645-95D2-56F489C5C56B}" srcOrd="4" destOrd="0" presId="urn:microsoft.com/office/officeart/2018/5/layout/CenteredIconLabelDescriptionList"/>
    <dgm:cxn modelId="{EFFFDC9E-E9EB-4553-A1C3-F73758C16342}" type="presParOf" srcId="{5908A2A3-CC1B-4856-85BC-C888C3D42988}" destId="{7589A4B7-8582-489E-80CF-79AD3465A757}" srcOrd="1" destOrd="0" presId="urn:microsoft.com/office/officeart/2018/5/layout/CenteredIconLabelDescriptionList"/>
    <dgm:cxn modelId="{6182FC88-6787-4B07-B13D-06F6E66B0C85}" type="presParOf" srcId="{5908A2A3-CC1B-4856-85BC-C888C3D42988}" destId="{633F9B99-AEA4-4BFB-AC55-14DD9B403964}" srcOrd="2" destOrd="0" presId="urn:microsoft.com/office/officeart/2018/5/layout/CenteredIconLabelDescriptionList"/>
    <dgm:cxn modelId="{624F0DD3-6C07-4188-B34E-9F23B6FED8A4}" type="presParOf" srcId="{633F9B99-AEA4-4BFB-AC55-14DD9B403964}" destId="{579CD8FC-0EC1-4F5B-AE74-4624E326E811}" srcOrd="0" destOrd="0" presId="urn:microsoft.com/office/officeart/2018/5/layout/CenteredIconLabelDescriptionList"/>
    <dgm:cxn modelId="{8A56B345-4264-4DCE-B82C-2D31B05DB5F1}" type="presParOf" srcId="{633F9B99-AEA4-4BFB-AC55-14DD9B403964}" destId="{AD78E28B-843E-4B55-AE17-400A70F200E7}" srcOrd="1" destOrd="0" presId="urn:microsoft.com/office/officeart/2018/5/layout/CenteredIconLabelDescriptionList"/>
    <dgm:cxn modelId="{D0A870FC-F02F-4748-829F-FB9249A16EBA}" type="presParOf" srcId="{633F9B99-AEA4-4BFB-AC55-14DD9B403964}" destId="{6F0B447A-9732-4286-8CF3-C1D470B60CD9}" srcOrd="2" destOrd="0" presId="urn:microsoft.com/office/officeart/2018/5/layout/CenteredIconLabelDescriptionList"/>
    <dgm:cxn modelId="{9E8971C7-32E3-42B9-82C8-72DB20B4A8BF}" type="presParOf" srcId="{633F9B99-AEA4-4BFB-AC55-14DD9B403964}" destId="{09F75E7B-50AA-4569-891D-E774E1B8C985}" srcOrd="3" destOrd="0" presId="urn:microsoft.com/office/officeart/2018/5/layout/CenteredIconLabelDescriptionList"/>
    <dgm:cxn modelId="{9BB25097-FB35-47F6-A8F6-6C7B285EDA04}" type="presParOf" srcId="{633F9B99-AEA4-4BFB-AC55-14DD9B403964}" destId="{16F13F01-C82E-4EC0-93CE-B9D97932C7F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18924C-C917-409E-A8E2-A3FED646BCC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FE283DE-32DE-4496-9285-FF74031DEA1F}">
      <dgm:prSet/>
      <dgm:spPr/>
      <dgm:t>
        <a:bodyPr/>
        <a:lstStyle/>
        <a:p>
          <a:r>
            <a:rPr lang="en-US"/>
            <a:t>Traces have child Spans</a:t>
          </a:r>
        </a:p>
      </dgm:t>
    </dgm:pt>
    <dgm:pt modelId="{9299877E-E3F6-41A4-BE6C-5BCF333597B0}" type="parTrans" cxnId="{DF0182EF-A3BC-4A18-84AA-80FC6EB61830}">
      <dgm:prSet/>
      <dgm:spPr/>
      <dgm:t>
        <a:bodyPr/>
        <a:lstStyle/>
        <a:p>
          <a:endParaRPr lang="en-US"/>
        </a:p>
      </dgm:t>
    </dgm:pt>
    <dgm:pt modelId="{197234C9-0197-44F3-9178-73DDA59F0897}" type="sibTrans" cxnId="{DF0182EF-A3BC-4A18-84AA-80FC6EB61830}">
      <dgm:prSet/>
      <dgm:spPr/>
      <dgm:t>
        <a:bodyPr/>
        <a:lstStyle/>
        <a:p>
          <a:endParaRPr lang="en-US"/>
        </a:p>
      </dgm:t>
    </dgm:pt>
    <dgm:pt modelId="{EABC9747-3B3D-4646-B00E-D0BED6696BC4}">
      <dgm:prSet/>
      <dgm:spPr/>
      <dgm:t>
        <a:bodyPr/>
        <a:lstStyle/>
        <a:p>
          <a:r>
            <a:rPr lang="en-US"/>
            <a:t>Track their own timing</a:t>
          </a:r>
        </a:p>
      </dgm:t>
    </dgm:pt>
    <dgm:pt modelId="{E71FDA94-BC2E-4CA9-8A78-BFC681782D51}" type="parTrans" cxnId="{6D7591AA-B161-4978-970B-B09531FF3E10}">
      <dgm:prSet/>
      <dgm:spPr/>
      <dgm:t>
        <a:bodyPr/>
        <a:lstStyle/>
        <a:p>
          <a:endParaRPr lang="en-US"/>
        </a:p>
      </dgm:t>
    </dgm:pt>
    <dgm:pt modelId="{7C5B4B24-6F5B-456D-B167-92A726A51490}" type="sibTrans" cxnId="{6D7591AA-B161-4978-970B-B09531FF3E10}">
      <dgm:prSet/>
      <dgm:spPr/>
      <dgm:t>
        <a:bodyPr/>
        <a:lstStyle/>
        <a:p>
          <a:endParaRPr lang="en-US"/>
        </a:p>
      </dgm:t>
    </dgm:pt>
    <dgm:pt modelId="{BE1FE3DF-EC4D-4455-B5E1-B972930CD9B6}">
      <dgm:prSet/>
      <dgm:spPr/>
      <dgm:t>
        <a:bodyPr/>
        <a:lstStyle/>
        <a:p>
          <a:r>
            <a:rPr lang="en-US"/>
            <a:t>Spans have child Attributes</a:t>
          </a:r>
        </a:p>
      </dgm:t>
    </dgm:pt>
    <dgm:pt modelId="{36DE602B-EE74-4A09-8D57-CDAC0CB147F6}" type="parTrans" cxnId="{7666CAED-46BA-4668-BBDE-300C33107AD3}">
      <dgm:prSet/>
      <dgm:spPr/>
      <dgm:t>
        <a:bodyPr/>
        <a:lstStyle/>
        <a:p>
          <a:endParaRPr lang="en-US"/>
        </a:p>
      </dgm:t>
    </dgm:pt>
    <dgm:pt modelId="{3C52A33D-DCF5-4226-A4E2-50873EF90B5A}" type="sibTrans" cxnId="{7666CAED-46BA-4668-BBDE-300C33107AD3}">
      <dgm:prSet/>
      <dgm:spPr/>
      <dgm:t>
        <a:bodyPr/>
        <a:lstStyle/>
        <a:p>
          <a:endParaRPr lang="en-US"/>
        </a:p>
      </dgm:t>
    </dgm:pt>
    <dgm:pt modelId="{F0722485-8F8E-4D5D-B375-7C8765B4F052}">
      <dgm:prSet/>
      <dgm:spPr/>
      <dgm:t>
        <a:bodyPr/>
        <a:lstStyle/>
        <a:p>
          <a:r>
            <a:rPr lang="en-US"/>
            <a:t>Attributes are key/value pairs of data</a:t>
          </a:r>
        </a:p>
      </dgm:t>
    </dgm:pt>
    <dgm:pt modelId="{7EC12CD5-C117-4F57-A352-7EA140F5AC4F}" type="parTrans" cxnId="{979895B9-4D0C-4C1F-97A6-9468AB46F956}">
      <dgm:prSet/>
      <dgm:spPr/>
      <dgm:t>
        <a:bodyPr/>
        <a:lstStyle/>
        <a:p>
          <a:endParaRPr lang="en-US"/>
        </a:p>
      </dgm:t>
    </dgm:pt>
    <dgm:pt modelId="{80E496C8-165C-4CE9-B531-170D5A31C1B5}" type="sibTrans" cxnId="{979895B9-4D0C-4C1F-97A6-9468AB46F956}">
      <dgm:prSet/>
      <dgm:spPr/>
      <dgm:t>
        <a:bodyPr/>
        <a:lstStyle/>
        <a:p>
          <a:endParaRPr lang="en-US"/>
        </a:p>
      </dgm:t>
    </dgm:pt>
    <dgm:pt modelId="{214629AD-B7BB-49EA-B153-4D216510A33B}">
      <dgm:prSet/>
      <dgm:spPr/>
      <dgm:t>
        <a:bodyPr/>
        <a:lstStyle/>
        <a:p>
          <a:r>
            <a:rPr lang="en-US"/>
            <a:t>Spans have child Events</a:t>
          </a:r>
        </a:p>
      </dgm:t>
    </dgm:pt>
    <dgm:pt modelId="{0414A22E-4BA9-4E02-888B-30EE1E031E4D}" type="parTrans" cxnId="{80CD251D-F0CC-4EBB-B909-160FDC742A7B}">
      <dgm:prSet/>
      <dgm:spPr/>
      <dgm:t>
        <a:bodyPr/>
        <a:lstStyle/>
        <a:p>
          <a:endParaRPr lang="en-US"/>
        </a:p>
      </dgm:t>
    </dgm:pt>
    <dgm:pt modelId="{1E7EA7EF-56A2-413B-B8D7-CA1839AEF9B7}" type="sibTrans" cxnId="{80CD251D-F0CC-4EBB-B909-160FDC742A7B}">
      <dgm:prSet/>
      <dgm:spPr/>
      <dgm:t>
        <a:bodyPr/>
        <a:lstStyle/>
        <a:p>
          <a:endParaRPr lang="en-US"/>
        </a:p>
      </dgm:t>
    </dgm:pt>
    <dgm:pt modelId="{7A245C61-0765-4137-8E7B-23DAB8E03F2D}">
      <dgm:prSet/>
      <dgm:spPr/>
      <dgm:t>
        <a:bodyPr/>
        <a:lstStyle/>
        <a:p>
          <a:r>
            <a:rPr lang="en-US"/>
            <a:t>Events are timestamped pieces of data in a span, can have their own attributes</a:t>
          </a:r>
        </a:p>
      </dgm:t>
    </dgm:pt>
    <dgm:pt modelId="{26145ADF-79AD-4B04-8D0D-9EFAA0902079}" type="parTrans" cxnId="{0E3EB6E9-E49D-43E6-A936-464280131F33}">
      <dgm:prSet/>
      <dgm:spPr/>
      <dgm:t>
        <a:bodyPr/>
        <a:lstStyle/>
        <a:p>
          <a:endParaRPr lang="en-US"/>
        </a:p>
      </dgm:t>
    </dgm:pt>
    <dgm:pt modelId="{84914C28-AB57-4D09-A6E9-0DAAE9367CBA}" type="sibTrans" cxnId="{0E3EB6E9-E49D-43E6-A936-464280131F33}">
      <dgm:prSet/>
      <dgm:spPr/>
      <dgm:t>
        <a:bodyPr/>
        <a:lstStyle/>
        <a:p>
          <a:endParaRPr lang="en-US"/>
        </a:p>
      </dgm:t>
    </dgm:pt>
    <dgm:pt modelId="{1C0A158A-0D2C-4BBB-9A2C-702D650D42D3}" type="pres">
      <dgm:prSet presAssocID="{8718924C-C917-409E-A8E2-A3FED646BCCA}" presName="Name0" presStyleCnt="0">
        <dgm:presLayoutVars>
          <dgm:dir/>
          <dgm:animLvl val="lvl"/>
          <dgm:resizeHandles val="exact"/>
        </dgm:presLayoutVars>
      </dgm:prSet>
      <dgm:spPr/>
    </dgm:pt>
    <dgm:pt modelId="{AD931F7B-E2F2-4AC9-9B11-A89AE18B7514}" type="pres">
      <dgm:prSet presAssocID="{FFE283DE-32DE-4496-9285-FF74031DEA1F}" presName="linNode" presStyleCnt="0"/>
      <dgm:spPr/>
    </dgm:pt>
    <dgm:pt modelId="{A3F0EEFF-CC6B-44A7-B6E2-5CAE298D867A}" type="pres">
      <dgm:prSet presAssocID="{FFE283DE-32DE-4496-9285-FF74031DEA1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24360E22-E9C4-4E67-8DCA-3C531A3A8C02}" type="pres">
      <dgm:prSet presAssocID="{197234C9-0197-44F3-9178-73DDA59F0897}" presName="sp" presStyleCnt="0"/>
      <dgm:spPr/>
    </dgm:pt>
    <dgm:pt modelId="{49107932-456E-498A-ACA9-87448225D590}" type="pres">
      <dgm:prSet presAssocID="{EABC9747-3B3D-4646-B00E-D0BED6696BC4}" presName="linNode" presStyleCnt="0"/>
      <dgm:spPr/>
    </dgm:pt>
    <dgm:pt modelId="{0A8E0BE6-B0D6-4857-82C2-656C7F1F8D7B}" type="pres">
      <dgm:prSet presAssocID="{EABC9747-3B3D-4646-B00E-D0BED6696BC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9789C1A-0651-45C1-B2BC-875F120F9505}" type="pres">
      <dgm:prSet presAssocID="{7C5B4B24-6F5B-456D-B167-92A726A51490}" presName="sp" presStyleCnt="0"/>
      <dgm:spPr/>
    </dgm:pt>
    <dgm:pt modelId="{ADE5673D-7DC6-4A55-ACCA-48B1D3170681}" type="pres">
      <dgm:prSet presAssocID="{BE1FE3DF-EC4D-4455-B5E1-B972930CD9B6}" presName="linNode" presStyleCnt="0"/>
      <dgm:spPr/>
    </dgm:pt>
    <dgm:pt modelId="{C7816E16-405A-4272-A05B-199F36EDFD8C}" type="pres">
      <dgm:prSet presAssocID="{BE1FE3DF-EC4D-4455-B5E1-B972930CD9B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5CACA5D-ACC6-43AB-9AB1-AE7010C01F97}" type="pres">
      <dgm:prSet presAssocID="{BE1FE3DF-EC4D-4455-B5E1-B972930CD9B6}" presName="descendantText" presStyleLbl="alignAccFollowNode1" presStyleIdx="0" presStyleCnt="2">
        <dgm:presLayoutVars>
          <dgm:bulletEnabled val="1"/>
        </dgm:presLayoutVars>
      </dgm:prSet>
      <dgm:spPr/>
    </dgm:pt>
    <dgm:pt modelId="{9781D556-3E06-451F-8137-E15C0CA6D3E2}" type="pres">
      <dgm:prSet presAssocID="{3C52A33D-DCF5-4226-A4E2-50873EF90B5A}" presName="sp" presStyleCnt="0"/>
      <dgm:spPr/>
    </dgm:pt>
    <dgm:pt modelId="{0C909854-E44E-4C7F-895E-CDE683C4DD39}" type="pres">
      <dgm:prSet presAssocID="{214629AD-B7BB-49EA-B153-4D216510A33B}" presName="linNode" presStyleCnt="0"/>
      <dgm:spPr/>
    </dgm:pt>
    <dgm:pt modelId="{58AF52B5-F7D2-4375-8E10-1CCFAD4CDB18}" type="pres">
      <dgm:prSet presAssocID="{214629AD-B7BB-49EA-B153-4D216510A33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39FE100F-1F1F-4485-97E0-427C8AC3185D}" type="pres">
      <dgm:prSet presAssocID="{214629AD-B7BB-49EA-B153-4D216510A33B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161F802-F05F-4DBC-85F0-67C7C4863013}" type="presOf" srcId="{EABC9747-3B3D-4646-B00E-D0BED6696BC4}" destId="{0A8E0BE6-B0D6-4857-82C2-656C7F1F8D7B}" srcOrd="0" destOrd="0" presId="urn:microsoft.com/office/officeart/2005/8/layout/vList5"/>
    <dgm:cxn modelId="{5CCA6916-A951-43E5-9932-0D052A1BA825}" type="presOf" srcId="{7A245C61-0765-4137-8E7B-23DAB8E03F2D}" destId="{39FE100F-1F1F-4485-97E0-427C8AC3185D}" srcOrd="0" destOrd="0" presId="urn:microsoft.com/office/officeart/2005/8/layout/vList5"/>
    <dgm:cxn modelId="{80CD251D-F0CC-4EBB-B909-160FDC742A7B}" srcId="{8718924C-C917-409E-A8E2-A3FED646BCCA}" destId="{214629AD-B7BB-49EA-B153-4D216510A33B}" srcOrd="3" destOrd="0" parTransId="{0414A22E-4BA9-4E02-888B-30EE1E031E4D}" sibTransId="{1E7EA7EF-56A2-413B-B8D7-CA1839AEF9B7}"/>
    <dgm:cxn modelId="{ECC3A81E-52D4-4078-A088-0B4FC49FDF17}" type="presOf" srcId="{8718924C-C917-409E-A8E2-A3FED646BCCA}" destId="{1C0A158A-0D2C-4BBB-9A2C-702D650D42D3}" srcOrd="0" destOrd="0" presId="urn:microsoft.com/office/officeart/2005/8/layout/vList5"/>
    <dgm:cxn modelId="{17CCCF31-4D61-43D6-8617-D86CC8AAFFE5}" type="presOf" srcId="{F0722485-8F8E-4D5D-B375-7C8765B4F052}" destId="{95CACA5D-ACC6-43AB-9AB1-AE7010C01F97}" srcOrd="0" destOrd="0" presId="urn:microsoft.com/office/officeart/2005/8/layout/vList5"/>
    <dgm:cxn modelId="{90462788-51D7-460C-ACA6-C3BB0CC30938}" type="presOf" srcId="{BE1FE3DF-EC4D-4455-B5E1-B972930CD9B6}" destId="{C7816E16-405A-4272-A05B-199F36EDFD8C}" srcOrd="0" destOrd="0" presId="urn:microsoft.com/office/officeart/2005/8/layout/vList5"/>
    <dgm:cxn modelId="{444B408A-A715-4FBF-A85D-8E069983C3E9}" type="presOf" srcId="{214629AD-B7BB-49EA-B153-4D216510A33B}" destId="{58AF52B5-F7D2-4375-8E10-1CCFAD4CDB18}" srcOrd="0" destOrd="0" presId="urn:microsoft.com/office/officeart/2005/8/layout/vList5"/>
    <dgm:cxn modelId="{230A59A9-F3FD-4C9C-81D1-2A548F36005F}" type="presOf" srcId="{FFE283DE-32DE-4496-9285-FF74031DEA1F}" destId="{A3F0EEFF-CC6B-44A7-B6E2-5CAE298D867A}" srcOrd="0" destOrd="0" presId="urn:microsoft.com/office/officeart/2005/8/layout/vList5"/>
    <dgm:cxn modelId="{6D7591AA-B161-4978-970B-B09531FF3E10}" srcId="{8718924C-C917-409E-A8E2-A3FED646BCCA}" destId="{EABC9747-3B3D-4646-B00E-D0BED6696BC4}" srcOrd="1" destOrd="0" parTransId="{E71FDA94-BC2E-4CA9-8A78-BFC681782D51}" sibTransId="{7C5B4B24-6F5B-456D-B167-92A726A51490}"/>
    <dgm:cxn modelId="{979895B9-4D0C-4C1F-97A6-9468AB46F956}" srcId="{BE1FE3DF-EC4D-4455-B5E1-B972930CD9B6}" destId="{F0722485-8F8E-4D5D-B375-7C8765B4F052}" srcOrd="0" destOrd="0" parTransId="{7EC12CD5-C117-4F57-A352-7EA140F5AC4F}" sibTransId="{80E496C8-165C-4CE9-B531-170D5A31C1B5}"/>
    <dgm:cxn modelId="{0E3EB6E9-E49D-43E6-A936-464280131F33}" srcId="{214629AD-B7BB-49EA-B153-4D216510A33B}" destId="{7A245C61-0765-4137-8E7B-23DAB8E03F2D}" srcOrd="0" destOrd="0" parTransId="{26145ADF-79AD-4B04-8D0D-9EFAA0902079}" sibTransId="{84914C28-AB57-4D09-A6E9-0DAAE9367CBA}"/>
    <dgm:cxn modelId="{7666CAED-46BA-4668-BBDE-300C33107AD3}" srcId="{8718924C-C917-409E-A8E2-A3FED646BCCA}" destId="{BE1FE3DF-EC4D-4455-B5E1-B972930CD9B6}" srcOrd="2" destOrd="0" parTransId="{36DE602B-EE74-4A09-8D57-CDAC0CB147F6}" sibTransId="{3C52A33D-DCF5-4226-A4E2-50873EF90B5A}"/>
    <dgm:cxn modelId="{DF0182EF-A3BC-4A18-84AA-80FC6EB61830}" srcId="{8718924C-C917-409E-A8E2-A3FED646BCCA}" destId="{FFE283DE-32DE-4496-9285-FF74031DEA1F}" srcOrd="0" destOrd="0" parTransId="{9299877E-E3F6-41A4-BE6C-5BCF333597B0}" sibTransId="{197234C9-0197-44F3-9178-73DDA59F0897}"/>
    <dgm:cxn modelId="{2EAE509B-469D-4411-831B-76BA81942FED}" type="presParOf" srcId="{1C0A158A-0D2C-4BBB-9A2C-702D650D42D3}" destId="{AD931F7B-E2F2-4AC9-9B11-A89AE18B7514}" srcOrd="0" destOrd="0" presId="urn:microsoft.com/office/officeart/2005/8/layout/vList5"/>
    <dgm:cxn modelId="{20F734B1-25FF-4CC4-8A5A-CAFCB6A7A4CB}" type="presParOf" srcId="{AD931F7B-E2F2-4AC9-9B11-A89AE18B7514}" destId="{A3F0EEFF-CC6B-44A7-B6E2-5CAE298D867A}" srcOrd="0" destOrd="0" presId="urn:microsoft.com/office/officeart/2005/8/layout/vList5"/>
    <dgm:cxn modelId="{48D7DEA4-4315-4B01-AE2A-814266437037}" type="presParOf" srcId="{1C0A158A-0D2C-4BBB-9A2C-702D650D42D3}" destId="{24360E22-E9C4-4E67-8DCA-3C531A3A8C02}" srcOrd="1" destOrd="0" presId="urn:microsoft.com/office/officeart/2005/8/layout/vList5"/>
    <dgm:cxn modelId="{5777FF03-5BA1-4F59-90E7-849868289973}" type="presParOf" srcId="{1C0A158A-0D2C-4BBB-9A2C-702D650D42D3}" destId="{49107932-456E-498A-ACA9-87448225D590}" srcOrd="2" destOrd="0" presId="urn:microsoft.com/office/officeart/2005/8/layout/vList5"/>
    <dgm:cxn modelId="{A3A837A9-561B-4A84-BFF1-73CB0252E2B5}" type="presParOf" srcId="{49107932-456E-498A-ACA9-87448225D590}" destId="{0A8E0BE6-B0D6-4857-82C2-656C7F1F8D7B}" srcOrd="0" destOrd="0" presId="urn:microsoft.com/office/officeart/2005/8/layout/vList5"/>
    <dgm:cxn modelId="{6D260992-60A1-4BD7-9ADB-00D9A24F13CF}" type="presParOf" srcId="{1C0A158A-0D2C-4BBB-9A2C-702D650D42D3}" destId="{69789C1A-0651-45C1-B2BC-875F120F9505}" srcOrd="3" destOrd="0" presId="urn:microsoft.com/office/officeart/2005/8/layout/vList5"/>
    <dgm:cxn modelId="{D7D16D35-D7A5-40DD-8C39-8A548D264CD3}" type="presParOf" srcId="{1C0A158A-0D2C-4BBB-9A2C-702D650D42D3}" destId="{ADE5673D-7DC6-4A55-ACCA-48B1D3170681}" srcOrd="4" destOrd="0" presId="urn:microsoft.com/office/officeart/2005/8/layout/vList5"/>
    <dgm:cxn modelId="{0A7EC9CB-006A-4BFE-A45D-DD7E3E78ADCE}" type="presParOf" srcId="{ADE5673D-7DC6-4A55-ACCA-48B1D3170681}" destId="{C7816E16-405A-4272-A05B-199F36EDFD8C}" srcOrd="0" destOrd="0" presId="urn:microsoft.com/office/officeart/2005/8/layout/vList5"/>
    <dgm:cxn modelId="{75C38917-C056-4357-9759-A60ED3F05579}" type="presParOf" srcId="{ADE5673D-7DC6-4A55-ACCA-48B1D3170681}" destId="{95CACA5D-ACC6-43AB-9AB1-AE7010C01F97}" srcOrd="1" destOrd="0" presId="urn:microsoft.com/office/officeart/2005/8/layout/vList5"/>
    <dgm:cxn modelId="{9B8BB109-BE49-4909-8B69-62D8D0B017F7}" type="presParOf" srcId="{1C0A158A-0D2C-4BBB-9A2C-702D650D42D3}" destId="{9781D556-3E06-451F-8137-E15C0CA6D3E2}" srcOrd="5" destOrd="0" presId="urn:microsoft.com/office/officeart/2005/8/layout/vList5"/>
    <dgm:cxn modelId="{1B26EA86-A36B-42EA-9E9A-7F91A02986E0}" type="presParOf" srcId="{1C0A158A-0D2C-4BBB-9A2C-702D650D42D3}" destId="{0C909854-E44E-4C7F-895E-CDE683C4DD39}" srcOrd="6" destOrd="0" presId="urn:microsoft.com/office/officeart/2005/8/layout/vList5"/>
    <dgm:cxn modelId="{CD53B61B-0A04-4524-A3CD-982D5D533019}" type="presParOf" srcId="{0C909854-E44E-4C7F-895E-CDE683C4DD39}" destId="{58AF52B5-F7D2-4375-8E10-1CCFAD4CDB18}" srcOrd="0" destOrd="0" presId="urn:microsoft.com/office/officeart/2005/8/layout/vList5"/>
    <dgm:cxn modelId="{B1959F31-9025-4F97-BB95-79B2D5283B85}" type="presParOf" srcId="{0C909854-E44E-4C7F-895E-CDE683C4DD39}" destId="{39FE100F-1F1F-4485-97E0-427C8AC3185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2F03F9-3CD1-41CB-91FC-ABDAADE288C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46D663-B3F2-424D-BAEF-ACB4B9166FFB}">
      <dgm:prSet/>
      <dgm:spPr/>
      <dgm:t>
        <a:bodyPr/>
        <a:lstStyle/>
        <a:p>
          <a:r>
            <a:rPr lang="en-US"/>
            <a:t>Trace is created when a request comes into the system</a:t>
          </a:r>
        </a:p>
      </dgm:t>
    </dgm:pt>
    <dgm:pt modelId="{024C8B84-14C9-4780-9AB4-E3F8B99B2AFE}" type="parTrans" cxnId="{9788FA2A-7B99-4E5A-B553-F4831AAE4BFD}">
      <dgm:prSet/>
      <dgm:spPr/>
      <dgm:t>
        <a:bodyPr/>
        <a:lstStyle/>
        <a:p>
          <a:endParaRPr lang="en-US"/>
        </a:p>
      </dgm:t>
    </dgm:pt>
    <dgm:pt modelId="{5A8E6CAF-81D6-401F-89D8-5004441295C0}" type="sibTrans" cxnId="{9788FA2A-7B99-4E5A-B553-F4831AAE4BFD}">
      <dgm:prSet/>
      <dgm:spPr/>
      <dgm:t>
        <a:bodyPr/>
        <a:lstStyle/>
        <a:p>
          <a:endParaRPr lang="en-US"/>
        </a:p>
      </dgm:t>
    </dgm:pt>
    <dgm:pt modelId="{6DF65696-7993-48B6-BC8D-9C72EA38EEF5}">
      <dgm:prSet/>
      <dgm:spPr/>
      <dgm:t>
        <a:bodyPr/>
        <a:lstStyle/>
        <a:p>
          <a:r>
            <a:rPr lang="en-US"/>
            <a:t>A span is made to wrap around call to database</a:t>
          </a:r>
        </a:p>
      </dgm:t>
    </dgm:pt>
    <dgm:pt modelId="{307A6CF1-FBC7-4F4F-ADA2-F8C93421713B}" type="parTrans" cxnId="{13BE05C1-E367-4718-A675-0432CB5F1AEA}">
      <dgm:prSet/>
      <dgm:spPr/>
      <dgm:t>
        <a:bodyPr/>
        <a:lstStyle/>
        <a:p>
          <a:endParaRPr lang="en-US"/>
        </a:p>
      </dgm:t>
    </dgm:pt>
    <dgm:pt modelId="{1C64FBDC-3B15-452B-BA6A-952D2E060E5E}" type="sibTrans" cxnId="{13BE05C1-E367-4718-A675-0432CB5F1AEA}">
      <dgm:prSet/>
      <dgm:spPr/>
      <dgm:t>
        <a:bodyPr/>
        <a:lstStyle/>
        <a:p>
          <a:endParaRPr lang="en-US"/>
        </a:p>
      </dgm:t>
    </dgm:pt>
    <dgm:pt modelId="{E47EC352-67C4-4DEB-B15A-7980DC051CBA}">
      <dgm:prSet/>
      <dgm:spPr/>
      <dgm:t>
        <a:bodyPr/>
        <a:lstStyle/>
        <a:p>
          <a:r>
            <a:rPr lang="en-US"/>
            <a:t>Span stores time it took to run the database query</a:t>
          </a:r>
        </a:p>
      </dgm:t>
    </dgm:pt>
    <dgm:pt modelId="{FA01C559-8ED3-4980-83B4-B20BAAEAB239}" type="parTrans" cxnId="{55418607-397A-4692-B60D-BAE42510D3C7}">
      <dgm:prSet/>
      <dgm:spPr/>
      <dgm:t>
        <a:bodyPr/>
        <a:lstStyle/>
        <a:p>
          <a:endParaRPr lang="en-US"/>
        </a:p>
      </dgm:t>
    </dgm:pt>
    <dgm:pt modelId="{11D12EB6-190D-4115-B18C-DAB4496A067E}" type="sibTrans" cxnId="{55418607-397A-4692-B60D-BAE42510D3C7}">
      <dgm:prSet/>
      <dgm:spPr/>
      <dgm:t>
        <a:bodyPr/>
        <a:lstStyle/>
        <a:p>
          <a:endParaRPr lang="en-US"/>
        </a:p>
      </dgm:t>
    </dgm:pt>
    <dgm:pt modelId="{44CF6462-A4BB-4383-86B1-8F7FC365B6D2}">
      <dgm:prSet/>
      <dgm:spPr/>
      <dgm:t>
        <a:bodyPr/>
        <a:lstStyle/>
        <a:p>
          <a:r>
            <a:rPr lang="en-US"/>
            <a:t>Another span is created when making call out to 3</a:t>
          </a:r>
          <a:r>
            <a:rPr lang="en-US" baseline="30000"/>
            <a:t>rd</a:t>
          </a:r>
          <a:r>
            <a:rPr lang="en-US"/>
            <a:t> party service</a:t>
          </a:r>
        </a:p>
      </dgm:t>
    </dgm:pt>
    <dgm:pt modelId="{34E49758-B4A7-4B65-9B51-CE892E7D0383}" type="parTrans" cxnId="{F3D76561-DF81-4286-8C50-59A967AD529C}">
      <dgm:prSet/>
      <dgm:spPr/>
      <dgm:t>
        <a:bodyPr/>
        <a:lstStyle/>
        <a:p>
          <a:endParaRPr lang="en-US"/>
        </a:p>
      </dgm:t>
    </dgm:pt>
    <dgm:pt modelId="{90F6B9F9-0D67-4207-A92F-8B39E369298E}" type="sibTrans" cxnId="{F3D76561-DF81-4286-8C50-59A967AD529C}">
      <dgm:prSet/>
      <dgm:spPr/>
      <dgm:t>
        <a:bodyPr/>
        <a:lstStyle/>
        <a:p>
          <a:endParaRPr lang="en-US"/>
        </a:p>
      </dgm:t>
    </dgm:pt>
    <dgm:pt modelId="{D1CA1B09-FF21-4DD1-B722-45D823E3D72D}">
      <dgm:prSet/>
      <dgm:spPr/>
      <dgm:t>
        <a:bodyPr/>
        <a:lstStyle/>
        <a:p>
          <a:r>
            <a:rPr lang="en-US"/>
            <a:t>Span stores time it took to run the HTTP request and the response HTTP status code, plus error if needed</a:t>
          </a:r>
        </a:p>
      </dgm:t>
    </dgm:pt>
    <dgm:pt modelId="{9F73A068-E166-4ED7-A88B-00B94CC3658D}" type="parTrans" cxnId="{0EEDCD21-026E-4AF0-A60A-A7520BCB6394}">
      <dgm:prSet/>
      <dgm:spPr/>
      <dgm:t>
        <a:bodyPr/>
        <a:lstStyle/>
        <a:p>
          <a:endParaRPr lang="en-US"/>
        </a:p>
      </dgm:t>
    </dgm:pt>
    <dgm:pt modelId="{A330B7D5-9CD2-4A6A-8D0D-CE22E059BEE6}" type="sibTrans" cxnId="{0EEDCD21-026E-4AF0-A60A-A7520BCB6394}">
      <dgm:prSet/>
      <dgm:spPr/>
      <dgm:t>
        <a:bodyPr/>
        <a:lstStyle/>
        <a:p>
          <a:endParaRPr lang="en-US"/>
        </a:p>
      </dgm:t>
    </dgm:pt>
    <dgm:pt modelId="{AC78D266-38D0-496B-94A9-9E43BFD48C90}" type="pres">
      <dgm:prSet presAssocID="{5C2F03F9-3CD1-41CB-91FC-ABDAADE288CC}" presName="outerComposite" presStyleCnt="0">
        <dgm:presLayoutVars>
          <dgm:chMax val="5"/>
          <dgm:dir/>
          <dgm:resizeHandles val="exact"/>
        </dgm:presLayoutVars>
      </dgm:prSet>
      <dgm:spPr/>
    </dgm:pt>
    <dgm:pt modelId="{836AE820-0057-4B43-80D4-42B1179032BF}" type="pres">
      <dgm:prSet presAssocID="{5C2F03F9-3CD1-41CB-91FC-ABDAADE288CC}" presName="dummyMaxCanvas" presStyleCnt="0">
        <dgm:presLayoutVars/>
      </dgm:prSet>
      <dgm:spPr/>
    </dgm:pt>
    <dgm:pt modelId="{9524FDF4-089E-4D71-A623-23643FC8C950}" type="pres">
      <dgm:prSet presAssocID="{5C2F03F9-3CD1-41CB-91FC-ABDAADE288CC}" presName="ThreeNodes_1" presStyleLbl="node1" presStyleIdx="0" presStyleCnt="3">
        <dgm:presLayoutVars>
          <dgm:bulletEnabled val="1"/>
        </dgm:presLayoutVars>
      </dgm:prSet>
      <dgm:spPr/>
    </dgm:pt>
    <dgm:pt modelId="{F3DEC6BF-62B4-4FB8-B727-DF2E68000CD5}" type="pres">
      <dgm:prSet presAssocID="{5C2F03F9-3CD1-41CB-91FC-ABDAADE288CC}" presName="ThreeNodes_2" presStyleLbl="node1" presStyleIdx="1" presStyleCnt="3">
        <dgm:presLayoutVars>
          <dgm:bulletEnabled val="1"/>
        </dgm:presLayoutVars>
      </dgm:prSet>
      <dgm:spPr/>
    </dgm:pt>
    <dgm:pt modelId="{0ECB1DE5-F117-42D8-A98C-E2B4473D4BF1}" type="pres">
      <dgm:prSet presAssocID="{5C2F03F9-3CD1-41CB-91FC-ABDAADE288CC}" presName="ThreeNodes_3" presStyleLbl="node1" presStyleIdx="2" presStyleCnt="3">
        <dgm:presLayoutVars>
          <dgm:bulletEnabled val="1"/>
        </dgm:presLayoutVars>
      </dgm:prSet>
      <dgm:spPr/>
    </dgm:pt>
    <dgm:pt modelId="{16444BCB-93A3-4C1C-91EF-CC23BCD97396}" type="pres">
      <dgm:prSet presAssocID="{5C2F03F9-3CD1-41CB-91FC-ABDAADE288CC}" presName="ThreeConn_1-2" presStyleLbl="fgAccFollowNode1" presStyleIdx="0" presStyleCnt="2">
        <dgm:presLayoutVars>
          <dgm:bulletEnabled val="1"/>
        </dgm:presLayoutVars>
      </dgm:prSet>
      <dgm:spPr/>
    </dgm:pt>
    <dgm:pt modelId="{04D4F767-4617-4E87-8121-247864D6FB1F}" type="pres">
      <dgm:prSet presAssocID="{5C2F03F9-3CD1-41CB-91FC-ABDAADE288CC}" presName="ThreeConn_2-3" presStyleLbl="fgAccFollowNode1" presStyleIdx="1" presStyleCnt="2">
        <dgm:presLayoutVars>
          <dgm:bulletEnabled val="1"/>
        </dgm:presLayoutVars>
      </dgm:prSet>
      <dgm:spPr/>
    </dgm:pt>
    <dgm:pt modelId="{C6DA9ADD-D7B0-4933-99F9-B1633A131AAF}" type="pres">
      <dgm:prSet presAssocID="{5C2F03F9-3CD1-41CB-91FC-ABDAADE288CC}" presName="ThreeNodes_1_text" presStyleLbl="node1" presStyleIdx="2" presStyleCnt="3">
        <dgm:presLayoutVars>
          <dgm:bulletEnabled val="1"/>
        </dgm:presLayoutVars>
      </dgm:prSet>
      <dgm:spPr/>
    </dgm:pt>
    <dgm:pt modelId="{97418DEB-EE18-4690-8E15-D724C2461A83}" type="pres">
      <dgm:prSet presAssocID="{5C2F03F9-3CD1-41CB-91FC-ABDAADE288CC}" presName="ThreeNodes_2_text" presStyleLbl="node1" presStyleIdx="2" presStyleCnt="3">
        <dgm:presLayoutVars>
          <dgm:bulletEnabled val="1"/>
        </dgm:presLayoutVars>
      </dgm:prSet>
      <dgm:spPr/>
    </dgm:pt>
    <dgm:pt modelId="{8D3EA0B9-A6E9-4298-A02F-6C04749E28CC}" type="pres">
      <dgm:prSet presAssocID="{5C2F03F9-3CD1-41CB-91FC-ABDAADE288C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5418607-397A-4692-B60D-BAE42510D3C7}" srcId="{6DF65696-7993-48B6-BC8D-9C72EA38EEF5}" destId="{E47EC352-67C4-4DEB-B15A-7980DC051CBA}" srcOrd="0" destOrd="0" parTransId="{FA01C559-8ED3-4980-83B4-B20BAAEAB239}" sibTransId="{11D12EB6-190D-4115-B18C-DAB4496A067E}"/>
    <dgm:cxn modelId="{38959E1F-FD06-4E75-A164-495173C5510E}" type="presOf" srcId="{6146D663-B3F2-424D-BAEF-ACB4B9166FFB}" destId="{9524FDF4-089E-4D71-A623-23643FC8C950}" srcOrd="0" destOrd="0" presId="urn:microsoft.com/office/officeart/2005/8/layout/vProcess5"/>
    <dgm:cxn modelId="{0EEDCD21-026E-4AF0-A60A-A7520BCB6394}" srcId="{44CF6462-A4BB-4383-86B1-8F7FC365B6D2}" destId="{D1CA1B09-FF21-4DD1-B722-45D823E3D72D}" srcOrd="0" destOrd="0" parTransId="{9F73A068-E166-4ED7-A88B-00B94CC3658D}" sibTransId="{A330B7D5-9CD2-4A6A-8D0D-CE22E059BEE6}"/>
    <dgm:cxn modelId="{D10F7225-3D50-4A2C-B8FA-3EC3F15FE770}" type="presOf" srcId="{6DF65696-7993-48B6-BC8D-9C72EA38EEF5}" destId="{97418DEB-EE18-4690-8E15-D724C2461A83}" srcOrd="1" destOrd="0" presId="urn:microsoft.com/office/officeart/2005/8/layout/vProcess5"/>
    <dgm:cxn modelId="{9788FA2A-7B99-4E5A-B553-F4831AAE4BFD}" srcId="{5C2F03F9-3CD1-41CB-91FC-ABDAADE288CC}" destId="{6146D663-B3F2-424D-BAEF-ACB4B9166FFB}" srcOrd="0" destOrd="0" parTransId="{024C8B84-14C9-4780-9AB4-E3F8B99B2AFE}" sibTransId="{5A8E6CAF-81D6-401F-89D8-5004441295C0}"/>
    <dgm:cxn modelId="{02553039-EC78-43D8-A0F7-03B36627E529}" type="presOf" srcId="{E47EC352-67C4-4DEB-B15A-7980DC051CBA}" destId="{F3DEC6BF-62B4-4FB8-B727-DF2E68000CD5}" srcOrd="0" destOrd="1" presId="urn:microsoft.com/office/officeart/2005/8/layout/vProcess5"/>
    <dgm:cxn modelId="{CDBA313A-C735-4663-A992-18F651F6B3ED}" type="presOf" srcId="{D1CA1B09-FF21-4DD1-B722-45D823E3D72D}" destId="{8D3EA0B9-A6E9-4298-A02F-6C04749E28CC}" srcOrd="1" destOrd="1" presId="urn:microsoft.com/office/officeart/2005/8/layout/vProcess5"/>
    <dgm:cxn modelId="{247FAE40-7B1F-46C6-A104-F0498D9A8F16}" type="presOf" srcId="{5A8E6CAF-81D6-401F-89D8-5004441295C0}" destId="{16444BCB-93A3-4C1C-91EF-CC23BCD97396}" srcOrd="0" destOrd="0" presId="urn:microsoft.com/office/officeart/2005/8/layout/vProcess5"/>
    <dgm:cxn modelId="{F3D76561-DF81-4286-8C50-59A967AD529C}" srcId="{5C2F03F9-3CD1-41CB-91FC-ABDAADE288CC}" destId="{44CF6462-A4BB-4383-86B1-8F7FC365B6D2}" srcOrd="2" destOrd="0" parTransId="{34E49758-B4A7-4B65-9B51-CE892E7D0383}" sibTransId="{90F6B9F9-0D67-4207-A92F-8B39E369298E}"/>
    <dgm:cxn modelId="{07AAEE6C-3002-4BA8-834F-DF08F3CD2108}" type="presOf" srcId="{5C2F03F9-3CD1-41CB-91FC-ABDAADE288CC}" destId="{AC78D266-38D0-496B-94A9-9E43BFD48C90}" srcOrd="0" destOrd="0" presId="urn:microsoft.com/office/officeart/2005/8/layout/vProcess5"/>
    <dgm:cxn modelId="{E96CAD8B-3D84-4F6C-91CE-3066E1779FC5}" type="presOf" srcId="{6DF65696-7993-48B6-BC8D-9C72EA38EEF5}" destId="{F3DEC6BF-62B4-4FB8-B727-DF2E68000CD5}" srcOrd="0" destOrd="0" presId="urn:microsoft.com/office/officeart/2005/8/layout/vProcess5"/>
    <dgm:cxn modelId="{F5FD6591-12B8-4CCD-B76A-C23BC1CCD62B}" type="presOf" srcId="{6146D663-B3F2-424D-BAEF-ACB4B9166FFB}" destId="{C6DA9ADD-D7B0-4933-99F9-B1633A131AAF}" srcOrd="1" destOrd="0" presId="urn:microsoft.com/office/officeart/2005/8/layout/vProcess5"/>
    <dgm:cxn modelId="{0772B89E-86DB-4C67-B4F0-65886550ABE8}" type="presOf" srcId="{44CF6462-A4BB-4383-86B1-8F7FC365B6D2}" destId="{8D3EA0B9-A6E9-4298-A02F-6C04749E28CC}" srcOrd="1" destOrd="0" presId="urn:microsoft.com/office/officeart/2005/8/layout/vProcess5"/>
    <dgm:cxn modelId="{F169D69F-A7BC-4127-A53D-3082E2DB88D0}" type="presOf" srcId="{1C64FBDC-3B15-452B-BA6A-952D2E060E5E}" destId="{04D4F767-4617-4E87-8121-247864D6FB1F}" srcOrd="0" destOrd="0" presId="urn:microsoft.com/office/officeart/2005/8/layout/vProcess5"/>
    <dgm:cxn modelId="{13BE05C1-E367-4718-A675-0432CB5F1AEA}" srcId="{5C2F03F9-3CD1-41CB-91FC-ABDAADE288CC}" destId="{6DF65696-7993-48B6-BC8D-9C72EA38EEF5}" srcOrd="1" destOrd="0" parTransId="{307A6CF1-FBC7-4F4F-ADA2-F8C93421713B}" sibTransId="{1C64FBDC-3B15-452B-BA6A-952D2E060E5E}"/>
    <dgm:cxn modelId="{5A1A00D5-1CAB-4B82-9FC1-F6C4B3B96493}" type="presOf" srcId="{E47EC352-67C4-4DEB-B15A-7980DC051CBA}" destId="{97418DEB-EE18-4690-8E15-D724C2461A83}" srcOrd="1" destOrd="1" presId="urn:microsoft.com/office/officeart/2005/8/layout/vProcess5"/>
    <dgm:cxn modelId="{C5E840F0-3291-4915-9554-F129B6829B42}" type="presOf" srcId="{44CF6462-A4BB-4383-86B1-8F7FC365B6D2}" destId="{0ECB1DE5-F117-42D8-A98C-E2B4473D4BF1}" srcOrd="0" destOrd="0" presId="urn:microsoft.com/office/officeart/2005/8/layout/vProcess5"/>
    <dgm:cxn modelId="{673E59FC-030B-4FFC-8F63-4F4A96D82C86}" type="presOf" srcId="{D1CA1B09-FF21-4DD1-B722-45D823E3D72D}" destId="{0ECB1DE5-F117-42D8-A98C-E2B4473D4BF1}" srcOrd="0" destOrd="1" presId="urn:microsoft.com/office/officeart/2005/8/layout/vProcess5"/>
    <dgm:cxn modelId="{4FEA1042-DA9E-48E1-AB98-10366CE35F8C}" type="presParOf" srcId="{AC78D266-38D0-496B-94A9-9E43BFD48C90}" destId="{836AE820-0057-4B43-80D4-42B1179032BF}" srcOrd="0" destOrd="0" presId="urn:microsoft.com/office/officeart/2005/8/layout/vProcess5"/>
    <dgm:cxn modelId="{4E5F0CF7-B15E-4C2D-B26F-90A626BEF090}" type="presParOf" srcId="{AC78D266-38D0-496B-94A9-9E43BFD48C90}" destId="{9524FDF4-089E-4D71-A623-23643FC8C950}" srcOrd="1" destOrd="0" presId="urn:microsoft.com/office/officeart/2005/8/layout/vProcess5"/>
    <dgm:cxn modelId="{6D191C85-2E15-4975-8253-989B012608F1}" type="presParOf" srcId="{AC78D266-38D0-496B-94A9-9E43BFD48C90}" destId="{F3DEC6BF-62B4-4FB8-B727-DF2E68000CD5}" srcOrd="2" destOrd="0" presId="urn:microsoft.com/office/officeart/2005/8/layout/vProcess5"/>
    <dgm:cxn modelId="{AF845377-62DC-469B-A9C4-BFD04178F142}" type="presParOf" srcId="{AC78D266-38D0-496B-94A9-9E43BFD48C90}" destId="{0ECB1DE5-F117-42D8-A98C-E2B4473D4BF1}" srcOrd="3" destOrd="0" presId="urn:microsoft.com/office/officeart/2005/8/layout/vProcess5"/>
    <dgm:cxn modelId="{D0E125F0-C8D0-4929-9893-90D035C84F53}" type="presParOf" srcId="{AC78D266-38D0-496B-94A9-9E43BFD48C90}" destId="{16444BCB-93A3-4C1C-91EF-CC23BCD97396}" srcOrd="4" destOrd="0" presId="urn:microsoft.com/office/officeart/2005/8/layout/vProcess5"/>
    <dgm:cxn modelId="{42C48C5B-ED0A-4CCE-BC9F-E521DA98DA9B}" type="presParOf" srcId="{AC78D266-38D0-496B-94A9-9E43BFD48C90}" destId="{04D4F767-4617-4E87-8121-247864D6FB1F}" srcOrd="5" destOrd="0" presId="urn:microsoft.com/office/officeart/2005/8/layout/vProcess5"/>
    <dgm:cxn modelId="{BCA2D9BE-DE30-47EE-85EB-1C8377D2A14E}" type="presParOf" srcId="{AC78D266-38D0-496B-94A9-9E43BFD48C90}" destId="{C6DA9ADD-D7B0-4933-99F9-B1633A131AAF}" srcOrd="6" destOrd="0" presId="urn:microsoft.com/office/officeart/2005/8/layout/vProcess5"/>
    <dgm:cxn modelId="{F558F54A-CB74-4CBE-B83B-42A50C534DEE}" type="presParOf" srcId="{AC78D266-38D0-496B-94A9-9E43BFD48C90}" destId="{97418DEB-EE18-4690-8E15-D724C2461A83}" srcOrd="7" destOrd="0" presId="urn:microsoft.com/office/officeart/2005/8/layout/vProcess5"/>
    <dgm:cxn modelId="{E70607BB-4C31-4D88-AFA6-50D85FF764EC}" type="presParOf" srcId="{AC78D266-38D0-496B-94A9-9E43BFD48C90}" destId="{8D3EA0B9-A6E9-4298-A02F-6C04749E28C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D576D4-596B-4F46-A7B0-ED9BDAD567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8A2563-7F77-4CAE-827C-D15E406CB431}">
      <dgm:prSet/>
      <dgm:spPr/>
      <dgm:t>
        <a:bodyPr/>
        <a:lstStyle/>
        <a:p>
          <a:r>
            <a:rPr lang="en-US"/>
            <a:t>Passed around to track the parent Trace</a:t>
          </a:r>
        </a:p>
      </dgm:t>
    </dgm:pt>
    <dgm:pt modelId="{E8437BAB-6947-49D0-BD15-646BF5A17B84}" type="parTrans" cxnId="{7A77D1CD-92A9-4C42-B0A3-56E71957A340}">
      <dgm:prSet/>
      <dgm:spPr/>
      <dgm:t>
        <a:bodyPr/>
        <a:lstStyle/>
        <a:p>
          <a:endParaRPr lang="en-US"/>
        </a:p>
      </dgm:t>
    </dgm:pt>
    <dgm:pt modelId="{A6064081-E411-48B0-9961-8520686E1A78}" type="sibTrans" cxnId="{7A77D1CD-92A9-4C42-B0A3-56E71957A340}">
      <dgm:prSet/>
      <dgm:spPr/>
      <dgm:t>
        <a:bodyPr/>
        <a:lstStyle/>
        <a:p>
          <a:endParaRPr lang="en-US"/>
        </a:p>
      </dgm:t>
    </dgm:pt>
    <dgm:pt modelId="{E4795546-9B30-40EC-80EE-76AF3ABFC8C3}">
      <dgm:prSet/>
      <dgm:spPr/>
      <dgm:t>
        <a:bodyPr/>
        <a:lstStyle/>
        <a:p>
          <a:r>
            <a:rPr lang="en-US"/>
            <a:t>Sometimes automatic, sometimes manually</a:t>
          </a:r>
        </a:p>
      </dgm:t>
    </dgm:pt>
    <dgm:pt modelId="{471AA949-6F6F-483F-BF8B-464568B09D67}" type="parTrans" cxnId="{F773099E-BE80-4FC5-A40B-C194F05113BD}">
      <dgm:prSet/>
      <dgm:spPr/>
      <dgm:t>
        <a:bodyPr/>
        <a:lstStyle/>
        <a:p>
          <a:endParaRPr lang="en-US"/>
        </a:p>
      </dgm:t>
    </dgm:pt>
    <dgm:pt modelId="{40E317F0-2EEE-4147-8C82-01370BD9EBB1}" type="sibTrans" cxnId="{F773099E-BE80-4FC5-A40B-C194F05113BD}">
      <dgm:prSet/>
      <dgm:spPr/>
      <dgm:t>
        <a:bodyPr/>
        <a:lstStyle/>
        <a:p>
          <a:endParaRPr lang="en-US"/>
        </a:p>
      </dgm:t>
    </dgm:pt>
    <dgm:pt modelId="{0B0DF343-FC70-42D4-BB5A-F0C0640B6097}">
      <dgm:prSet/>
      <dgm:spPr/>
      <dgm:t>
        <a:bodyPr/>
        <a:lstStyle/>
        <a:p>
          <a:r>
            <a:rPr lang="en-US"/>
            <a:t>“traceparent” Header</a:t>
          </a:r>
        </a:p>
      </dgm:t>
    </dgm:pt>
    <dgm:pt modelId="{E44F84F5-DC12-404F-917D-90FA53A00021}" type="parTrans" cxnId="{61D34D62-96A4-495D-B7EF-C4C3BB1F4CC8}">
      <dgm:prSet/>
      <dgm:spPr/>
      <dgm:t>
        <a:bodyPr/>
        <a:lstStyle/>
        <a:p>
          <a:endParaRPr lang="en-US"/>
        </a:p>
      </dgm:t>
    </dgm:pt>
    <dgm:pt modelId="{BD1C1035-466C-4E2F-BF2C-366DA7330825}" type="sibTrans" cxnId="{61D34D62-96A4-495D-B7EF-C4C3BB1F4CC8}">
      <dgm:prSet/>
      <dgm:spPr/>
      <dgm:t>
        <a:bodyPr/>
        <a:lstStyle/>
        <a:p>
          <a:endParaRPr lang="en-US"/>
        </a:p>
      </dgm:t>
    </dgm:pt>
    <dgm:pt modelId="{B63056C0-E028-4DCB-99D8-BEE0B4A1B80E}">
      <dgm:prSet/>
      <dgm:spPr/>
      <dgm:t>
        <a:bodyPr/>
        <a:lstStyle/>
        <a:p>
          <a:r>
            <a:rPr lang="en-US"/>
            <a:t>00-c9dafef5b02172ce9f19a70ee83e9fc8-4f78ce7bf9cb7d22-01</a:t>
          </a:r>
        </a:p>
      </dgm:t>
    </dgm:pt>
    <dgm:pt modelId="{B893EE27-931D-48B5-8F51-8E20855A262E}" type="parTrans" cxnId="{3FAC4FA4-8AD9-44FD-B0CE-292C383BFFA6}">
      <dgm:prSet/>
      <dgm:spPr/>
      <dgm:t>
        <a:bodyPr/>
        <a:lstStyle/>
        <a:p>
          <a:endParaRPr lang="en-US"/>
        </a:p>
      </dgm:t>
    </dgm:pt>
    <dgm:pt modelId="{890D3C2F-EA15-4C6A-B343-70A64F318393}" type="sibTrans" cxnId="{3FAC4FA4-8AD9-44FD-B0CE-292C383BFFA6}">
      <dgm:prSet/>
      <dgm:spPr/>
      <dgm:t>
        <a:bodyPr/>
        <a:lstStyle/>
        <a:p>
          <a:endParaRPr lang="en-US"/>
        </a:p>
      </dgm:t>
    </dgm:pt>
    <dgm:pt modelId="{620B4544-AD9D-4109-A3D3-46233748E6BF}">
      <dgm:prSet/>
      <dgm:spPr/>
      <dgm:t>
        <a:bodyPr/>
        <a:lstStyle/>
        <a:p>
          <a:r>
            <a:rPr lang="en-US"/>
            <a:t>Separated by dashes:</a:t>
          </a:r>
        </a:p>
      </dgm:t>
    </dgm:pt>
    <dgm:pt modelId="{50DF7AEC-183E-43D2-918D-4CA17B812ECD}" type="parTrans" cxnId="{D72002BA-CCB7-45AD-8932-03FA97215DF0}">
      <dgm:prSet/>
      <dgm:spPr/>
      <dgm:t>
        <a:bodyPr/>
        <a:lstStyle/>
        <a:p>
          <a:endParaRPr lang="en-US"/>
        </a:p>
      </dgm:t>
    </dgm:pt>
    <dgm:pt modelId="{94A87B72-6A3D-4D79-849D-76BA1955D2AB}" type="sibTrans" cxnId="{D72002BA-CCB7-45AD-8932-03FA97215DF0}">
      <dgm:prSet/>
      <dgm:spPr/>
      <dgm:t>
        <a:bodyPr/>
        <a:lstStyle/>
        <a:p>
          <a:endParaRPr lang="en-US"/>
        </a:p>
      </dgm:t>
    </dgm:pt>
    <dgm:pt modelId="{FECC0B0A-29EC-4CE3-AF53-C26D290A03AE}">
      <dgm:prSet/>
      <dgm:spPr/>
      <dgm:t>
        <a:bodyPr/>
        <a:lstStyle/>
        <a:p>
          <a:r>
            <a:rPr lang="en-US"/>
            <a:t>Version Format</a:t>
          </a:r>
        </a:p>
      </dgm:t>
    </dgm:pt>
    <dgm:pt modelId="{21C7150B-438B-4B10-951F-BF11A77621E5}" type="parTrans" cxnId="{8BCB13BE-CB0C-4427-9030-C3D90F897A1C}">
      <dgm:prSet/>
      <dgm:spPr/>
      <dgm:t>
        <a:bodyPr/>
        <a:lstStyle/>
        <a:p>
          <a:endParaRPr lang="en-US"/>
        </a:p>
      </dgm:t>
    </dgm:pt>
    <dgm:pt modelId="{F260A595-9365-49FD-AD53-56D57EB05694}" type="sibTrans" cxnId="{8BCB13BE-CB0C-4427-9030-C3D90F897A1C}">
      <dgm:prSet/>
      <dgm:spPr/>
      <dgm:t>
        <a:bodyPr/>
        <a:lstStyle/>
        <a:p>
          <a:endParaRPr lang="en-US"/>
        </a:p>
      </dgm:t>
    </dgm:pt>
    <dgm:pt modelId="{1AC3A720-C5F4-49DA-BAFD-C82636FBCF88}">
      <dgm:prSet/>
      <dgm:spPr/>
      <dgm:t>
        <a:bodyPr/>
        <a:lstStyle/>
        <a:p>
          <a:r>
            <a:rPr lang="en-US"/>
            <a:t>Trace Id</a:t>
          </a:r>
        </a:p>
      </dgm:t>
    </dgm:pt>
    <dgm:pt modelId="{FAFDE4ED-8149-428E-93CD-73DAFB0A562E}" type="parTrans" cxnId="{704D12B2-D93D-411B-ABB6-4D5190D6F670}">
      <dgm:prSet/>
      <dgm:spPr/>
      <dgm:t>
        <a:bodyPr/>
        <a:lstStyle/>
        <a:p>
          <a:endParaRPr lang="en-US"/>
        </a:p>
      </dgm:t>
    </dgm:pt>
    <dgm:pt modelId="{7B7A1849-EED7-479B-A037-D39592D77D0E}" type="sibTrans" cxnId="{704D12B2-D93D-411B-ABB6-4D5190D6F670}">
      <dgm:prSet/>
      <dgm:spPr/>
      <dgm:t>
        <a:bodyPr/>
        <a:lstStyle/>
        <a:p>
          <a:endParaRPr lang="en-US"/>
        </a:p>
      </dgm:t>
    </dgm:pt>
    <dgm:pt modelId="{B473D44C-8F01-4536-981C-31EA44C20176}">
      <dgm:prSet/>
      <dgm:spPr/>
      <dgm:t>
        <a:bodyPr/>
        <a:lstStyle/>
        <a:p>
          <a:r>
            <a:rPr lang="en-US"/>
            <a:t>Parent Id</a:t>
          </a:r>
        </a:p>
      </dgm:t>
    </dgm:pt>
    <dgm:pt modelId="{C89D7DDC-9A87-4B1B-8456-71385BD58DA5}" type="parTrans" cxnId="{B12C664B-E02B-4E9C-AF9B-833AFD256E71}">
      <dgm:prSet/>
      <dgm:spPr/>
      <dgm:t>
        <a:bodyPr/>
        <a:lstStyle/>
        <a:p>
          <a:endParaRPr lang="en-US"/>
        </a:p>
      </dgm:t>
    </dgm:pt>
    <dgm:pt modelId="{5115A442-B703-447D-8E13-370F578ED3E4}" type="sibTrans" cxnId="{B12C664B-E02B-4E9C-AF9B-833AFD256E71}">
      <dgm:prSet/>
      <dgm:spPr/>
      <dgm:t>
        <a:bodyPr/>
        <a:lstStyle/>
        <a:p>
          <a:endParaRPr lang="en-US"/>
        </a:p>
      </dgm:t>
    </dgm:pt>
    <dgm:pt modelId="{402A1726-ABEA-4D66-B0B3-DEECCD29D263}">
      <dgm:prSet/>
      <dgm:spPr/>
      <dgm:t>
        <a:bodyPr/>
        <a:lstStyle/>
        <a:p>
          <a:r>
            <a:rPr lang="en-US"/>
            <a:t>Trace Flags</a:t>
          </a:r>
        </a:p>
      </dgm:t>
    </dgm:pt>
    <dgm:pt modelId="{8EA2A885-3DAD-44CF-9BAA-D7354302382F}" type="parTrans" cxnId="{C26F2776-2632-41BE-8447-6A127C841C5F}">
      <dgm:prSet/>
      <dgm:spPr/>
      <dgm:t>
        <a:bodyPr/>
        <a:lstStyle/>
        <a:p>
          <a:endParaRPr lang="en-US"/>
        </a:p>
      </dgm:t>
    </dgm:pt>
    <dgm:pt modelId="{A450AB2F-5CEA-4C69-8D53-86DA7BBB4750}" type="sibTrans" cxnId="{C26F2776-2632-41BE-8447-6A127C841C5F}">
      <dgm:prSet/>
      <dgm:spPr/>
      <dgm:t>
        <a:bodyPr/>
        <a:lstStyle/>
        <a:p>
          <a:endParaRPr lang="en-US"/>
        </a:p>
      </dgm:t>
    </dgm:pt>
    <dgm:pt modelId="{FC30739A-38B5-476E-8566-D8066115A70D}" type="pres">
      <dgm:prSet presAssocID="{35D576D4-596B-4F46-A7B0-ED9BDAD567A5}" presName="linear" presStyleCnt="0">
        <dgm:presLayoutVars>
          <dgm:animLvl val="lvl"/>
          <dgm:resizeHandles val="exact"/>
        </dgm:presLayoutVars>
      </dgm:prSet>
      <dgm:spPr/>
    </dgm:pt>
    <dgm:pt modelId="{35AB247C-A2FC-4A0B-93FA-54C436BE5785}" type="pres">
      <dgm:prSet presAssocID="{9A8A2563-7F77-4CAE-827C-D15E406CB43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5747929-0870-4269-98D4-420726723DA0}" type="pres">
      <dgm:prSet presAssocID="{9A8A2563-7F77-4CAE-827C-D15E406CB431}" presName="childText" presStyleLbl="revTx" presStyleIdx="0" presStyleCnt="2">
        <dgm:presLayoutVars>
          <dgm:bulletEnabled val="1"/>
        </dgm:presLayoutVars>
      </dgm:prSet>
      <dgm:spPr/>
    </dgm:pt>
    <dgm:pt modelId="{D9C8C524-36E7-4049-95AA-430FB1097327}" type="pres">
      <dgm:prSet presAssocID="{0B0DF343-FC70-42D4-BB5A-F0C0640B609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65BE930-E2A2-4133-80A0-578C8D81251D}" type="pres">
      <dgm:prSet presAssocID="{0B0DF343-FC70-42D4-BB5A-F0C0640B609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0925816-BDB5-490C-9D8B-938C140E03A8}" type="presOf" srcId="{35D576D4-596B-4F46-A7B0-ED9BDAD567A5}" destId="{FC30739A-38B5-476E-8566-D8066115A70D}" srcOrd="0" destOrd="0" presId="urn:microsoft.com/office/officeart/2005/8/layout/vList2"/>
    <dgm:cxn modelId="{016A3C18-2DD5-407B-8FF1-4A496E55F350}" type="presOf" srcId="{1AC3A720-C5F4-49DA-BAFD-C82636FBCF88}" destId="{E65BE930-E2A2-4133-80A0-578C8D81251D}" srcOrd="0" destOrd="3" presId="urn:microsoft.com/office/officeart/2005/8/layout/vList2"/>
    <dgm:cxn modelId="{00E6A62B-7E33-49F9-B613-702F3685E4ED}" type="presOf" srcId="{402A1726-ABEA-4D66-B0B3-DEECCD29D263}" destId="{E65BE930-E2A2-4133-80A0-578C8D81251D}" srcOrd="0" destOrd="5" presId="urn:microsoft.com/office/officeart/2005/8/layout/vList2"/>
    <dgm:cxn modelId="{D10D9D5B-2284-4EFA-8D62-C49F86CFB8C2}" type="presOf" srcId="{FECC0B0A-29EC-4CE3-AF53-C26D290A03AE}" destId="{E65BE930-E2A2-4133-80A0-578C8D81251D}" srcOrd="0" destOrd="2" presId="urn:microsoft.com/office/officeart/2005/8/layout/vList2"/>
    <dgm:cxn modelId="{61D34D62-96A4-495D-B7EF-C4C3BB1F4CC8}" srcId="{35D576D4-596B-4F46-A7B0-ED9BDAD567A5}" destId="{0B0DF343-FC70-42D4-BB5A-F0C0640B6097}" srcOrd="1" destOrd="0" parTransId="{E44F84F5-DC12-404F-917D-90FA53A00021}" sibTransId="{BD1C1035-466C-4E2F-BF2C-366DA7330825}"/>
    <dgm:cxn modelId="{B12C664B-E02B-4E9C-AF9B-833AFD256E71}" srcId="{620B4544-AD9D-4109-A3D3-46233748E6BF}" destId="{B473D44C-8F01-4536-981C-31EA44C20176}" srcOrd="2" destOrd="0" parTransId="{C89D7DDC-9A87-4B1B-8456-71385BD58DA5}" sibTransId="{5115A442-B703-447D-8E13-370F578ED3E4}"/>
    <dgm:cxn modelId="{7B9D6E73-4CA9-48E9-AA97-0CD74B6C30FF}" type="presOf" srcId="{0B0DF343-FC70-42D4-BB5A-F0C0640B6097}" destId="{D9C8C524-36E7-4049-95AA-430FB1097327}" srcOrd="0" destOrd="0" presId="urn:microsoft.com/office/officeart/2005/8/layout/vList2"/>
    <dgm:cxn modelId="{00D3EB74-FCCC-4B68-AB30-9F5ECA59DE44}" type="presOf" srcId="{B473D44C-8F01-4536-981C-31EA44C20176}" destId="{E65BE930-E2A2-4133-80A0-578C8D81251D}" srcOrd="0" destOrd="4" presId="urn:microsoft.com/office/officeart/2005/8/layout/vList2"/>
    <dgm:cxn modelId="{C26F2776-2632-41BE-8447-6A127C841C5F}" srcId="{620B4544-AD9D-4109-A3D3-46233748E6BF}" destId="{402A1726-ABEA-4D66-B0B3-DEECCD29D263}" srcOrd="3" destOrd="0" parTransId="{8EA2A885-3DAD-44CF-9BAA-D7354302382F}" sibTransId="{A450AB2F-5CEA-4C69-8D53-86DA7BBB4750}"/>
    <dgm:cxn modelId="{4A4FFD59-548B-447E-BDC0-3B3695EE3742}" type="presOf" srcId="{9A8A2563-7F77-4CAE-827C-D15E406CB431}" destId="{35AB247C-A2FC-4A0B-93FA-54C436BE5785}" srcOrd="0" destOrd="0" presId="urn:microsoft.com/office/officeart/2005/8/layout/vList2"/>
    <dgm:cxn modelId="{F5D8DB7F-EFB3-43AD-8EB8-014F3CE799AB}" type="presOf" srcId="{B63056C0-E028-4DCB-99D8-BEE0B4A1B80E}" destId="{E65BE930-E2A2-4133-80A0-578C8D81251D}" srcOrd="0" destOrd="0" presId="urn:microsoft.com/office/officeart/2005/8/layout/vList2"/>
    <dgm:cxn modelId="{EDC0C993-4BA1-4377-8DBA-02B2DFFD94AF}" type="presOf" srcId="{E4795546-9B30-40EC-80EE-76AF3ABFC8C3}" destId="{55747929-0870-4269-98D4-420726723DA0}" srcOrd="0" destOrd="0" presId="urn:microsoft.com/office/officeart/2005/8/layout/vList2"/>
    <dgm:cxn modelId="{F773099E-BE80-4FC5-A40B-C194F05113BD}" srcId="{9A8A2563-7F77-4CAE-827C-D15E406CB431}" destId="{E4795546-9B30-40EC-80EE-76AF3ABFC8C3}" srcOrd="0" destOrd="0" parTransId="{471AA949-6F6F-483F-BF8B-464568B09D67}" sibTransId="{40E317F0-2EEE-4147-8C82-01370BD9EBB1}"/>
    <dgm:cxn modelId="{3FAC4FA4-8AD9-44FD-B0CE-292C383BFFA6}" srcId="{0B0DF343-FC70-42D4-BB5A-F0C0640B6097}" destId="{B63056C0-E028-4DCB-99D8-BEE0B4A1B80E}" srcOrd="0" destOrd="0" parTransId="{B893EE27-931D-48B5-8F51-8E20855A262E}" sibTransId="{890D3C2F-EA15-4C6A-B343-70A64F318393}"/>
    <dgm:cxn modelId="{704D12B2-D93D-411B-ABB6-4D5190D6F670}" srcId="{620B4544-AD9D-4109-A3D3-46233748E6BF}" destId="{1AC3A720-C5F4-49DA-BAFD-C82636FBCF88}" srcOrd="1" destOrd="0" parTransId="{FAFDE4ED-8149-428E-93CD-73DAFB0A562E}" sibTransId="{7B7A1849-EED7-479B-A037-D39592D77D0E}"/>
    <dgm:cxn modelId="{D72002BA-CCB7-45AD-8932-03FA97215DF0}" srcId="{B63056C0-E028-4DCB-99D8-BEE0B4A1B80E}" destId="{620B4544-AD9D-4109-A3D3-46233748E6BF}" srcOrd="0" destOrd="0" parTransId="{50DF7AEC-183E-43D2-918D-4CA17B812ECD}" sibTransId="{94A87B72-6A3D-4D79-849D-76BA1955D2AB}"/>
    <dgm:cxn modelId="{8BCB13BE-CB0C-4427-9030-C3D90F897A1C}" srcId="{620B4544-AD9D-4109-A3D3-46233748E6BF}" destId="{FECC0B0A-29EC-4CE3-AF53-C26D290A03AE}" srcOrd="0" destOrd="0" parTransId="{21C7150B-438B-4B10-951F-BF11A77621E5}" sibTransId="{F260A595-9365-49FD-AD53-56D57EB05694}"/>
    <dgm:cxn modelId="{7A77D1CD-92A9-4C42-B0A3-56E71957A340}" srcId="{35D576D4-596B-4F46-A7B0-ED9BDAD567A5}" destId="{9A8A2563-7F77-4CAE-827C-D15E406CB431}" srcOrd="0" destOrd="0" parTransId="{E8437BAB-6947-49D0-BD15-646BF5A17B84}" sibTransId="{A6064081-E411-48B0-9961-8520686E1A78}"/>
    <dgm:cxn modelId="{B7ED2CEE-1E55-499F-BD5D-56E955C44210}" type="presOf" srcId="{620B4544-AD9D-4109-A3D3-46233748E6BF}" destId="{E65BE930-E2A2-4133-80A0-578C8D81251D}" srcOrd="0" destOrd="1" presId="urn:microsoft.com/office/officeart/2005/8/layout/vList2"/>
    <dgm:cxn modelId="{826E69FA-0A4E-460A-9174-563ACC6C8D80}" type="presParOf" srcId="{FC30739A-38B5-476E-8566-D8066115A70D}" destId="{35AB247C-A2FC-4A0B-93FA-54C436BE5785}" srcOrd="0" destOrd="0" presId="urn:microsoft.com/office/officeart/2005/8/layout/vList2"/>
    <dgm:cxn modelId="{105B6D64-E019-414B-B57E-64A11B7568C2}" type="presParOf" srcId="{FC30739A-38B5-476E-8566-D8066115A70D}" destId="{55747929-0870-4269-98D4-420726723DA0}" srcOrd="1" destOrd="0" presId="urn:microsoft.com/office/officeart/2005/8/layout/vList2"/>
    <dgm:cxn modelId="{CE4C032F-CF76-4864-87CC-4FA2AA3391D8}" type="presParOf" srcId="{FC30739A-38B5-476E-8566-D8066115A70D}" destId="{D9C8C524-36E7-4049-95AA-430FB1097327}" srcOrd="2" destOrd="0" presId="urn:microsoft.com/office/officeart/2005/8/layout/vList2"/>
    <dgm:cxn modelId="{B5952578-69DB-4080-A93B-382F0DDAD32B}" type="presParOf" srcId="{FC30739A-38B5-476E-8566-D8066115A70D}" destId="{E65BE930-E2A2-4133-80A0-578C8D81251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22DFBC-57B3-4469-92DD-2C45DFABAC9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4803BBD-C5CC-4916-AE87-9568C163D570}">
      <dgm:prSet/>
      <dgm:spPr/>
      <dgm:t>
        <a:bodyPr/>
        <a:lstStyle/>
        <a:p>
          <a:r>
            <a:rPr lang="en-US"/>
            <a:t>2 APIs</a:t>
          </a:r>
        </a:p>
      </dgm:t>
    </dgm:pt>
    <dgm:pt modelId="{55A878F6-8F1B-4873-A49D-B8B05DC71587}" type="parTrans" cxnId="{AC8C8E45-77F0-4801-B439-E79C33EBFF40}">
      <dgm:prSet/>
      <dgm:spPr/>
      <dgm:t>
        <a:bodyPr/>
        <a:lstStyle/>
        <a:p>
          <a:endParaRPr lang="en-US"/>
        </a:p>
      </dgm:t>
    </dgm:pt>
    <dgm:pt modelId="{28E27672-8448-4363-A670-8331AE90F9A5}" type="sibTrans" cxnId="{AC8C8E45-77F0-4801-B439-E79C33EBFF40}">
      <dgm:prSet/>
      <dgm:spPr/>
      <dgm:t>
        <a:bodyPr/>
        <a:lstStyle/>
        <a:p>
          <a:endParaRPr lang="en-US"/>
        </a:p>
      </dgm:t>
    </dgm:pt>
    <dgm:pt modelId="{9620ECB4-2C66-4DBF-A6BE-5B076F7C25A9}">
      <dgm:prSet/>
      <dgm:spPr/>
      <dgm:t>
        <a:bodyPr/>
        <a:lstStyle/>
        <a:p>
          <a:r>
            <a:rPr lang="en-US"/>
            <a:t>Because of course there are</a:t>
          </a:r>
        </a:p>
      </dgm:t>
    </dgm:pt>
    <dgm:pt modelId="{E35EE9D3-000E-49CC-8257-F5115FDC78E2}" type="parTrans" cxnId="{B9299724-ED2D-433A-8B23-B473D4DF36C9}">
      <dgm:prSet/>
      <dgm:spPr/>
      <dgm:t>
        <a:bodyPr/>
        <a:lstStyle/>
        <a:p>
          <a:endParaRPr lang="en-US"/>
        </a:p>
      </dgm:t>
    </dgm:pt>
    <dgm:pt modelId="{191EB7DD-A8B8-4E4B-802E-1546FA78C3B2}" type="sibTrans" cxnId="{B9299724-ED2D-433A-8B23-B473D4DF36C9}">
      <dgm:prSet/>
      <dgm:spPr/>
      <dgm:t>
        <a:bodyPr/>
        <a:lstStyle/>
        <a:p>
          <a:endParaRPr lang="en-US"/>
        </a:p>
      </dgm:t>
    </dgm:pt>
    <dgm:pt modelId="{FC7CC898-D504-4697-8836-5E85FC4F72C3}">
      <dgm:prSet/>
      <dgm:spPr/>
      <dgm:t>
        <a:bodyPr/>
        <a:lstStyle/>
        <a:p>
          <a:r>
            <a:rPr lang="en-US"/>
            <a:t>Built in to .NET</a:t>
          </a:r>
        </a:p>
      </dgm:t>
    </dgm:pt>
    <dgm:pt modelId="{2F3A3956-C60A-46AF-A993-EEB484B9AEE4}" type="parTrans" cxnId="{F3DC454F-C7D9-4DDD-93F2-8DAE4F55229F}">
      <dgm:prSet/>
      <dgm:spPr/>
      <dgm:t>
        <a:bodyPr/>
        <a:lstStyle/>
        <a:p>
          <a:endParaRPr lang="en-US"/>
        </a:p>
      </dgm:t>
    </dgm:pt>
    <dgm:pt modelId="{179255AD-6CD9-4EB0-B8FA-358E56B9A520}" type="sibTrans" cxnId="{F3DC454F-C7D9-4DDD-93F2-8DAE4F55229F}">
      <dgm:prSet/>
      <dgm:spPr/>
      <dgm:t>
        <a:bodyPr/>
        <a:lstStyle/>
        <a:p>
          <a:endParaRPr lang="en-US"/>
        </a:p>
      </dgm:t>
    </dgm:pt>
    <dgm:pt modelId="{EC2CC8CB-0F14-4167-BC97-3DDF71326CA9}">
      <dgm:prSet/>
      <dgm:spPr/>
      <dgm:t>
        <a:bodyPr/>
        <a:lstStyle/>
        <a:p>
          <a:r>
            <a:rPr lang="en-US"/>
            <a:t>OpenTelemetry community provided one</a:t>
          </a:r>
        </a:p>
      </dgm:t>
    </dgm:pt>
    <dgm:pt modelId="{EFB3C342-F4AF-4BEC-8F97-62018B7698D1}" type="parTrans" cxnId="{A00A4804-3EB4-4422-B642-7F18E40C9BF8}">
      <dgm:prSet/>
      <dgm:spPr/>
      <dgm:t>
        <a:bodyPr/>
        <a:lstStyle/>
        <a:p>
          <a:endParaRPr lang="en-US"/>
        </a:p>
      </dgm:t>
    </dgm:pt>
    <dgm:pt modelId="{DDA5D236-6F81-4710-B50A-0CA222BA37D2}" type="sibTrans" cxnId="{A00A4804-3EB4-4422-B642-7F18E40C9BF8}">
      <dgm:prSet/>
      <dgm:spPr/>
      <dgm:t>
        <a:bodyPr/>
        <a:lstStyle/>
        <a:p>
          <a:endParaRPr lang="en-US"/>
        </a:p>
      </dgm:t>
    </dgm:pt>
    <dgm:pt modelId="{EA900684-B8D1-4D9E-9212-AEF370FC6BB5}" type="pres">
      <dgm:prSet presAssocID="{B822DFBC-57B3-4469-92DD-2C45DFABAC9B}" presName="Name0" presStyleCnt="0">
        <dgm:presLayoutVars>
          <dgm:dir/>
          <dgm:animLvl val="lvl"/>
          <dgm:resizeHandles val="exact"/>
        </dgm:presLayoutVars>
      </dgm:prSet>
      <dgm:spPr/>
    </dgm:pt>
    <dgm:pt modelId="{00314B7D-9854-402B-9970-754AAD106400}" type="pres">
      <dgm:prSet presAssocID="{14803BBD-C5CC-4916-AE87-9568C163D570}" presName="linNode" presStyleCnt="0"/>
      <dgm:spPr/>
    </dgm:pt>
    <dgm:pt modelId="{FAA3A795-C23A-49E4-8A06-37316BE17F88}" type="pres">
      <dgm:prSet presAssocID="{14803BBD-C5CC-4916-AE87-9568C163D57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7C0DB54-B708-4BDF-B944-218133DA9D46}" type="pres">
      <dgm:prSet presAssocID="{14803BBD-C5CC-4916-AE87-9568C163D570}" presName="descendantText" presStyleLbl="alignAccFollowNode1" presStyleIdx="0" presStyleCnt="1">
        <dgm:presLayoutVars>
          <dgm:bulletEnabled val="1"/>
        </dgm:presLayoutVars>
      </dgm:prSet>
      <dgm:spPr/>
    </dgm:pt>
    <dgm:pt modelId="{09AA7A70-F6C8-4EF8-9C30-190074064E3A}" type="pres">
      <dgm:prSet presAssocID="{28E27672-8448-4363-A670-8331AE90F9A5}" presName="sp" presStyleCnt="0"/>
      <dgm:spPr/>
    </dgm:pt>
    <dgm:pt modelId="{ED3ADE68-478B-4463-97F6-5EA697EED4C4}" type="pres">
      <dgm:prSet presAssocID="{FC7CC898-D504-4697-8836-5E85FC4F72C3}" presName="linNode" presStyleCnt="0"/>
      <dgm:spPr/>
    </dgm:pt>
    <dgm:pt modelId="{BDE1CD58-D08E-458B-85D7-B7E9647AF3E6}" type="pres">
      <dgm:prSet presAssocID="{FC7CC898-D504-4697-8836-5E85FC4F72C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D4BCABB-1278-4CE6-A069-738FF7678CB8}" type="pres">
      <dgm:prSet presAssocID="{179255AD-6CD9-4EB0-B8FA-358E56B9A520}" presName="sp" presStyleCnt="0"/>
      <dgm:spPr/>
    </dgm:pt>
    <dgm:pt modelId="{82D3D936-C009-4E0D-9481-C37AD7DD674D}" type="pres">
      <dgm:prSet presAssocID="{EC2CC8CB-0F14-4167-BC97-3DDF71326CA9}" presName="linNode" presStyleCnt="0"/>
      <dgm:spPr/>
    </dgm:pt>
    <dgm:pt modelId="{555427D1-24C2-4CE4-8849-28D443F4B874}" type="pres">
      <dgm:prSet presAssocID="{EC2CC8CB-0F14-4167-BC97-3DDF71326CA9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A00A4804-3EB4-4422-B642-7F18E40C9BF8}" srcId="{B822DFBC-57B3-4469-92DD-2C45DFABAC9B}" destId="{EC2CC8CB-0F14-4167-BC97-3DDF71326CA9}" srcOrd="2" destOrd="0" parTransId="{EFB3C342-F4AF-4BEC-8F97-62018B7698D1}" sibTransId="{DDA5D236-6F81-4710-B50A-0CA222BA37D2}"/>
    <dgm:cxn modelId="{B9299724-ED2D-433A-8B23-B473D4DF36C9}" srcId="{14803BBD-C5CC-4916-AE87-9568C163D570}" destId="{9620ECB4-2C66-4DBF-A6BE-5B076F7C25A9}" srcOrd="0" destOrd="0" parTransId="{E35EE9D3-000E-49CC-8257-F5115FDC78E2}" sibTransId="{191EB7DD-A8B8-4E4B-802E-1546FA78C3B2}"/>
    <dgm:cxn modelId="{6A5B5427-92A7-4022-BD55-EE5148E1FF90}" type="presOf" srcId="{9620ECB4-2C66-4DBF-A6BE-5B076F7C25A9}" destId="{97C0DB54-B708-4BDF-B944-218133DA9D46}" srcOrd="0" destOrd="0" presId="urn:microsoft.com/office/officeart/2005/8/layout/vList5"/>
    <dgm:cxn modelId="{0F55F12F-4ABF-44E0-9F96-1859DA13FC56}" type="presOf" srcId="{EC2CC8CB-0F14-4167-BC97-3DDF71326CA9}" destId="{555427D1-24C2-4CE4-8849-28D443F4B874}" srcOrd="0" destOrd="0" presId="urn:microsoft.com/office/officeart/2005/8/layout/vList5"/>
    <dgm:cxn modelId="{AC8C8E45-77F0-4801-B439-E79C33EBFF40}" srcId="{B822DFBC-57B3-4469-92DD-2C45DFABAC9B}" destId="{14803BBD-C5CC-4916-AE87-9568C163D570}" srcOrd="0" destOrd="0" parTransId="{55A878F6-8F1B-4873-A49D-B8B05DC71587}" sibTransId="{28E27672-8448-4363-A670-8331AE90F9A5}"/>
    <dgm:cxn modelId="{F3DC454F-C7D9-4DDD-93F2-8DAE4F55229F}" srcId="{B822DFBC-57B3-4469-92DD-2C45DFABAC9B}" destId="{FC7CC898-D504-4697-8836-5E85FC4F72C3}" srcOrd="1" destOrd="0" parTransId="{2F3A3956-C60A-46AF-A993-EEB484B9AEE4}" sibTransId="{179255AD-6CD9-4EB0-B8FA-358E56B9A520}"/>
    <dgm:cxn modelId="{A509A66F-41BF-44AF-AB09-FDC1D6139F52}" type="presOf" srcId="{14803BBD-C5CC-4916-AE87-9568C163D570}" destId="{FAA3A795-C23A-49E4-8A06-37316BE17F88}" srcOrd="0" destOrd="0" presId="urn:microsoft.com/office/officeart/2005/8/layout/vList5"/>
    <dgm:cxn modelId="{0D1C7388-828F-461C-BDA7-6B3A5F776AF4}" type="presOf" srcId="{B822DFBC-57B3-4469-92DD-2C45DFABAC9B}" destId="{EA900684-B8D1-4D9E-9212-AEF370FC6BB5}" srcOrd="0" destOrd="0" presId="urn:microsoft.com/office/officeart/2005/8/layout/vList5"/>
    <dgm:cxn modelId="{F1A9B6ED-ADC9-47D7-80D0-A9E520E95146}" type="presOf" srcId="{FC7CC898-D504-4697-8836-5E85FC4F72C3}" destId="{BDE1CD58-D08E-458B-85D7-B7E9647AF3E6}" srcOrd="0" destOrd="0" presId="urn:microsoft.com/office/officeart/2005/8/layout/vList5"/>
    <dgm:cxn modelId="{65C0ED31-D564-4E68-BADB-34C569CEEB07}" type="presParOf" srcId="{EA900684-B8D1-4D9E-9212-AEF370FC6BB5}" destId="{00314B7D-9854-402B-9970-754AAD106400}" srcOrd="0" destOrd="0" presId="urn:microsoft.com/office/officeart/2005/8/layout/vList5"/>
    <dgm:cxn modelId="{7AB781E7-A78D-4FAD-955C-508949173060}" type="presParOf" srcId="{00314B7D-9854-402B-9970-754AAD106400}" destId="{FAA3A795-C23A-49E4-8A06-37316BE17F88}" srcOrd="0" destOrd="0" presId="urn:microsoft.com/office/officeart/2005/8/layout/vList5"/>
    <dgm:cxn modelId="{7834C207-CC06-4D87-8C6C-E0B27A7FEACA}" type="presParOf" srcId="{00314B7D-9854-402B-9970-754AAD106400}" destId="{97C0DB54-B708-4BDF-B944-218133DA9D46}" srcOrd="1" destOrd="0" presId="urn:microsoft.com/office/officeart/2005/8/layout/vList5"/>
    <dgm:cxn modelId="{B148A254-2851-483A-85B8-A2E8639C54ED}" type="presParOf" srcId="{EA900684-B8D1-4D9E-9212-AEF370FC6BB5}" destId="{09AA7A70-F6C8-4EF8-9C30-190074064E3A}" srcOrd="1" destOrd="0" presId="urn:microsoft.com/office/officeart/2005/8/layout/vList5"/>
    <dgm:cxn modelId="{73177314-54BF-4128-B96F-9D6CEBDEA521}" type="presParOf" srcId="{EA900684-B8D1-4D9E-9212-AEF370FC6BB5}" destId="{ED3ADE68-478B-4463-97F6-5EA697EED4C4}" srcOrd="2" destOrd="0" presId="urn:microsoft.com/office/officeart/2005/8/layout/vList5"/>
    <dgm:cxn modelId="{7838FD28-25F6-4616-A039-A1CBAC8264E8}" type="presParOf" srcId="{ED3ADE68-478B-4463-97F6-5EA697EED4C4}" destId="{BDE1CD58-D08E-458B-85D7-B7E9647AF3E6}" srcOrd="0" destOrd="0" presId="urn:microsoft.com/office/officeart/2005/8/layout/vList5"/>
    <dgm:cxn modelId="{0517047D-8106-4649-A361-ACD3F5A9A216}" type="presParOf" srcId="{EA900684-B8D1-4D9E-9212-AEF370FC6BB5}" destId="{AD4BCABB-1278-4CE6-A069-738FF7678CB8}" srcOrd="3" destOrd="0" presId="urn:microsoft.com/office/officeart/2005/8/layout/vList5"/>
    <dgm:cxn modelId="{6F95741A-88C6-47AB-94D7-8105C07D391B}" type="presParOf" srcId="{EA900684-B8D1-4D9E-9212-AEF370FC6BB5}" destId="{82D3D936-C009-4E0D-9481-C37AD7DD674D}" srcOrd="4" destOrd="0" presId="urn:microsoft.com/office/officeart/2005/8/layout/vList5"/>
    <dgm:cxn modelId="{E468EA1B-0192-4343-A335-5A39C4B1952B}" type="presParOf" srcId="{82D3D936-C009-4E0D-9481-C37AD7DD674D}" destId="{555427D1-24C2-4CE4-8849-28D443F4B87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AFAF178-4BBD-46A3-AFF3-286C719A0DE2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16FE5F-0CE4-4AE7-A675-38AB9EF2EE3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Purchases Service</a:t>
          </a:r>
        </a:p>
      </dgm:t>
    </dgm:pt>
    <dgm:pt modelId="{56F89AA0-B0E9-4CE3-9A28-5B0870403EBF}" type="parTrans" cxnId="{4FC3F36D-0099-4011-852C-05E8E870919C}">
      <dgm:prSet/>
      <dgm:spPr/>
      <dgm:t>
        <a:bodyPr/>
        <a:lstStyle/>
        <a:p>
          <a:endParaRPr lang="en-US"/>
        </a:p>
      </dgm:t>
    </dgm:pt>
    <dgm:pt modelId="{98DCD0E8-2F53-4073-B855-4F008DACE14E}" type="sibTrans" cxnId="{4FC3F36D-0099-4011-852C-05E8E870919C}">
      <dgm:prSet/>
      <dgm:spPr/>
      <dgm:t>
        <a:bodyPr/>
        <a:lstStyle/>
        <a:p>
          <a:endParaRPr lang="en-US"/>
        </a:p>
      </dgm:t>
    </dgm:pt>
    <dgm:pt modelId="{4EC14B43-CCC7-4810-951E-B806891A83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Uses SQL Server database</a:t>
          </a:r>
        </a:p>
      </dgm:t>
    </dgm:pt>
    <dgm:pt modelId="{519E0B69-A315-43AF-A068-608DEDD05986}" type="parTrans" cxnId="{ABDDF21F-2F7F-4DD4-ADAE-6AA60DB1FD77}">
      <dgm:prSet/>
      <dgm:spPr/>
      <dgm:t>
        <a:bodyPr/>
        <a:lstStyle/>
        <a:p>
          <a:endParaRPr lang="en-US"/>
        </a:p>
      </dgm:t>
    </dgm:pt>
    <dgm:pt modelId="{8315ED7D-60CE-4FB9-BBA0-8613516848F3}" type="sibTrans" cxnId="{ABDDF21F-2F7F-4DD4-ADAE-6AA60DB1FD77}">
      <dgm:prSet/>
      <dgm:spPr/>
      <dgm:t>
        <a:bodyPr/>
        <a:lstStyle/>
        <a:p>
          <a:endParaRPr lang="en-US"/>
        </a:p>
      </dgm:t>
    </dgm:pt>
    <dgm:pt modelId="{CABAE9D9-43CB-422C-A58E-8B010F0BBD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ActivitySource</a:t>
          </a:r>
        </a:p>
      </dgm:t>
    </dgm:pt>
    <dgm:pt modelId="{A45C103F-8E4C-46AF-90F6-BE10A6C5A36B}" type="parTrans" cxnId="{4420C5EE-E88F-42E6-A97D-C51301EBAE80}">
      <dgm:prSet/>
      <dgm:spPr/>
      <dgm:t>
        <a:bodyPr/>
        <a:lstStyle/>
        <a:p>
          <a:endParaRPr lang="en-US"/>
        </a:p>
      </dgm:t>
    </dgm:pt>
    <dgm:pt modelId="{9A7215C8-D2DE-4592-874F-2B5D2516BF42}" type="sibTrans" cxnId="{4420C5EE-E88F-42E6-A97D-C51301EBAE80}">
      <dgm:prSet/>
      <dgm:spPr/>
      <dgm:t>
        <a:bodyPr/>
        <a:lstStyle/>
        <a:p>
          <a:endParaRPr lang="en-US"/>
        </a:p>
      </dgm:t>
    </dgm:pt>
    <dgm:pt modelId="{A91750EB-8E47-4BAE-A8EC-9F52A33F238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Users Service</a:t>
          </a:r>
        </a:p>
      </dgm:t>
    </dgm:pt>
    <dgm:pt modelId="{4101A480-E86D-4621-B9A3-173D430FD425}" type="parTrans" cxnId="{C5EEF270-52AF-4578-9A61-02425B25FC6B}">
      <dgm:prSet/>
      <dgm:spPr/>
      <dgm:t>
        <a:bodyPr/>
        <a:lstStyle/>
        <a:p>
          <a:endParaRPr lang="en-US"/>
        </a:p>
      </dgm:t>
    </dgm:pt>
    <dgm:pt modelId="{A9696833-8083-4708-B20A-22510A9EF4B8}" type="sibTrans" cxnId="{C5EEF270-52AF-4578-9A61-02425B25FC6B}">
      <dgm:prSet/>
      <dgm:spPr/>
      <dgm:t>
        <a:bodyPr/>
        <a:lstStyle/>
        <a:p>
          <a:endParaRPr lang="en-US"/>
        </a:p>
      </dgm:t>
    </dgm:pt>
    <dgm:pt modelId="{6486C6BC-B413-40E7-A461-223B094F5B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Uses Cosmos DB</a:t>
          </a:r>
        </a:p>
      </dgm:t>
    </dgm:pt>
    <dgm:pt modelId="{6BA7A63E-06A3-4E7A-813D-699970B592BE}" type="parTrans" cxnId="{B21003BE-48EB-4590-8A87-1119FA57F971}">
      <dgm:prSet/>
      <dgm:spPr/>
      <dgm:t>
        <a:bodyPr/>
        <a:lstStyle/>
        <a:p>
          <a:endParaRPr lang="en-US"/>
        </a:p>
      </dgm:t>
    </dgm:pt>
    <dgm:pt modelId="{A2B033DF-1E55-4849-9F93-835D8A67C6CE}" type="sibTrans" cxnId="{B21003BE-48EB-4590-8A87-1119FA57F971}">
      <dgm:prSet/>
      <dgm:spPr/>
      <dgm:t>
        <a:bodyPr/>
        <a:lstStyle/>
        <a:p>
          <a:endParaRPr lang="en-US"/>
        </a:p>
      </dgm:t>
    </dgm:pt>
    <dgm:pt modelId="{E2022FBB-A56F-43D9-99CB-041A3ABAD7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When purchase made by User, makes HTTP call to Purchases Service</a:t>
          </a:r>
        </a:p>
      </dgm:t>
    </dgm:pt>
    <dgm:pt modelId="{13D8DEC2-7BFF-4139-9007-F6D67188EE08}" type="parTrans" cxnId="{D9DBF10C-8127-4D40-8979-8CF32DD3BCD5}">
      <dgm:prSet/>
      <dgm:spPr/>
      <dgm:t>
        <a:bodyPr/>
        <a:lstStyle/>
        <a:p>
          <a:endParaRPr lang="en-US"/>
        </a:p>
      </dgm:t>
    </dgm:pt>
    <dgm:pt modelId="{36A08157-28A1-4237-9690-D5774548C4AB}" type="sibTrans" cxnId="{D9DBF10C-8127-4D40-8979-8CF32DD3BCD5}">
      <dgm:prSet/>
      <dgm:spPr/>
      <dgm:t>
        <a:bodyPr/>
        <a:lstStyle/>
        <a:p>
          <a:endParaRPr lang="en-US"/>
        </a:p>
      </dgm:t>
    </dgm:pt>
    <dgm:pt modelId="{07C7EB16-E18A-491B-83EE-C8F655FF6A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Trace/Span</a:t>
          </a:r>
        </a:p>
      </dgm:t>
    </dgm:pt>
    <dgm:pt modelId="{86AD1F2A-B38A-4180-9603-3B95938172DA}" type="parTrans" cxnId="{60E85050-9727-41FD-AAAF-C39C36325F61}">
      <dgm:prSet/>
      <dgm:spPr/>
      <dgm:t>
        <a:bodyPr/>
        <a:lstStyle/>
        <a:p>
          <a:endParaRPr lang="en-US"/>
        </a:p>
      </dgm:t>
    </dgm:pt>
    <dgm:pt modelId="{C2E2AE3D-A43C-4885-9C12-3D7A2FFFF032}" type="sibTrans" cxnId="{60E85050-9727-41FD-AAAF-C39C36325F61}">
      <dgm:prSet/>
      <dgm:spPr/>
      <dgm:t>
        <a:bodyPr/>
        <a:lstStyle/>
        <a:p>
          <a:endParaRPr lang="en-US"/>
        </a:p>
      </dgm:t>
    </dgm:pt>
    <dgm:pt modelId="{022087D1-9C4D-4E8E-B1E5-3FD4C4390144}" type="pres">
      <dgm:prSet presAssocID="{4AFAF178-4BBD-46A3-AFF3-286C719A0DE2}" presName="root" presStyleCnt="0">
        <dgm:presLayoutVars>
          <dgm:dir/>
          <dgm:resizeHandles val="exact"/>
        </dgm:presLayoutVars>
      </dgm:prSet>
      <dgm:spPr/>
    </dgm:pt>
    <dgm:pt modelId="{FB110942-1F59-43F8-954D-755007933EFF}" type="pres">
      <dgm:prSet presAssocID="{B116FE5F-0CE4-4AE7-A675-38AB9EF2EE30}" presName="compNode" presStyleCnt="0"/>
      <dgm:spPr/>
    </dgm:pt>
    <dgm:pt modelId="{93C5C281-3291-48F6-B85B-9C4B014B2FA5}" type="pres">
      <dgm:prSet presAssocID="{B116FE5F-0CE4-4AE7-A675-38AB9EF2EE3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904C951-62B3-48D9-9711-BE4E027FDA2F}" type="pres">
      <dgm:prSet presAssocID="{B116FE5F-0CE4-4AE7-A675-38AB9EF2EE30}" presName="iconSpace" presStyleCnt="0"/>
      <dgm:spPr/>
    </dgm:pt>
    <dgm:pt modelId="{C099ACD3-E9B7-405F-AB91-AFCFB4220D6B}" type="pres">
      <dgm:prSet presAssocID="{B116FE5F-0CE4-4AE7-A675-38AB9EF2EE30}" presName="parTx" presStyleLbl="revTx" presStyleIdx="0" presStyleCnt="4">
        <dgm:presLayoutVars>
          <dgm:chMax val="0"/>
          <dgm:chPref val="0"/>
        </dgm:presLayoutVars>
      </dgm:prSet>
      <dgm:spPr/>
    </dgm:pt>
    <dgm:pt modelId="{6144BF7F-EED3-431A-87EE-F1511DC11F4A}" type="pres">
      <dgm:prSet presAssocID="{B116FE5F-0CE4-4AE7-A675-38AB9EF2EE30}" presName="txSpace" presStyleCnt="0"/>
      <dgm:spPr/>
    </dgm:pt>
    <dgm:pt modelId="{4300F48B-9AC0-4149-8CF4-ACC7274F066B}" type="pres">
      <dgm:prSet presAssocID="{B116FE5F-0CE4-4AE7-A675-38AB9EF2EE30}" presName="desTx" presStyleLbl="revTx" presStyleIdx="1" presStyleCnt="4">
        <dgm:presLayoutVars/>
      </dgm:prSet>
      <dgm:spPr/>
    </dgm:pt>
    <dgm:pt modelId="{FB89DEB4-CD0A-4545-AEBF-211E874A6B3F}" type="pres">
      <dgm:prSet presAssocID="{98DCD0E8-2F53-4073-B855-4F008DACE14E}" presName="sibTrans" presStyleCnt="0"/>
      <dgm:spPr/>
    </dgm:pt>
    <dgm:pt modelId="{3C76DE8D-5A99-4D66-8E28-CE101CCE388C}" type="pres">
      <dgm:prSet presAssocID="{A91750EB-8E47-4BAE-A8EC-9F52A33F238F}" presName="compNode" presStyleCnt="0"/>
      <dgm:spPr/>
    </dgm:pt>
    <dgm:pt modelId="{6F1DEB10-E4DB-48C9-99D4-057A1383B8B0}" type="pres">
      <dgm:prSet presAssocID="{A91750EB-8E47-4BAE-A8EC-9F52A33F238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4EDBA79-1F8F-4C88-888D-76E9F6254A2B}" type="pres">
      <dgm:prSet presAssocID="{A91750EB-8E47-4BAE-A8EC-9F52A33F238F}" presName="iconSpace" presStyleCnt="0"/>
      <dgm:spPr/>
    </dgm:pt>
    <dgm:pt modelId="{62D2C915-68CC-485A-B20B-AA607706533D}" type="pres">
      <dgm:prSet presAssocID="{A91750EB-8E47-4BAE-A8EC-9F52A33F238F}" presName="parTx" presStyleLbl="revTx" presStyleIdx="2" presStyleCnt="4">
        <dgm:presLayoutVars>
          <dgm:chMax val="0"/>
          <dgm:chPref val="0"/>
        </dgm:presLayoutVars>
      </dgm:prSet>
      <dgm:spPr/>
    </dgm:pt>
    <dgm:pt modelId="{549C257C-342F-44DC-BA12-061CDA59B438}" type="pres">
      <dgm:prSet presAssocID="{A91750EB-8E47-4BAE-A8EC-9F52A33F238F}" presName="txSpace" presStyleCnt="0"/>
      <dgm:spPr/>
    </dgm:pt>
    <dgm:pt modelId="{4CDF9654-466F-449D-8FDF-401885D6EA1F}" type="pres">
      <dgm:prSet presAssocID="{A91750EB-8E47-4BAE-A8EC-9F52A33F238F}" presName="desTx" presStyleLbl="revTx" presStyleIdx="3" presStyleCnt="4">
        <dgm:presLayoutVars/>
      </dgm:prSet>
      <dgm:spPr/>
    </dgm:pt>
  </dgm:ptLst>
  <dgm:cxnLst>
    <dgm:cxn modelId="{D9DBF10C-8127-4D40-8979-8CF32DD3BCD5}" srcId="{A91750EB-8E47-4BAE-A8EC-9F52A33F238F}" destId="{E2022FBB-A56F-43D9-99CB-041A3ABAD74D}" srcOrd="1" destOrd="0" parTransId="{13D8DEC2-7BFF-4139-9007-F6D67188EE08}" sibTransId="{36A08157-28A1-4237-9690-D5774548C4AB}"/>
    <dgm:cxn modelId="{ABDDF21F-2F7F-4DD4-ADAE-6AA60DB1FD77}" srcId="{B116FE5F-0CE4-4AE7-A675-38AB9EF2EE30}" destId="{4EC14B43-CCC7-4810-951E-B806891A83B2}" srcOrd="0" destOrd="0" parTransId="{519E0B69-A315-43AF-A068-608DEDD05986}" sibTransId="{8315ED7D-60CE-4FB9-BBA0-8613516848F3}"/>
    <dgm:cxn modelId="{CF9E8B22-0D17-44C4-92F8-D5C865A65B9C}" type="presOf" srcId="{E2022FBB-A56F-43D9-99CB-041A3ABAD74D}" destId="{4CDF9654-466F-449D-8FDF-401885D6EA1F}" srcOrd="0" destOrd="1" presId="urn:microsoft.com/office/officeart/2018/2/layout/IconLabelDescriptionList"/>
    <dgm:cxn modelId="{6440CC33-1492-4F85-A7DC-2D0F0353C864}" type="presOf" srcId="{B116FE5F-0CE4-4AE7-A675-38AB9EF2EE30}" destId="{C099ACD3-E9B7-405F-AB91-AFCFB4220D6B}" srcOrd="0" destOrd="0" presId="urn:microsoft.com/office/officeart/2018/2/layout/IconLabelDescriptionList"/>
    <dgm:cxn modelId="{29DB5442-0183-4681-AD08-81397BE53E5B}" type="presOf" srcId="{A91750EB-8E47-4BAE-A8EC-9F52A33F238F}" destId="{62D2C915-68CC-485A-B20B-AA607706533D}" srcOrd="0" destOrd="0" presId="urn:microsoft.com/office/officeart/2018/2/layout/IconLabelDescriptionList"/>
    <dgm:cxn modelId="{5F44B54B-695B-4058-B38A-4C56CF188256}" type="presOf" srcId="{4AFAF178-4BBD-46A3-AFF3-286C719A0DE2}" destId="{022087D1-9C4D-4E8E-B1E5-3FD4C4390144}" srcOrd="0" destOrd="0" presId="urn:microsoft.com/office/officeart/2018/2/layout/IconLabelDescriptionList"/>
    <dgm:cxn modelId="{4FC3F36D-0099-4011-852C-05E8E870919C}" srcId="{4AFAF178-4BBD-46A3-AFF3-286C719A0DE2}" destId="{B116FE5F-0CE4-4AE7-A675-38AB9EF2EE30}" srcOrd="0" destOrd="0" parTransId="{56F89AA0-B0E9-4CE3-9A28-5B0870403EBF}" sibTransId="{98DCD0E8-2F53-4073-B855-4F008DACE14E}"/>
    <dgm:cxn modelId="{60E85050-9727-41FD-AAAF-C39C36325F61}" srcId="{A91750EB-8E47-4BAE-A8EC-9F52A33F238F}" destId="{07C7EB16-E18A-491B-83EE-C8F655FF6A9C}" srcOrd="2" destOrd="0" parTransId="{86AD1F2A-B38A-4180-9603-3B95938172DA}" sibTransId="{C2E2AE3D-A43C-4885-9C12-3D7A2FFFF032}"/>
    <dgm:cxn modelId="{C5EEF270-52AF-4578-9A61-02425B25FC6B}" srcId="{4AFAF178-4BBD-46A3-AFF3-286C719A0DE2}" destId="{A91750EB-8E47-4BAE-A8EC-9F52A33F238F}" srcOrd="1" destOrd="0" parTransId="{4101A480-E86D-4621-B9A3-173D430FD425}" sibTransId="{A9696833-8083-4708-B20A-22510A9EF4B8}"/>
    <dgm:cxn modelId="{F76DFAAD-8846-428B-B133-3EE253A48C9D}" type="presOf" srcId="{4EC14B43-CCC7-4810-951E-B806891A83B2}" destId="{4300F48B-9AC0-4149-8CF4-ACC7274F066B}" srcOrd="0" destOrd="0" presId="urn:microsoft.com/office/officeart/2018/2/layout/IconLabelDescriptionList"/>
    <dgm:cxn modelId="{D86D43BA-D295-41A9-A2BA-FB2748B00FC5}" type="presOf" srcId="{CABAE9D9-43CB-422C-A58E-8B010F0BBDEE}" destId="{4300F48B-9AC0-4149-8CF4-ACC7274F066B}" srcOrd="0" destOrd="1" presId="urn:microsoft.com/office/officeart/2018/2/layout/IconLabelDescriptionList"/>
    <dgm:cxn modelId="{B21003BE-48EB-4590-8A87-1119FA57F971}" srcId="{A91750EB-8E47-4BAE-A8EC-9F52A33F238F}" destId="{6486C6BC-B413-40E7-A461-223B094F5B49}" srcOrd="0" destOrd="0" parTransId="{6BA7A63E-06A3-4E7A-813D-699970B592BE}" sibTransId="{A2B033DF-1E55-4849-9F93-835D8A67C6CE}"/>
    <dgm:cxn modelId="{9CD33FC9-FBA9-4E85-84EB-2AFA498E0FD3}" type="presOf" srcId="{07C7EB16-E18A-491B-83EE-C8F655FF6A9C}" destId="{4CDF9654-466F-449D-8FDF-401885D6EA1F}" srcOrd="0" destOrd="2" presId="urn:microsoft.com/office/officeart/2018/2/layout/IconLabelDescriptionList"/>
    <dgm:cxn modelId="{4420C5EE-E88F-42E6-A97D-C51301EBAE80}" srcId="{B116FE5F-0CE4-4AE7-A675-38AB9EF2EE30}" destId="{CABAE9D9-43CB-422C-A58E-8B010F0BBDEE}" srcOrd="1" destOrd="0" parTransId="{A45C103F-8E4C-46AF-90F6-BE10A6C5A36B}" sibTransId="{9A7215C8-D2DE-4592-874F-2B5D2516BF42}"/>
    <dgm:cxn modelId="{6C4879FE-B734-421E-95F6-B25BB9E32A33}" type="presOf" srcId="{6486C6BC-B413-40E7-A461-223B094F5B49}" destId="{4CDF9654-466F-449D-8FDF-401885D6EA1F}" srcOrd="0" destOrd="0" presId="urn:microsoft.com/office/officeart/2018/2/layout/IconLabelDescriptionList"/>
    <dgm:cxn modelId="{DA2A27E9-68FC-4963-B4CC-E7581DE6CB1F}" type="presParOf" srcId="{022087D1-9C4D-4E8E-B1E5-3FD4C4390144}" destId="{FB110942-1F59-43F8-954D-755007933EFF}" srcOrd="0" destOrd="0" presId="urn:microsoft.com/office/officeart/2018/2/layout/IconLabelDescriptionList"/>
    <dgm:cxn modelId="{DA0A42F3-11C7-4CE3-9780-2D28AFCB30F6}" type="presParOf" srcId="{FB110942-1F59-43F8-954D-755007933EFF}" destId="{93C5C281-3291-48F6-B85B-9C4B014B2FA5}" srcOrd="0" destOrd="0" presId="urn:microsoft.com/office/officeart/2018/2/layout/IconLabelDescriptionList"/>
    <dgm:cxn modelId="{9DDBC659-3DA8-487C-B661-409645BDF8CB}" type="presParOf" srcId="{FB110942-1F59-43F8-954D-755007933EFF}" destId="{4904C951-62B3-48D9-9711-BE4E027FDA2F}" srcOrd="1" destOrd="0" presId="urn:microsoft.com/office/officeart/2018/2/layout/IconLabelDescriptionList"/>
    <dgm:cxn modelId="{189669B8-604D-4FDA-9C1B-5025FFA7B90D}" type="presParOf" srcId="{FB110942-1F59-43F8-954D-755007933EFF}" destId="{C099ACD3-E9B7-405F-AB91-AFCFB4220D6B}" srcOrd="2" destOrd="0" presId="urn:microsoft.com/office/officeart/2018/2/layout/IconLabelDescriptionList"/>
    <dgm:cxn modelId="{FBA15E5D-A76A-4E70-83BE-11530115E945}" type="presParOf" srcId="{FB110942-1F59-43F8-954D-755007933EFF}" destId="{6144BF7F-EED3-431A-87EE-F1511DC11F4A}" srcOrd="3" destOrd="0" presId="urn:microsoft.com/office/officeart/2018/2/layout/IconLabelDescriptionList"/>
    <dgm:cxn modelId="{799ED014-3730-4B6C-9A00-A55DAFB52E9B}" type="presParOf" srcId="{FB110942-1F59-43F8-954D-755007933EFF}" destId="{4300F48B-9AC0-4149-8CF4-ACC7274F066B}" srcOrd="4" destOrd="0" presId="urn:microsoft.com/office/officeart/2018/2/layout/IconLabelDescriptionList"/>
    <dgm:cxn modelId="{FC181DCB-0C9E-466D-B966-84E773A339F1}" type="presParOf" srcId="{022087D1-9C4D-4E8E-B1E5-3FD4C4390144}" destId="{FB89DEB4-CD0A-4545-AEBF-211E874A6B3F}" srcOrd="1" destOrd="0" presId="urn:microsoft.com/office/officeart/2018/2/layout/IconLabelDescriptionList"/>
    <dgm:cxn modelId="{386FED79-4656-43EA-B264-B81FEEC088EA}" type="presParOf" srcId="{022087D1-9C4D-4E8E-B1E5-3FD4C4390144}" destId="{3C76DE8D-5A99-4D66-8E28-CE101CCE388C}" srcOrd="2" destOrd="0" presId="urn:microsoft.com/office/officeart/2018/2/layout/IconLabelDescriptionList"/>
    <dgm:cxn modelId="{7C117A60-25CF-4CE2-B395-D91D399993F2}" type="presParOf" srcId="{3C76DE8D-5A99-4D66-8E28-CE101CCE388C}" destId="{6F1DEB10-E4DB-48C9-99D4-057A1383B8B0}" srcOrd="0" destOrd="0" presId="urn:microsoft.com/office/officeart/2018/2/layout/IconLabelDescriptionList"/>
    <dgm:cxn modelId="{64C7ECD4-2486-4578-8351-734667F13B5F}" type="presParOf" srcId="{3C76DE8D-5A99-4D66-8E28-CE101CCE388C}" destId="{34EDBA79-1F8F-4C88-888D-76E9F6254A2B}" srcOrd="1" destOrd="0" presId="urn:microsoft.com/office/officeart/2018/2/layout/IconLabelDescriptionList"/>
    <dgm:cxn modelId="{7CAC5F77-2585-439E-AC89-D7CA4440072D}" type="presParOf" srcId="{3C76DE8D-5A99-4D66-8E28-CE101CCE388C}" destId="{62D2C915-68CC-485A-B20B-AA607706533D}" srcOrd="2" destOrd="0" presId="urn:microsoft.com/office/officeart/2018/2/layout/IconLabelDescriptionList"/>
    <dgm:cxn modelId="{53B2245B-5EA5-48B7-AFFE-51E33B5911A0}" type="presParOf" srcId="{3C76DE8D-5A99-4D66-8E28-CE101CCE388C}" destId="{549C257C-342F-44DC-BA12-061CDA59B438}" srcOrd="3" destOrd="0" presId="urn:microsoft.com/office/officeart/2018/2/layout/IconLabelDescriptionList"/>
    <dgm:cxn modelId="{A040DB7B-439F-48F0-9D36-2434152D3D11}" type="presParOf" srcId="{3C76DE8D-5A99-4D66-8E28-CE101CCE388C}" destId="{4CDF9654-466F-449D-8FDF-401885D6EA1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D7068-5BC9-46BC-B4F9-5EB68C236EAB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F984A-1CAD-45AB-9068-F8913AB3A29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E1D6F-E80D-4EE1-B6B8-FB4EB0F2C761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in files is hard to sift through</a:t>
          </a:r>
        </a:p>
      </dsp:txBody>
      <dsp:txXfrm>
        <a:off x="1435590" y="531"/>
        <a:ext cx="9080009" cy="1242935"/>
      </dsp:txXfrm>
    </dsp:sp>
    <dsp:sp modelId="{8AC4DBCB-6E65-487B-AC30-2241CC2F39E3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9D848-EF11-467D-989A-F9D97C6B6F63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67138-3BDF-4C0F-8516-1A216B4EAAFB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Custom providers can make this way easier</a:t>
          </a:r>
        </a:p>
      </dsp:txBody>
      <dsp:txXfrm>
        <a:off x="1435590" y="1554201"/>
        <a:ext cx="4732020" cy="1242935"/>
      </dsp:txXfrm>
    </dsp:sp>
    <dsp:sp modelId="{814021A3-21C3-4CB9-BE2C-9692B06AD7E2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You end up taking a big dependency on their solution</a:t>
          </a:r>
        </a:p>
      </dsp:txBody>
      <dsp:txXfrm>
        <a:off x="6167610" y="1554201"/>
        <a:ext cx="4347989" cy="1242935"/>
      </dsp:txXfrm>
    </dsp:sp>
    <dsp:sp modelId="{769DC46C-DB1B-42BE-8C58-3812D8BD74E0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E677C-F3F4-400F-9A1A-DB5D01930495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2C503-17F3-4131-91BF-8E4BEE8E757F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Example Scenario:</a:t>
          </a:r>
        </a:p>
      </dsp:txBody>
      <dsp:txXfrm>
        <a:off x="1435590" y="3107870"/>
        <a:ext cx="4732020" cy="1242935"/>
      </dsp:txXfrm>
    </dsp:sp>
    <dsp:sp modelId="{97F4FDBF-2C37-40C1-BACD-A81F16B8D1C5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UI calls `Service A` which calls `Service B` which calls `Service C`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An exception occurs in `Service B` because of response from `Service C`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How do you debug that?</a:t>
          </a:r>
        </a:p>
      </dsp:txBody>
      <dsp:txXfrm>
        <a:off x="6167610" y="3107870"/>
        <a:ext cx="4347989" cy="12429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32AAF-93DA-47A6-9CBB-C6EB2315FC6F}">
      <dsp:nvSpPr>
        <dsp:cNvPr id="0" name=""/>
        <dsp:cNvSpPr/>
      </dsp:nvSpPr>
      <dsp:spPr>
        <a:xfrm>
          <a:off x="908177" y="857"/>
          <a:ext cx="3866331" cy="1933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Possible</a:t>
          </a:r>
        </a:p>
      </dsp:txBody>
      <dsp:txXfrm>
        <a:off x="964797" y="57477"/>
        <a:ext cx="3753091" cy="1819925"/>
      </dsp:txXfrm>
    </dsp:sp>
    <dsp:sp modelId="{B854D58C-E620-4AE4-98A3-5AD9C8089D47}">
      <dsp:nvSpPr>
        <dsp:cNvPr id="0" name=""/>
        <dsp:cNvSpPr/>
      </dsp:nvSpPr>
      <dsp:spPr>
        <a:xfrm>
          <a:off x="1294810" y="1934023"/>
          <a:ext cx="386633" cy="144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9874"/>
              </a:lnTo>
              <a:lnTo>
                <a:pt x="386633" y="14498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4D6B0-D857-4BAB-9A43-BAC33C3FC905}">
      <dsp:nvSpPr>
        <dsp:cNvPr id="0" name=""/>
        <dsp:cNvSpPr/>
      </dsp:nvSpPr>
      <dsp:spPr>
        <a:xfrm>
          <a:off x="1681443" y="2417314"/>
          <a:ext cx="3093065" cy="1933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95" tIns="74930" rIns="112395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JS library exists</a:t>
          </a:r>
        </a:p>
      </dsp:txBody>
      <dsp:txXfrm>
        <a:off x="1738063" y="2473934"/>
        <a:ext cx="2979825" cy="1819925"/>
      </dsp:txXfrm>
    </dsp:sp>
    <dsp:sp modelId="{2E87738A-FE10-4B6D-BC5B-E49AF4D62CC7}">
      <dsp:nvSpPr>
        <dsp:cNvPr id="0" name=""/>
        <dsp:cNvSpPr/>
      </dsp:nvSpPr>
      <dsp:spPr>
        <a:xfrm>
          <a:off x="5741091" y="857"/>
          <a:ext cx="3866331" cy="1933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Where does the Trace start?</a:t>
          </a:r>
        </a:p>
      </dsp:txBody>
      <dsp:txXfrm>
        <a:off x="5797711" y="57477"/>
        <a:ext cx="3753091" cy="1819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BB09F-E5F3-4DDC-A313-2C2E971A1F19}">
      <dsp:nvSpPr>
        <dsp:cNvPr id="0" name=""/>
        <dsp:cNvSpPr/>
      </dsp:nvSpPr>
      <dsp:spPr>
        <a:xfrm>
          <a:off x="1283" y="1007554"/>
          <a:ext cx="4672458" cy="2336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81280" rIns="121920" bIns="8128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Not really</a:t>
          </a:r>
        </a:p>
      </dsp:txBody>
      <dsp:txXfrm>
        <a:off x="69709" y="1075980"/>
        <a:ext cx="4535606" cy="2199377"/>
      </dsp:txXfrm>
    </dsp:sp>
    <dsp:sp modelId="{B177A0D5-21BB-4518-AF71-DF606549C1F2}">
      <dsp:nvSpPr>
        <dsp:cNvPr id="0" name=""/>
        <dsp:cNvSpPr/>
      </dsp:nvSpPr>
      <dsp:spPr>
        <a:xfrm>
          <a:off x="5841857" y="1007554"/>
          <a:ext cx="4672458" cy="2336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81280" rIns="121920" bIns="8128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Standardized functionality</a:t>
          </a:r>
        </a:p>
      </dsp:txBody>
      <dsp:txXfrm>
        <a:off x="5910283" y="1075980"/>
        <a:ext cx="4535606" cy="21993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89148-FA9C-4642-B0D9-98D4CA5F558F}">
      <dsp:nvSpPr>
        <dsp:cNvPr id="0" name=""/>
        <dsp:cNvSpPr/>
      </dsp:nvSpPr>
      <dsp:spPr>
        <a:xfrm>
          <a:off x="0" y="466320"/>
          <a:ext cx="6900512" cy="17482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624840" rIns="535556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Tracks requests in the system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Can add custom spans</a:t>
          </a:r>
        </a:p>
      </dsp:txBody>
      <dsp:txXfrm>
        <a:off x="0" y="466320"/>
        <a:ext cx="6900512" cy="1748250"/>
      </dsp:txXfrm>
    </dsp:sp>
    <dsp:sp modelId="{3C6039D8-D784-4D63-9A82-0775ACCD77C7}">
      <dsp:nvSpPr>
        <dsp:cNvPr id="0" name=""/>
        <dsp:cNvSpPr/>
      </dsp:nvSpPr>
      <dsp:spPr>
        <a:xfrm>
          <a:off x="345025" y="23520"/>
          <a:ext cx="4830358" cy="885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Traces</a:t>
          </a:r>
        </a:p>
      </dsp:txBody>
      <dsp:txXfrm>
        <a:off x="388256" y="66751"/>
        <a:ext cx="4743896" cy="799138"/>
      </dsp:txXfrm>
    </dsp:sp>
    <dsp:sp modelId="{BB5DE3EA-0F9C-45B3-B75F-86487EECE3EE}">
      <dsp:nvSpPr>
        <dsp:cNvPr id="0" name=""/>
        <dsp:cNvSpPr/>
      </dsp:nvSpPr>
      <dsp:spPr>
        <a:xfrm>
          <a:off x="0" y="2819370"/>
          <a:ext cx="6900512" cy="26932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624840" rIns="535556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Performance counters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Mostly Automatic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Install agent on box, set some config, leave it alone</a:t>
          </a:r>
        </a:p>
      </dsp:txBody>
      <dsp:txXfrm>
        <a:off x="0" y="2819370"/>
        <a:ext cx="6900512" cy="2693250"/>
      </dsp:txXfrm>
    </dsp:sp>
    <dsp:sp modelId="{EDAE2B89-BD21-41F4-89DC-37576E9DED84}">
      <dsp:nvSpPr>
        <dsp:cNvPr id="0" name=""/>
        <dsp:cNvSpPr/>
      </dsp:nvSpPr>
      <dsp:spPr>
        <a:xfrm>
          <a:off x="345025" y="2376570"/>
          <a:ext cx="4830358" cy="885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Metrics</a:t>
          </a:r>
        </a:p>
      </dsp:txBody>
      <dsp:txXfrm>
        <a:off x="388256" y="2419801"/>
        <a:ext cx="4743896" cy="799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7E5F5-64F1-4D92-ADEF-2C9F02A8251F}">
      <dsp:nvSpPr>
        <dsp:cNvPr id="0" name=""/>
        <dsp:cNvSpPr/>
      </dsp:nvSpPr>
      <dsp:spPr>
        <a:xfrm>
          <a:off x="2169914" y="64058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39388-2C15-4DC2-A96A-E3CCD2FBF0FC}">
      <dsp:nvSpPr>
        <dsp:cNvPr id="0" name=""/>
        <dsp:cNvSpPr/>
      </dsp:nvSpPr>
      <dsp:spPr>
        <a:xfrm>
          <a:off x="765914" y="227778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Information for a request</a:t>
          </a:r>
        </a:p>
      </dsp:txBody>
      <dsp:txXfrm>
        <a:off x="765914" y="2277786"/>
        <a:ext cx="4320000" cy="648000"/>
      </dsp:txXfrm>
    </dsp:sp>
    <dsp:sp modelId="{86AAF7DF-3F1E-4645-95D2-56F489C5C56B}">
      <dsp:nvSpPr>
        <dsp:cNvPr id="0" name=""/>
        <dsp:cNvSpPr/>
      </dsp:nvSpPr>
      <dsp:spPr>
        <a:xfrm>
          <a:off x="765914" y="2984019"/>
          <a:ext cx="4320000" cy="56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Can span multiple applications, all based on the Trace Id</a:t>
          </a:r>
        </a:p>
      </dsp:txBody>
      <dsp:txXfrm>
        <a:off x="765914" y="2984019"/>
        <a:ext cx="4320000" cy="568199"/>
      </dsp:txXfrm>
    </dsp:sp>
    <dsp:sp modelId="{579CD8FC-0EC1-4F5B-AE74-4624E326E811}">
      <dsp:nvSpPr>
        <dsp:cNvPr id="0" name=""/>
        <dsp:cNvSpPr/>
      </dsp:nvSpPr>
      <dsp:spPr>
        <a:xfrm>
          <a:off x="7245914" y="64058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B447A-9732-4286-8CF3-C1D470B60CD9}">
      <dsp:nvSpPr>
        <dsp:cNvPr id="0" name=""/>
        <dsp:cNvSpPr/>
      </dsp:nvSpPr>
      <dsp:spPr>
        <a:xfrm>
          <a:off x="5841914" y="227778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Full information for a request</a:t>
          </a:r>
        </a:p>
      </dsp:txBody>
      <dsp:txXfrm>
        <a:off x="5841914" y="2277786"/>
        <a:ext cx="4320000" cy="648000"/>
      </dsp:txXfrm>
    </dsp:sp>
    <dsp:sp modelId="{16F13F01-C82E-4EC0-93CE-B9D97932C7FA}">
      <dsp:nvSpPr>
        <dsp:cNvPr id="0" name=""/>
        <dsp:cNvSpPr/>
      </dsp:nvSpPr>
      <dsp:spPr>
        <a:xfrm>
          <a:off x="5841914" y="2984019"/>
          <a:ext cx="4320000" cy="56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From beginning to end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Across multiple services</a:t>
          </a:r>
        </a:p>
      </dsp:txBody>
      <dsp:txXfrm>
        <a:off x="5841914" y="2984019"/>
        <a:ext cx="4320000" cy="5681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0EEFF-CC6B-44A7-B6E2-5CAE298D867A}">
      <dsp:nvSpPr>
        <dsp:cNvPr id="0" name=""/>
        <dsp:cNvSpPr/>
      </dsp:nvSpPr>
      <dsp:spPr>
        <a:xfrm>
          <a:off x="0" y="2128"/>
          <a:ext cx="3785616" cy="10235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Traces have child Spans</a:t>
          </a:r>
        </a:p>
      </dsp:txBody>
      <dsp:txXfrm>
        <a:off x="49965" y="52093"/>
        <a:ext cx="3685686" cy="923613"/>
      </dsp:txXfrm>
    </dsp:sp>
    <dsp:sp modelId="{0A8E0BE6-B0D6-4857-82C2-656C7F1F8D7B}">
      <dsp:nvSpPr>
        <dsp:cNvPr id="0" name=""/>
        <dsp:cNvSpPr/>
      </dsp:nvSpPr>
      <dsp:spPr>
        <a:xfrm>
          <a:off x="0" y="1076848"/>
          <a:ext cx="3785616" cy="10235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Track their own timing</a:t>
          </a:r>
        </a:p>
      </dsp:txBody>
      <dsp:txXfrm>
        <a:off x="49965" y="1126813"/>
        <a:ext cx="3685686" cy="923613"/>
      </dsp:txXfrm>
    </dsp:sp>
    <dsp:sp modelId="{95CACA5D-ACC6-43AB-9AB1-AE7010C01F97}">
      <dsp:nvSpPr>
        <dsp:cNvPr id="0" name=""/>
        <dsp:cNvSpPr/>
      </dsp:nvSpPr>
      <dsp:spPr>
        <a:xfrm rot="5400000">
          <a:off x="6741190" y="-701651"/>
          <a:ext cx="8188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Attributes are key/value pairs of data</a:t>
          </a:r>
        </a:p>
      </dsp:txBody>
      <dsp:txXfrm rot="-5400000">
        <a:off x="3785615" y="2293896"/>
        <a:ext cx="6690012" cy="738890"/>
      </dsp:txXfrm>
    </dsp:sp>
    <dsp:sp modelId="{C7816E16-405A-4272-A05B-199F36EDFD8C}">
      <dsp:nvSpPr>
        <dsp:cNvPr id="0" name=""/>
        <dsp:cNvSpPr/>
      </dsp:nvSpPr>
      <dsp:spPr>
        <a:xfrm>
          <a:off x="0" y="2151568"/>
          <a:ext cx="3785616" cy="10235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Spans have child Attributes</a:t>
          </a:r>
        </a:p>
      </dsp:txBody>
      <dsp:txXfrm>
        <a:off x="49965" y="2201533"/>
        <a:ext cx="3685686" cy="923613"/>
      </dsp:txXfrm>
    </dsp:sp>
    <dsp:sp modelId="{39FE100F-1F1F-4485-97E0-427C8AC3185D}">
      <dsp:nvSpPr>
        <dsp:cNvPr id="0" name=""/>
        <dsp:cNvSpPr/>
      </dsp:nvSpPr>
      <dsp:spPr>
        <a:xfrm rot="5400000">
          <a:off x="6741190" y="373068"/>
          <a:ext cx="8188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Events are timestamped pieces of data in a span, can have their own attributes</a:t>
          </a:r>
        </a:p>
      </dsp:txBody>
      <dsp:txXfrm rot="-5400000">
        <a:off x="3785615" y="3368615"/>
        <a:ext cx="6690012" cy="738890"/>
      </dsp:txXfrm>
    </dsp:sp>
    <dsp:sp modelId="{58AF52B5-F7D2-4375-8E10-1CCFAD4CDB18}">
      <dsp:nvSpPr>
        <dsp:cNvPr id="0" name=""/>
        <dsp:cNvSpPr/>
      </dsp:nvSpPr>
      <dsp:spPr>
        <a:xfrm>
          <a:off x="0" y="3226288"/>
          <a:ext cx="3785616" cy="10235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Spans have child Events</a:t>
          </a:r>
        </a:p>
      </dsp:txBody>
      <dsp:txXfrm>
        <a:off x="49965" y="3276253"/>
        <a:ext cx="3685686" cy="9236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4FDF4-089E-4D71-A623-23643FC8C950}">
      <dsp:nvSpPr>
        <dsp:cNvPr id="0" name=""/>
        <dsp:cNvSpPr/>
      </dsp:nvSpPr>
      <dsp:spPr>
        <a:xfrm>
          <a:off x="0" y="0"/>
          <a:ext cx="4705937" cy="1180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Trace is created when a request comes into the system</a:t>
          </a:r>
        </a:p>
      </dsp:txBody>
      <dsp:txXfrm>
        <a:off x="34578" y="34578"/>
        <a:ext cx="3431995" cy="1111428"/>
      </dsp:txXfrm>
    </dsp:sp>
    <dsp:sp modelId="{F3DEC6BF-62B4-4FB8-B727-DF2E68000CD5}">
      <dsp:nvSpPr>
        <dsp:cNvPr id="0" name=""/>
        <dsp:cNvSpPr/>
      </dsp:nvSpPr>
      <dsp:spPr>
        <a:xfrm>
          <a:off x="415229" y="1377348"/>
          <a:ext cx="4705937" cy="1180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span is made to wrap around call to database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Span stores time it took to run the database query</a:t>
          </a:r>
        </a:p>
      </dsp:txBody>
      <dsp:txXfrm>
        <a:off x="449807" y="1411926"/>
        <a:ext cx="3454171" cy="1111428"/>
      </dsp:txXfrm>
    </dsp:sp>
    <dsp:sp modelId="{0ECB1DE5-F117-42D8-A98C-E2B4473D4BF1}">
      <dsp:nvSpPr>
        <dsp:cNvPr id="0" name=""/>
        <dsp:cNvSpPr/>
      </dsp:nvSpPr>
      <dsp:spPr>
        <a:xfrm>
          <a:off x="830459" y="2754696"/>
          <a:ext cx="4705937" cy="11805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Another span is created when making call out to 3</a:t>
          </a:r>
          <a:r>
            <a:rPr lang="en-US" sz="1400" kern="1200" baseline="30000"/>
            <a:t>rd</a:t>
          </a:r>
          <a:r>
            <a:rPr lang="en-US" sz="1400" kern="1200"/>
            <a:t> party service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Span stores time it took to run the HTTP request and the response HTTP status code, plus error if needed</a:t>
          </a:r>
        </a:p>
      </dsp:txBody>
      <dsp:txXfrm>
        <a:off x="865037" y="2789274"/>
        <a:ext cx="3454171" cy="1111428"/>
      </dsp:txXfrm>
    </dsp:sp>
    <dsp:sp modelId="{16444BCB-93A3-4C1C-91EF-CC23BCD97396}">
      <dsp:nvSpPr>
        <dsp:cNvPr id="0" name=""/>
        <dsp:cNvSpPr/>
      </dsp:nvSpPr>
      <dsp:spPr>
        <a:xfrm>
          <a:off x="3938557" y="895276"/>
          <a:ext cx="767379" cy="7673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111217" y="895276"/>
        <a:ext cx="422059" cy="577453"/>
      </dsp:txXfrm>
    </dsp:sp>
    <dsp:sp modelId="{04D4F767-4617-4E87-8121-247864D6FB1F}">
      <dsp:nvSpPr>
        <dsp:cNvPr id="0" name=""/>
        <dsp:cNvSpPr/>
      </dsp:nvSpPr>
      <dsp:spPr>
        <a:xfrm>
          <a:off x="4353787" y="2264754"/>
          <a:ext cx="767379" cy="7673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526447" y="2264754"/>
        <a:ext cx="422059" cy="5774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B247C-A2FC-4A0B-93FA-54C436BE5785}">
      <dsp:nvSpPr>
        <dsp:cNvPr id="0" name=""/>
        <dsp:cNvSpPr/>
      </dsp:nvSpPr>
      <dsp:spPr>
        <a:xfrm>
          <a:off x="0" y="27819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Passed around to track the parent Trace</a:t>
          </a:r>
        </a:p>
      </dsp:txBody>
      <dsp:txXfrm>
        <a:off x="35125" y="62944"/>
        <a:ext cx="10445350" cy="649299"/>
      </dsp:txXfrm>
    </dsp:sp>
    <dsp:sp modelId="{55747929-0870-4269-98D4-420726723DA0}">
      <dsp:nvSpPr>
        <dsp:cNvPr id="0" name=""/>
        <dsp:cNvSpPr/>
      </dsp:nvSpPr>
      <dsp:spPr>
        <a:xfrm>
          <a:off x="0" y="747369"/>
          <a:ext cx="10515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Sometimes automatic, sometimes manually</a:t>
          </a:r>
        </a:p>
      </dsp:txBody>
      <dsp:txXfrm>
        <a:off x="0" y="747369"/>
        <a:ext cx="10515600" cy="496800"/>
      </dsp:txXfrm>
    </dsp:sp>
    <dsp:sp modelId="{D9C8C524-36E7-4049-95AA-430FB1097327}">
      <dsp:nvSpPr>
        <dsp:cNvPr id="0" name=""/>
        <dsp:cNvSpPr/>
      </dsp:nvSpPr>
      <dsp:spPr>
        <a:xfrm>
          <a:off x="0" y="1244168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“traceparent” Header</a:t>
          </a:r>
        </a:p>
      </dsp:txBody>
      <dsp:txXfrm>
        <a:off x="35125" y="1279293"/>
        <a:ext cx="10445350" cy="649299"/>
      </dsp:txXfrm>
    </dsp:sp>
    <dsp:sp modelId="{E65BE930-E2A2-4133-80A0-578C8D81251D}">
      <dsp:nvSpPr>
        <dsp:cNvPr id="0" name=""/>
        <dsp:cNvSpPr/>
      </dsp:nvSpPr>
      <dsp:spPr>
        <a:xfrm>
          <a:off x="0" y="1963718"/>
          <a:ext cx="10515600" cy="2359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00-c9dafef5b02172ce9f19a70ee83e9fc8-4f78ce7bf9cb7d22-01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Separated by dashes:</a:t>
          </a:r>
        </a:p>
        <a:p>
          <a:pPr marL="685800" lvl="3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Version Format</a:t>
          </a:r>
        </a:p>
        <a:p>
          <a:pPr marL="685800" lvl="3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Trace Id</a:t>
          </a:r>
        </a:p>
        <a:p>
          <a:pPr marL="685800" lvl="3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Parent Id</a:t>
          </a:r>
        </a:p>
        <a:p>
          <a:pPr marL="685800" lvl="3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Trace Flags</a:t>
          </a:r>
        </a:p>
      </dsp:txBody>
      <dsp:txXfrm>
        <a:off x="0" y="1963718"/>
        <a:ext cx="10515600" cy="23598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0DB54-B708-4BDF-B944-218133DA9D46}">
      <dsp:nvSpPr>
        <dsp:cNvPr id="0" name=""/>
        <dsp:cNvSpPr/>
      </dsp:nvSpPr>
      <dsp:spPr>
        <a:xfrm rot="5400000">
          <a:off x="6955336" y="-2900619"/>
          <a:ext cx="951174" cy="699381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400" kern="1200"/>
            <a:t>Because of course there are</a:t>
          </a:r>
        </a:p>
      </dsp:txBody>
      <dsp:txXfrm rot="-5400000">
        <a:off x="3934018" y="167131"/>
        <a:ext cx="6947378" cy="858310"/>
      </dsp:txXfrm>
    </dsp:sp>
    <dsp:sp modelId="{FAA3A795-C23A-49E4-8A06-37316BE17F88}">
      <dsp:nvSpPr>
        <dsp:cNvPr id="0" name=""/>
        <dsp:cNvSpPr/>
      </dsp:nvSpPr>
      <dsp:spPr>
        <a:xfrm>
          <a:off x="0" y="1801"/>
          <a:ext cx="3934018" cy="11889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2 APIs</a:t>
          </a:r>
        </a:p>
      </dsp:txBody>
      <dsp:txXfrm>
        <a:off x="58041" y="59842"/>
        <a:ext cx="3817936" cy="1072886"/>
      </dsp:txXfrm>
    </dsp:sp>
    <dsp:sp modelId="{BDE1CD58-D08E-458B-85D7-B7E9647AF3E6}">
      <dsp:nvSpPr>
        <dsp:cNvPr id="0" name=""/>
        <dsp:cNvSpPr/>
      </dsp:nvSpPr>
      <dsp:spPr>
        <a:xfrm>
          <a:off x="0" y="1250218"/>
          <a:ext cx="3934018" cy="118896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Built in to .NET</a:t>
          </a:r>
        </a:p>
      </dsp:txBody>
      <dsp:txXfrm>
        <a:off x="58041" y="1308259"/>
        <a:ext cx="3817936" cy="1072886"/>
      </dsp:txXfrm>
    </dsp:sp>
    <dsp:sp modelId="{555427D1-24C2-4CE4-8849-28D443F4B874}">
      <dsp:nvSpPr>
        <dsp:cNvPr id="0" name=""/>
        <dsp:cNvSpPr/>
      </dsp:nvSpPr>
      <dsp:spPr>
        <a:xfrm>
          <a:off x="0" y="2498635"/>
          <a:ext cx="3934018" cy="118896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OpenTelemetry community provided one</a:t>
          </a:r>
        </a:p>
      </dsp:txBody>
      <dsp:txXfrm>
        <a:off x="58041" y="2556676"/>
        <a:ext cx="3817936" cy="10728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5C281-3291-48F6-B85B-9C4B014B2FA5}">
      <dsp:nvSpPr>
        <dsp:cNvPr id="0" name=""/>
        <dsp:cNvSpPr/>
      </dsp:nvSpPr>
      <dsp:spPr>
        <a:xfrm>
          <a:off x="559800" y="31057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9ACD3-E9B7-405F-AB91-AFCFB4220D6B}">
      <dsp:nvSpPr>
        <dsp:cNvPr id="0" name=""/>
        <dsp:cNvSpPr/>
      </dsp:nvSpPr>
      <dsp:spPr>
        <a:xfrm>
          <a:off x="559800" y="197870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Purchases Service</a:t>
          </a:r>
        </a:p>
      </dsp:txBody>
      <dsp:txXfrm>
        <a:off x="559800" y="1978700"/>
        <a:ext cx="4320000" cy="648000"/>
      </dsp:txXfrm>
    </dsp:sp>
    <dsp:sp modelId="{4300F48B-9AC0-4149-8CF4-ACC7274F066B}">
      <dsp:nvSpPr>
        <dsp:cNvPr id="0" name=""/>
        <dsp:cNvSpPr/>
      </dsp:nvSpPr>
      <dsp:spPr>
        <a:xfrm>
          <a:off x="559800" y="2699316"/>
          <a:ext cx="4320000" cy="1242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Uses SQL Server database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ActivitySource</a:t>
          </a:r>
        </a:p>
      </dsp:txBody>
      <dsp:txXfrm>
        <a:off x="559800" y="2699316"/>
        <a:ext cx="4320000" cy="1242067"/>
      </dsp:txXfrm>
    </dsp:sp>
    <dsp:sp modelId="{6F1DEB10-E4DB-48C9-99D4-057A1383B8B0}">
      <dsp:nvSpPr>
        <dsp:cNvPr id="0" name=""/>
        <dsp:cNvSpPr/>
      </dsp:nvSpPr>
      <dsp:spPr>
        <a:xfrm>
          <a:off x="5635800" y="31057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2C915-68CC-485A-B20B-AA607706533D}">
      <dsp:nvSpPr>
        <dsp:cNvPr id="0" name=""/>
        <dsp:cNvSpPr/>
      </dsp:nvSpPr>
      <dsp:spPr>
        <a:xfrm>
          <a:off x="5635800" y="197870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Users Service</a:t>
          </a:r>
        </a:p>
      </dsp:txBody>
      <dsp:txXfrm>
        <a:off x="5635800" y="1978700"/>
        <a:ext cx="4320000" cy="648000"/>
      </dsp:txXfrm>
    </dsp:sp>
    <dsp:sp modelId="{4CDF9654-466F-449D-8FDF-401885D6EA1F}">
      <dsp:nvSpPr>
        <dsp:cNvPr id="0" name=""/>
        <dsp:cNvSpPr/>
      </dsp:nvSpPr>
      <dsp:spPr>
        <a:xfrm>
          <a:off x="5635800" y="2699316"/>
          <a:ext cx="4320000" cy="1242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Uses Cosmos DB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When purchase made by User, makes HTTP call to Purchases Service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Trace/Span</a:t>
          </a:r>
        </a:p>
      </dsp:txBody>
      <dsp:txXfrm>
        <a:off x="5635800" y="2699316"/>
        <a:ext cx="4320000" cy="1242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6504-A6CA-B9F9-287D-52C4A61AD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F7396-C681-E89D-CB09-3B685538D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52E48-633A-DB7A-9750-3E5DDE25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27836-C0F8-2D0F-7914-86A0EBB1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67DB-684B-3827-0BC7-9AE0CAFC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7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9FC7-B13B-7B4B-4FA9-C55CC9D8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70A70-49CC-D51F-DD7D-06F6C6AC9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A1073-F751-756F-ABA9-22F3CDB8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1151F-FB8E-863B-6F62-DD063245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0B585-8C9C-96BF-99F1-D73A252D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97D8C-769F-7594-3DC8-8BCF20163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43404-C0BD-6882-FF80-4BCE699CD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F2938-669C-D0B9-17BD-50928AF9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22B2-AE48-A80C-57D0-803E10C6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43FD7-7F3F-7A71-D808-61E56E7A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BA77-7671-029A-B6AA-B6FA6639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7977-9859-8C10-E42A-E5BED4B20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28325-4ABD-2268-17A9-82C0FE80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8FF57-A455-255E-F04C-BCAAA5DA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720CF-067D-8C27-C138-0E6C0200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3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9D3B-5BAA-E28A-9A42-346CDB6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3D222-9310-EEA5-3848-FD44DFC00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1C89C-2CE9-6E0F-4962-81F7EBD8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9DCC6-0D21-96C3-9498-B2A4C926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5AE3-A4D2-6180-B02C-E4662842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4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4553-CEDE-B01E-31E8-62C94968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68C5-5468-B7F0-B231-17A994DE5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D9462-A949-BB19-B698-4C81DF010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88EAE-5554-BE5E-28ED-CB38F8AA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B99B3-96D3-D36D-C0CD-1FE926B4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B2EE9-F54C-2536-5B77-B04228C2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1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9F29-BF5B-8638-D1EC-7A824C6F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DF13B-82D7-8144-5CEC-52B16675E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1AC13-9733-21A7-5F54-B33D120D7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954EE-2929-0A8D-4CF7-B4AF62578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DFD73-2724-C697-CAC9-44C135FDE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46A57-5320-F82C-A19F-721A474C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0C008-8FB6-8AB1-7E30-DCFE52AE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29467-B257-D343-E7A3-B1350B8E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3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1C11-8D2E-4CB3-7B9B-19049143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03CF9-AA99-4C52-303A-AEBE0290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E4055-4B63-E8E6-1942-457C8704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253B8-44D2-37B6-5532-A43A3160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3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648C0-A5FC-044A-ECDD-7E0E6461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CC85F-2273-FC64-5778-7C7BD952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410C-4547-A8FF-D1BA-58D4815F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0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EB8B-1394-1A87-0DD2-1C42E98A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B19C-EDC5-37CA-177D-6B91260CD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06F3-8FC8-3658-5DBA-575D5B0E5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A07B7-4801-E046-3D64-2BB0C0A0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6F0FC-F69B-7F7F-E76A-21778F53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C0460-A469-6306-DC39-DC01E19C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0FB7-FD93-2C49-B2C8-31902CB5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11251-BFEE-A70E-AC85-2A9109F7D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502DD-2EBC-C63A-0FC4-AC62967CE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51B9C-2E38-54D1-6E18-6D152B01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C942-0668-44C8-8004-BBD737B759C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8304A-F9D0-5CF8-047B-68BB546D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96566-E77C-0E78-0738-2658A01C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85A77-9555-F63D-4E07-718CD337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94A8C-D2C4-CECF-53C8-E468CDAAE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D91F1-0B33-04A7-011E-4847B468B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C942-0668-44C8-8004-BBD737B759C0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14696-D458-115B-F8EA-4F0010C22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8766E-445D-04B3-6D9D-75036D971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EB4DF-C8AB-46B6-9030-C10B3A993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4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rogrammera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grammerAl/Presentations-202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telemetry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29F7B-F4ED-D43C-D35D-62A058C15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Intro to OpenTelemetry </a:t>
            </a:r>
            <a:br>
              <a:rPr lang="en-US" sz="48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lang="en-US" sz="360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(with C# Applications)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34626-6536-48DA-71AA-1A91D0025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By Al Rodriguez</a:t>
            </a:r>
          </a:p>
          <a:p>
            <a:pPr algn="l"/>
            <a:r>
              <a:rPr lang="en-US" dirty="0"/>
              <a:t>@ProgrammerAL</a:t>
            </a:r>
          </a:p>
          <a:p>
            <a:pPr algn="l"/>
            <a:r>
              <a:rPr lang="en-US" dirty="0">
                <a:hlinkClick r:id="rId2"/>
              </a:rPr>
              <a:t>https://www.linkedin.com/in/programmeral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042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EEC00-ACB4-91E4-DA0D-94466EF4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OTel Traces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1B0B26-0C1C-40E8-95F5-62275DD79B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41450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631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6E138-4037-1571-502D-1CACEC8C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Trace Spans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EBC6CA2-0AA3-A26C-C817-D2550B0DDD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243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EF6EF-BDEA-13F5-2E5F-4014D35E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Trace Spans Example</a:t>
            </a:r>
          </a:p>
        </p:txBody>
      </p:sp>
      <p:sp>
        <p:nvSpPr>
          <p:cNvPr id="45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863E5B9-F860-D135-0D6D-C90BDC70A0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70153" y="1526033"/>
          <a:ext cx="5536397" cy="3935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1852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AFA14-4D2F-F8FC-C808-B2F1D6D4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DA5348-C853-1DB5-3DDA-C15C55780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3526880"/>
            <a:ext cx="11327549" cy="133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73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5BAA-E861-A124-0F27-2BC180B4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TraceContext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CB3E64-4E79-4D40-FCA1-51550FD186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1471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B3E1C-B7FB-73D4-80B8-E85002405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TraceContext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Visual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41DFCD3-020C-004A-DFB8-818F4D9B4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76" y="2354239"/>
            <a:ext cx="8725048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31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6F3A5-A777-B1AF-24E4-DB86EE46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OTel with C#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62DFBC6-1554-8A45-C61A-EBBAE48F60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85661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3568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B2B8B-22CC-AA43-82DC-410A7039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- </a:t>
            </a:r>
            <a:r>
              <a:rPr lang="en-US" dirty="0" err="1"/>
              <a:t>ActivitySource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D0249-D119-AD1B-3ED3-FDECBE473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1090430" cy="8770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EC4A0F-5242-57CA-62F1-E175D4949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5" y="3143718"/>
            <a:ext cx="11091044" cy="29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34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AEB5-D3D9-4211-1464-A24898D3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API – Trace and Span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B92FE-9F0F-63F0-FE2B-C89BE1FF3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09" y="2982953"/>
            <a:ext cx="11160014" cy="187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18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63F4F-4189-4CAC-BE61-827CC376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Demo Code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7456DF85-9B35-3804-BCFE-92465349E3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803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A46CF-7E83-2FFA-3F7F-3129A9C3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Quick Notes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B095-C4C2-5C2F-770D-A0696F8CA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GitHub Repo:</a:t>
            </a:r>
          </a:p>
          <a:p>
            <a:pPr lvl="1"/>
            <a:r>
              <a:rPr lang="en-US" sz="2200">
                <a:hlinkClick r:id="rId2"/>
              </a:rPr>
              <a:t>https://github.com/ProgrammerAl/Presentations-2023</a:t>
            </a:r>
            <a:r>
              <a:rPr lang="en-US" sz="2200"/>
              <a:t> </a:t>
            </a:r>
          </a:p>
          <a:p>
            <a:r>
              <a:rPr lang="en-US" sz="2200"/>
              <a:t>Who is this for? </a:t>
            </a:r>
          </a:p>
          <a:p>
            <a:pPr lvl="1"/>
            <a:r>
              <a:rPr lang="en-US" sz="2200"/>
              <a:t>Developers</a:t>
            </a:r>
          </a:p>
          <a:p>
            <a:r>
              <a:rPr lang="en-US" sz="2200"/>
              <a:t>What language will we use?</a:t>
            </a:r>
          </a:p>
          <a:p>
            <a:pPr lvl="1"/>
            <a:r>
              <a:rPr lang="en-US" sz="2200"/>
              <a:t>C#, but concepts apply globally</a:t>
            </a:r>
          </a:p>
          <a:p>
            <a:r>
              <a:rPr lang="en-US" sz="2200"/>
              <a:t>Should you stop using logs and go all in with OTel?</a:t>
            </a:r>
          </a:p>
          <a:p>
            <a:pPr lvl="1"/>
            <a:r>
              <a:rPr lang="en-US" sz="220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91600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0D34E-0B37-D3D1-9C8B-DCEE347A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Extra Items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89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4032A-7733-FF48-0ED1-FE488BD4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Otel Log Records</a:t>
            </a:r>
          </a:p>
        </p:txBody>
      </p:sp>
      <p:pic>
        <p:nvPicPr>
          <p:cNvPr id="5" name="Picture 4" descr="Piles of logs">
            <a:extLst>
              <a:ext uri="{FF2B5EF4-FFF2-40B4-BE49-F238E27FC236}">
                <a16:creationId xmlns:a16="http://schemas.microsoft.com/office/drawing/2014/main" id="{9614EA50-C8C2-00A4-2DC5-81B97D1EE1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83" r="49372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062A-301B-C6D5-4319-54B039F74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/>
              <a:t>Standalone Logs</a:t>
            </a:r>
          </a:p>
          <a:p>
            <a:pPr lvl="1"/>
            <a:r>
              <a:rPr lang="en-US" sz="2200"/>
              <a:t>A Span with an Event, no link to other Spans</a:t>
            </a:r>
          </a:p>
          <a:p>
            <a:r>
              <a:rPr lang="en-US" sz="2200"/>
              <a:t>Embedded Logs</a:t>
            </a:r>
          </a:p>
          <a:p>
            <a:pPr lvl="1"/>
            <a:r>
              <a:rPr lang="en-US" sz="2200"/>
              <a:t>An Event in a Span</a:t>
            </a:r>
          </a:p>
        </p:txBody>
      </p:sp>
    </p:spTree>
    <p:extLst>
      <p:ext uri="{BB962C8B-B14F-4D97-AF65-F5344CB8AC3E}">
        <p14:creationId xmlns:p14="http://schemas.microsoft.com/office/powerpoint/2010/main" val="3026285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CEA2-4FB5-7E45-0506-DAD79E34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OTel in the UI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67B3FBB-5235-CA33-3B42-6863DE3291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45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53E10-2794-ADE5-8E75-D602C7FC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Level Setting – What existed before OTel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272E-9577-1251-FB88-A61452ECF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US" sz="2200"/>
              <a:t>1957</a:t>
            </a:r>
          </a:p>
          <a:p>
            <a:pPr lvl="1"/>
            <a:r>
              <a:rPr lang="en-US" sz="2200"/>
              <a:t>Fortran programming language created</a:t>
            </a:r>
          </a:p>
          <a:p>
            <a:pPr lvl="1"/>
            <a:r>
              <a:rPr lang="en-US" sz="2200"/>
              <a:t>Plain text log messages go to console/files</a:t>
            </a:r>
          </a:p>
          <a:p>
            <a:pPr lvl="2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41263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3E10-2794-ADE5-8E75-D602C7FC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Cont. – What existed before OTel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272E-9577-1251-FB88-A61452EC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2023+</a:t>
            </a:r>
          </a:p>
          <a:p>
            <a:pPr lvl="1"/>
            <a:r>
              <a:rPr lang="en-US"/>
              <a:t>More programming languages exist</a:t>
            </a:r>
          </a:p>
          <a:p>
            <a:pPr lvl="1"/>
            <a:r>
              <a:rPr lang="en-US"/>
              <a:t>Plain text log messages to console/files/3</a:t>
            </a:r>
            <a:r>
              <a:rPr lang="en-US" baseline="30000"/>
              <a:t>rd</a:t>
            </a:r>
            <a:r>
              <a:rPr lang="en-US"/>
              <a:t> party company solution</a:t>
            </a:r>
          </a:p>
          <a:p>
            <a:pPr lvl="1"/>
            <a:r>
              <a:rPr lang="en-US"/>
              <a:t>Logs have higher verbosity, more data per line</a:t>
            </a:r>
          </a:p>
          <a:p>
            <a:pPr lvl="2"/>
            <a:r>
              <a:rPr lang="en-US"/>
              <a:t>Timestamp, log level, JSON output, Thread Id, Request Id, etc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3E70F-A9A9-2A7D-B9A6-19C14628E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1" y="4609267"/>
            <a:ext cx="11828577" cy="47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4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8239-5B17-BCEB-24DB-AF5730BC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Setting – Limitations of Plain Text Logs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9E323A-1595-778B-9317-3968E577A8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376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07F74-4B66-E256-883D-61DAB1C2B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What is OpenTelemetry (OTel)?</a:t>
            </a:r>
          </a:p>
        </p:txBody>
      </p:sp>
      <p:sp>
        <p:nvSpPr>
          <p:cNvPr id="1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10D9-25F8-1530-119E-C1523AD1F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A standard for collecting telemetry data about your services</a:t>
            </a:r>
          </a:p>
          <a:p>
            <a:r>
              <a:rPr lang="en-US"/>
              <a:t>Open Source, Vendor Neutral, Language Agnostic</a:t>
            </a:r>
          </a:p>
          <a:p>
            <a:r>
              <a:rPr lang="en-US">
                <a:hlinkClick r:id="rId2"/>
              </a:rPr>
              <a:t>https://opentelemetry.io/</a:t>
            </a:r>
            <a:endParaRPr lang="en-US"/>
          </a:p>
          <a:p>
            <a:r>
              <a:rPr lang="en-US"/>
              <a:t>A different way to log data</a:t>
            </a:r>
          </a:p>
          <a:p>
            <a:pPr lvl="1"/>
            <a:r>
              <a:rPr lang="en-US"/>
              <a:t>A programmatic way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7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DAA3-53C8-E9B6-E493-EF43BE22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Anything new in OTel?</a:t>
            </a:r>
            <a:endParaRPr lang="en-US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60C0549-8476-E025-A004-5F13FA26B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6465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957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96612-17A0-176A-92F7-3BCE97F3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What kind of data does OTel collect?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2682C0-1D32-53FF-8B93-FFDC426831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88504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276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5BFED-98DA-1F9D-BD38-501E6FA0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OTel Metrics</a:t>
            </a:r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EA9D42E8-103B-DAA9-66EB-3F0B3C96B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50" r="1141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D0D18-AA50-7A8C-26EC-7C1365862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/>
              <a:t>Counters</a:t>
            </a:r>
          </a:p>
          <a:p>
            <a:pPr lvl="1"/>
            <a:r>
              <a:rPr lang="en-US" sz="2200"/>
              <a:t>CPU/Memory usage on the box</a:t>
            </a:r>
          </a:p>
          <a:p>
            <a:pPr lvl="1"/>
            <a:r>
              <a:rPr lang="en-US" sz="2200"/>
              <a:t>Requests per second</a:t>
            </a:r>
          </a:p>
          <a:p>
            <a:r>
              <a:rPr lang="en-US" sz="2200"/>
              <a:t>Has an API to write custom data to</a:t>
            </a:r>
          </a:p>
          <a:p>
            <a:pPr lvl="1"/>
            <a:r>
              <a:rPr lang="en-US" sz="2200"/>
              <a:t>Still in beta</a:t>
            </a:r>
          </a:p>
        </p:txBody>
      </p:sp>
    </p:spTree>
    <p:extLst>
      <p:ext uri="{BB962C8B-B14F-4D97-AF65-F5344CB8AC3E}">
        <p14:creationId xmlns:p14="http://schemas.microsoft.com/office/powerpoint/2010/main" val="130052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592</Words>
  <Application>Microsoft Office PowerPoint</Application>
  <PresentationFormat>Widescreen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Intro to OpenTelemetry  (with C# Applications)</vt:lpstr>
      <vt:lpstr>Quick Notes</vt:lpstr>
      <vt:lpstr>Level Setting – What existed before OTel</vt:lpstr>
      <vt:lpstr>Cont. – What existed before OTel</vt:lpstr>
      <vt:lpstr>Level Setting – Limitations of Plain Text Logs</vt:lpstr>
      <vt:lpstr>What is OpenTelemetry (OTel)?</vt:lpstr>
      <vt:lpstr>Anything new in OTel?</vt:lpstr>
      <vt:lpstr>What kind of data does OTel collect?</vt:lpstr>
      <vt:lpstr>OTel Metrics</vt:lpstr>
      <vt:lpstr>OTel Traces</vt:lpstr>
      <vt:lpstr>Trace Spans</vt:lpstr>
      <vt:lpstr>Trace Spans Example</vt:lpstr>
      <vt:lpstr>Traces</vt:lpstr>
      <vt:lpstr>TraceContext</vt:lpstr>
      <vt:lpstr>TraceContext Visual</vt:lpstr>
      <vt:lpstr>OTel with C#</vt:lpstr>
      <vt:lpstr>Built-In API - ActivitySource</vt:lpstr>
      <vt:lpstr>Community API – Trace and Span objects</vt:lpstr>
      <vt:lpstr>Demo Code</vt:lpstr>
      <vt:lpstr>Extra Items</vt:lpstr>
      <vt:lpstr>Otel Log Records</vt:lpstr>
      <vt:lpstr>OTel in the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Rodriguez</dc:creator>
  <cp:lastModifiedBy>Al Rodriguez</cp:lastModifiedBy>
  <cp:revision>129</cp:revision>
  <dcterms:created xsi:type="dcterms:W3CDTF">2023-03-05T17:25:00Z</dcterms:created>
  <dcterms:modified xsi:type="dcterms:W3CDTF">2023-03-24T18:13:57Z</dcterms:modified>
</cp:coreProperties>
</file>