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F9FA-922E-4AD3-8369-39D1AED1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5EF41-AAFA-469C-AB19-64F6DC87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EDB2-496F-4351-96BC-DAC08D9F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8D0E-B0E7-4EE7-927E-0E58435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F7F-4F0B-46B4-9CA7-172D41D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575-D3C6-4530-8CC8-1F4FC16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98E3-48FD-433C-B3CA-6334612F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6216-856F-4968-8BF3-1F250769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881F-5546-4993-8007-F7DB7CF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68D6-988F-47FD-B2A2-0237FCCB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4AA5B-B452-4A92-A332-AE413C8E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FF3E-0DD2-4A83-9A12-9401C5D9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7051-4CD1-4118-84A1-19E28C75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4EFF-35B5-4DFC-825A-1BC94404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FE9B-04BB-4B1E-A9C6-EFC7AB78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526-F1FE-463B-898B-A0D3A24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C1ED-8562-45A1-95C2-2523733E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1134-98ED-4231-9B5D-3E0260BA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7F5C-5196-4730-93D7-39CC005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624-2D90-4452-8D04-0BFF7349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0593-D4AD-4CC8-87FF-DD575CD2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ADF2-1675-4583-83DE-24E62E06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501B-2A64-45B0-8B40-050E35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AC5D-38E3-4C72-A982-DB931389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EC15-8531-4702-ADF0-76B3699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6A1-687C-4B1F-AABB-B2636CC8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6E96-61C2-4402-9151-5D046E2A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76D8-36BB-4975-8378-F932EE0D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8972-14F4-4B4D-952E-02E73402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2AEB-6750-4446-B21B-9EFF9FAB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4163-8A99-41A3-9F61-DAD4C8B6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A7A2-CBDB-45B4-8DFA-CFC7D9B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E42E-C0DD-4B49-93B1-3CCFF053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688C-30F9-4084-A3B3-D60696E1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30F0D-7E69-4E58-9EDC-573A9D37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BDA42-3304-4269-A30F-BEE2E78CE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750E9-A687-4312-B233-9437BF1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F77AB-16BD-4215-9E02-166A34D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265A2-3367-41A4-A726-0DAAF97C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AA8-F9BD-4FCA-8825-761A214A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E6629-C278-454F-B691-E4E256C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83C0-1544-44B2-AFF0-3126C40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CD2C-184E-410C-A76A-096A7D4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D1FA3-943F-42D8-85DE-9BC37462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0C235-472A-4D22-B002-0632315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144D-D566-4D54-A121-3C1F110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F0E-1976-4168-80B1-CFC5CCA1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83F-DAB9-4B10-BA87-F2AA2E1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67AF-9733-4EFB-8893-373744A1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CEFE-52CA-4020-9928-C860C60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C70E-9886-4FB7-A52E-AF0F368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C6C8-A85A-4174-8794-9D13667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F580-D171-4673-A54E-7C168D8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66D34-6248-47E1-87BF-C72FF841D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E88-9CF5-4DAB-8828-92420E82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6C78-04D9-48EE-8834-0218EC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5A93-CB47-463B-8316-84F85B4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7764-FC5F-42F2-922E-DBED3D1F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D3C9-3E55-4CFD-BE98-FB26F70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BBB8-8E81-4379-8405-48CD7937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9597-1AE7-4D7E-B9EE-31978B650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F9E9-DB63-4661-BE86-31688A4AC6A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A803-36B5-44F0-8572-0366522E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BA67-B3E3-4DDE-8E9C-015E3E35A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ulienjorge/an-overview-of-build-systems-mostly-for-c-projects-ac993149444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Programming-Interfacing-ATMELs-Thomas-Grace/dp/13055099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1C2A-37F4-4D2B-A0EC-98E658A27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Past the Arduino for Embedded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AB4D7-800F-4E62-8098-557FD6309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E28-895E-4B96-8626-7849D2C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4D4C-D0FB-41A7-A74E-9A9B6FD9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Rodriguez</a:t>
            </a:r>
          </a:p>
          <a:p>
            <a:r>
              <a:rPr lang="en-US" dirty="0"/>
              <a:t>.NET Dev for over a decade</a:t>
            </a:r>
          </a:p>
          <a:p>
            <a:r>
              <a:rPr lang="en-US" dirty="0"/>
              <a:t>Java dev for the beginning of that</a:t>
            </a:r>
          </a:p>
          <a:p>
            <a:r>
              <a:rPr lang="en-US" dirty="0"/>
              <a:t>C++ dev for a few weeks</a:t>
            </a:r>
          </a:p>
          <a:p>
            <a:r>
              <a:rPr lang="en-US" dirty="0"/>
              <a:t>@</a:t>
            </a:r>
            <a:r>
              <a:rPr lang="en-US" dirty="0" err="1"/>
              <a:t>ProgrammerAL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8738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1F83-982D-4D96-9629-573F5E7E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798F-04E4-4B77-94A0-B4A2D7A9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https://www.arduino.cc/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5705-8E6B-4B05-B794-8AA935E3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639E-84C0-47E6-AF3D-5AC335CD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Abstracts low level concepts</a:t>
            </a:r>
          </a:p>
          <a:p>
            <a:pPr lvl="1"/>
            <a:r>
              <a:rPr lang="en-US" dirty="0"/>
              <a:t>C and C++ under the hood</a:t>
            </a:r>
          </a:p>
          <a:p>
            <a:pPr lvl="1"/>
            <a:r>
              <a:rPr lang="en-US" dirty="0"/>
              <a:t>Adding external libraries is very easy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Built for prototyping</a:t>
            </a:r>
          </a:p>
          <a:p>
            <a:pPr lvl="1"/>
            <a:r>
              <a:rPr lang="en-US"/>
              <a:t>Proprietary </a:t>
            </a:r>
            <a:r>
              <a:rPr lang="en-US" dirty="0"/>
              <a:t>project system</a:t>
            </a:r>
          </a:p>
        </p:txBody>
      </p:sp>
    </p:spTree>
    <p:extLst>
      <p:ext uri="{BB962C8B-B14F-4D97-AF65-F5344CB8AC3E}">
        <p14:creationId xmlns:p14="http://schemas.microsoft.com/office/powerpoint/2010/main" val="23979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F79-275E-4755-9432-95472461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E43-F027-43D2-AEE9-B52683E4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tools built in</a:t>
            </a:r>
          </a:p>
          <a:p>
            <a:pPr lvl="1"/>
            <a:r>
              <a:rPr lang="en-US" dirty="0"/>
              <a:t>Can work with C, C++, and Arduino projects</a:t>
            </a:r>
          </a:p>
          <a:p>
            <a:pPr lvl="1"/>
            <a:r>
              <a:rPr lang="en-US" dirty="0"/>
              <a:t>Familiar if you use Visual Studio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Some manual setup</a:t>
            </a:r>
          </a:p>
          <a:p>
            <a:pPr lvl="1"/>
            <a:r>
              <a:rPr lang="en-US" dirty="0"/>
              <a:t>Proprietary project system</a:t>
            </a:r>
          </a:p>
        </p:txBody>
      </p:sp>
    </p:spTree>
    <p:extLst>
      <p:ext uri="{BB962C8B-B14F-4D97-AF65-F5344CB8AC3E}">
        <p14:creationId xmlns:p14="http://schemas.microsoft.com/office/powerpoint/2010/main" val="32964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9E52-D214-4BD3-A98F-F30BE324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Your Own with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476E-88F8-4EFF-AAAD-2F145BDD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Cross IDE</a:t>
            </a:r>
          </a:p>
          <a:p>
            <a:pPr lvl="1"/>
            <a:r>
              <a:rPr lang="en-US" dirty="0"/>
              <a:t>Can add unit tests!!!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Lots of time to setup</a:t>
            </a:r>
          </a:p>
          <a:p>
            <a:pPr lvl="1"/>
            <a:r>
              <a:rPr lang="en-US" dirty="0"/>
              <a:t>Easy to lose cross-platform benefits</a:t>
            </a:r>
          </a:p>
        </p:txBody>
      </p:sp>
    </p:spTree>
    <p:extLst>
      <p:ext uri="{BB962C8B-B14F-4D97-AF65-F5344CB8AC3E}">
        <p14:creationId xmlns:p14="http://schemas.microsoft.com/office/powerpoint/2010/main" val="30308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EE65-31EF-44FE-BC67-CA80A8E2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5C6-0EE3-49F1-B89B-5E171E16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CLI</a:t>
            </a:r>
          </a:p>
          <a:p>
            <a:r>
              <a:rPr lang="en-US" dirty="0" err="1"/>
              <a:t>IoTZ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3485-E559-4C5C-9AE8-FDAF90EE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look into?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B1E2-3425-4A03-8687-76AC80C0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They exist!</a:t>
            </a:r>
          </a:p>
          <a:p>
            <a:pPr lvl="1"/>
            <a:r>
              <a:rPr lang="en-US" dirty="0"/>
              <a:t>No idea how they work…</a:t>
            </a:r>
          </a:p>
          <a:p>
            <a:r>
              <a:rPr lang="en-US" dirty="0"/>
              <a:t>Other build systems for C/C++</a:t>
            </a:r>
          </a:p>
          <a:p>
            <a:pPr lvl="1"/>
            <a:r>
              <a:rPr lang="en-US" dirty="0">
                <a:hlinkClick r:id="rId2"/>
              </a:rPr>
              <a:t>https://medium.com/@julienjorge/an-overview-of-build-systems-mostly-for-c-projects-ac9931494444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5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6F9-4EE7-4A89-A4FE-76B6169F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EAD7-6601-4185-87F0-69EFEC03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 Microcontrollers book</a:t>
            </a:r>
          </a:p>
          <a:p>
            <a:pPr lvl="1"/>
            <a:r>
              <a:rPr lang="en-US" dirty="0"/>
              <a:t>Starts out with a great description embedded development in general</a:t>
            </a:r>
          </a:p>
          <a:p>
            <a:pPr lvl="1"/>
            <a:r>
              <a:rPr lang="en-US" dirty="0">
                <a:hlinkClick r:id="rId2"/>
              </a:rPr>
              <a:t>https://www.amazon.com/Programming-Interfacing-ATMELs-Thomas-Grace/dp/1305509994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Moving Past the Arduino for Embedded Development</vt:lpstr>
      <vt:lpstr>Bio</vt:lpstr>
      <vt:lpstr>Arduino IDE</vt:lpstr>
      <vt:lpstr>Arduino IDE</vt:lpstr>
      <vt:lpstr>Atmel Studio</vt:lpstr>
      <vt:lpstr>Roll Your Own with CMake</vt:lpstr>
      <vt:lpstr>Other Systems</vt:lpstr>
      <vt:lpstr>What else to look into?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Past the Arduino for Embedded Development</dc:title>
  <dc:creator>Al Rodriguez</dc:creator>
  <cp:lastModifiedBy>Al Rodriguez</cp:lastModifiedBy>
  <cp:revision>18</cp:revision>
  <dcterms:created xsi:type="dcterms:W3CDTF">2018-09-20T01:27:41Z</dcterms:created>
  <dcterms:modified xsi:type="dcterms:W3CDTF">2018-09-20T01:46:46Z</dcterms:modified>
</cp:coreProperties>
</file>