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3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1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5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2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8777E-BC33-4481-B439-C7690D491E5A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6516-83DB-424D-BC37-A35CEA8F2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</a:t>
            </a:r>
            <a:r>
              <a:rPr lang="zh-CN" altLang="en-US" dirty="0"/>
              <a:t>队列”是在消息的传输过程中保存消息的容器。</a:t>
            </a:r>
          </a:p>
        </p:txBody>
      </p:sp>
    </p:spTree>
    <p:extLst>
      <p:ext uri="{BB962C8B-B14F-4D97-AF65-F5344CB8AC3E}">
        <p14:creationId xmlns:p14="http://schemas.microsoft.com/office/powerpoint/2010/main" val="138335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为什么会需要消息队列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26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异步处理</a:t>
            </a:r>
            <a:endParaRPr lang="en-US" altLang="zh-CN" dirty="0" smtClean="0"/>
          </a:p>
          <a:p>
            <a:r>
              <a:rPr lang="zh-CN" altLang="en-US" dirty="0" smtClean="0"/>
              <a:t>应用解耦</a:t>
            </a:r>
            <a:endParaRPr lang="en-US" altLang="zh-CN" dirty="0" smtClean="0"/>
          </a:p>
          <a:p>
            <a:r>
              <a:rPr lang="zh-CN" altLang="en-US" dirty="0"/>
              <a:t>流量削</a:t>
            </a:r>
            <a:r>
              <a:rPr lang="zh-CN" altLang="en-US" dirty="0" smtClean="0"/>
              <a:t>锋</a:t>
            </a:r>
            <a:endParaRPr lang="en-US" altLang="zh-CN" dirty="0" smtClean="0"/>
          </a:p>
          <a:p>
            <a:r>
              <a:rPr lang="zh-CN" altLang="en-US" dirty="0"/>
              <a:t>日志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消息通讯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17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穿行方式</a:t>
            </a:r>
            <a:endParaRPr lang="en-US" altLang="zh-CN" dirty="0" smtClean="0"/>
          </a:p>
          <a:p>
            <a:r>
              <a:rPr lang="zh-CN" altLang="en-US" dirty="0"/>
              <a:t>并行方式</a:t>
            </a:r>
          </a:p>
        </p:txBody>
      </p:sp>
    </p:spTree>
    <p:extLst>
      <p:ext uri="{BB962C8B-B14F-4D97-AF65-F5344CB8AC3E}">
        <p14:creationId xmlns:p14="http://schemas.microsoft.com/office/powerpoint/2010/main" val="31743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消息队列对比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87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消息队列</vt:lpstr>
      <vt:lpstr>什么是消息队列</vt:lpstr>
      <vt:lpstr>为什么会需要消息队列</vt:lpstr>
      <vt:lpstr>使用场景</vt:lpstr>
      <vt:lpstr>异步处理</vt:lpstr>
      <vt:lpstr>消息队列对比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消息队列</dc:title>
  <dc:creator>李中喜</dc:creator>
  <cp:lastModifiedBy>李中喜</cp:lastModifiedBy>
  <cp:revision>2</cp:revision>
  <dcterms:created xsi:type="dcterms:W3CDTF">2018-02-26T10:55:46Z</dcterms:created>
  <dcterms:modified xsi:type="dcterms:W3CDTF">2018-02-26T11:14:28Z</dcterms:modified>
</cp:coreProperties>
</file>