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76"/>
  </p:normalViewPr>
  <p:slideViewPr>
    <p:cSldViewPr>
      <p:cViewPr>
        <p:scale>
          <a:sx n="200" d="100"/>
          <a:sy n="200" d="100"/>
        </p:scale>
        <p:origin x="208" y="-67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www.wch.cn/download/CH341SER_ZIP.html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2017 </a:t>
            </a:r>
            <a:r>
              <a:rPr lang="en-US" sz="2400" b="1" dirty="0" err="1" smtClean="0"/>
              <a:t>HackDay</a:t>
            </a:r>
            <a:r>
              <a:rPr lang="en-US" sz="2400" b="1" dirty="0" smtClean="0"/>
              <a:t> 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08137" y="541978"/>
            <a:ext cx="4564063" cy="1892040"/>
            <a:chOff x="1447800" y="651248"/>
            <a:chExt cx="4564063" cy="1892040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742795"/>
              <a:ext cx="4564063" cy="18004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Arduino Nano (CH340 driver)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330 Ohm Resistor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LED – max current 20ma</a:t>
              </a:r>
              <a:endParaRPr lang="en-US" sz="12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USB 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30 pixel NeoPixel strip with GND (black), 5v (red) and data (yellow)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Momentary push buttons and wire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AAA </a:t>
              </a:r>
              <a:r>
                <a:rPr lang="en-US" sz="1200" dirty="0" smtClean="0"/>
                <a:t>battery </a:t>
              </a:r>
              <a:r>
                <a:rPr lang="en-US" sz="1200" dirty="0" smtClean="0"/>
                <a:t>pack</a:t>
              </a:r>
              <a:endParaRPr lang="en-US" sz="12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3</a:t>
              </a:r>
              <a:r>
                <a:rPr lang="en-US" sz="1200" dirty="0" smtClean="0"/>
                <a:t> AAA batteries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24000" y="65124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7675" y="2819492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113" y="2688017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675" y="3299375"/>
            <a:ext cx="5572126" cy="1538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7" y="3483304"/>
            <a:ext cx="2024606" cy="7240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665" y="3606342"/>
            <a:ext cx="3292410" cy="38735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263389" y="3800017"/>
            <a:ext cx="698586" cy="14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18" y="4225149"/>
            <a:ext cx="5472258" cy="54961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691222" y="3602963"/>
            <a:ext cx="853827" cy="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4272" y="3242501"/>
            <a:ext cx="202460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2: Install the NeoPixel Library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1537597" y="4562010"/>
            <a:ext cx="698586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2753" y="4999960"/>
            <a:ext cx="5226048" cy="438201"/>
            <a:chOff x="373018" y="5090266"/>
            <a:chExt cx="4380548" cy="438201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4380548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</a:t>
              </a:r>
              <a:r>
                <a:rPr lang="en-US" sz="1200" dirty="0">
                  <a:latin typeface="Arial Narrow" pitchFamily="34" charset="0"/>
                  <a:hlinkClick r:id="rId7"/>
                </a:rPr>
                <a:t>http://</a:t>
              </a:r>
              <a:r>
                <a:rPr lang="en-US" sz="1200" dirty="0" smtClean="0">
                  <a:latin typeface="Arial Narrow" pitchFamily="34" charset="0"/>
                  <a:hlinkClick r:id="rId7"/>
                </a:rPr>
                <a:t>www.wch.cn/download/CH341SER_ZIP.html</a:t>
              </a:r>
              <a:r>
                <a:rPr lang="en-US" sz="1200" dirty="0" smtClean="0">
                  <a:latin typeface="Arial Narrow" pitchFamily="34" charset="0"/>
                </a:rPr>
                <a:t> (Chinese)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3: Install the CH340 Driver</a:t>
              </a:r>
              <a:endParaRPr 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2753" y="7058358"/>
            <a:ext cx="4387848" cy="1336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8315" y="6970192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5: Run the NeoPixel Example </a:t>
            </a:r>
            <a:r>
              <a:rPr lang="en-US" sz="1000" dirty="0" err="1" smtClean="0"/>
              <a:t>Strandtest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814" y="7566844"/>
            <a:ext cx="3035159" cy="7549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052" y="7261002"/>
            <a:ext cx="1147761" cy="78286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85441" y="8001508"/>
            <a:ext cx="834160" cy="1311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276" y="8587249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6726" y="8500764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/>
              <a:t>6</a:t>
            </a:r>
            <a:r>
              <a:rPr lang="en-US" sz="1000" dirty="0" smtClean="0"/>
              <a:t>: Open the Moving Rainbow Labs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726" y="8681199"/>
            <a:ext cx="375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</a:t>
            </a:r>
            <a:r>
              <a:rPr lang="en-US" sz="1200" dirty="0" smtClean="0">
                <a:latin typeface="Arial Narrow" pitchFamily="34" charset="0"/>
              </a:rPr>
              <a:t>/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52" y="5685882"/>
            <a:ext cx="4235448" cy="1143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8313" y="5597717"/>
            <a:ext cx="3755787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Step 4: Set the Board to Nano and Port to </a:t>
            </a:r>
            <a:r>
              <a:rPr lang="en-US" sz="1000" dirty="0" smtClean="0"/>
              <a:t>/dev/cu.wchusbserial1420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8" y="5843592"/>
            <a:ext cx="2242169" cy="735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201" y="5837308"/>
            <a:ext cx="1695450" cy="9402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94918" y="5809147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dirty="0" smtClean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LEDPIN 12 </a:t>
              </a:r>
              <a:r>
                <a:rPr lang="en-US" sz="1200" dirty="0" smtClean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NUMBER_PIXELS 30 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Adafruit_NeoPixel strip = </a:t>
              </a:r>
              <a:r>
                <a:rPr lang="en-US" sz="1200" dirty="0" err="1" smtClean="0">
                  <a:latin typeface="Arial Narrow" pitchFamily="34" charset="0"/>
                </a:rPr>
                <a:t>Adafruit_NeoPixel</a:t>
              </a:r>
              <a:r>
                <a:rPr lang="en-US" sz="1200" dirty="0" smtClean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Preamble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Setup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1772169"/>
            <a:chOff x="323850" y="3387264"/>
            <a:chExt cx="5458188" cy="1772169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</a:t>
              </a:r>
              <a:r>
                <a:rPr lang="en-US" sz="1200" dirty="0" smtClean="0"/>
                <a:t>{</a:t>
              </a:r>
            </a:p>
            <a:p>
              <a:r>
                <a:rPr lang="en-US" sz="1200" b="1" dirty="0" smtClean="0"/>
                <a:t>   for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 smtClean="0"/>
                <a:t>i</a:t>
              </a:r>
              <a:r>
                <a:rPr lang="en-US" sz="1200" dirty="0" smtClean="0"/>
                <a:t>&lt;NUMBER_PIXELS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 smtClean="0"/>
                <a:t>++)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 smtClean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Moving Pixel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105520"/>
            <a:ext cx="6019800" cy="3586923"/>
            <a:chOff x="640987" y="7881107"/>
            <a:chExt cx="6019800" cy="3586923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50865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LED circuit in series with 330 ohm </a:t>
              </a:r>
              <a:r>
                <a:rPr lang="en-US" sz="1200" dirty="0" smtClean="0"/>
                <a:t>resistor</a:t>
              </a:r>
              <a:endParaRPr lang="en-US" sz="12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Add a button to turn on and off the LED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Plug 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5v and GND wires and verify the LEDs on Arduino 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"blink" lab to work (configure board and port) and use upload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the “delay” time in the blink lab from 10 to 1000 milliseconds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NeoPixel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Run NeoPixel example programs (</a:t>
              </a:r>
              <a:r>
                <a:rPr lang="en-US" sz="1200" dirty="0" err="1" smtClean="0"/>
                <a:t>strandtest</a:t>
              </a:r>
              <a:r>
                <a:rPr lang="en-US" sz="12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On moving rainbow github/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Create your own mode pattern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491</Words>
  <Application>Microsoft Macintosh PowerPoint</Application>
  <PresentationFormat>On-screen Show (4:3)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Narrow</vt:lpstr>
      <vt:lpstr>Calibri</vt:lpstr>
      <vt:lpstr>Arial</vt:lpstr>
      <vt:lpstr>Office Theme</vt:lpstr>
      <vt:lpstr>2017 HackDay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19</cp:revision>
  <cp:lastPrinted>2017-10-28T00:40:20Z</cp:lastPrinted>
  <dcterms:created xsi:type="dcterms:W3CDTF">2016-10-22T11:43:46Z</dcterms:created>
  <dcterms:modified xsi:type="dcterms:W3CDTF">2017-10-28T00:44:34Z</dcterms:modified>
</cp:coreProperties>
</file>