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76"/>
  </p:normalViewPr>
  <p:slideViewPr>
    <p:cSldViewPr>
      <p:cViewPr>
        <p:scale>
          <a:sx n="200" d="100"/>
          <a:sy n="200" d="100"/>
        </p:scale>
        <p:origin x="208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2017 </a:t>
            </a:r>
            <a:r>
              <a:rPr lang="en-US" sz="2400" b="1" dirty="0" err="1" smtClean="0"/>
              <a:t>HackDay</a:t>
            </a:r>
            <a:r>
              <a:rPr lang="en-US" sz="2400" b="1" dirty="0" smtClean="0"/>
              <a:t>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08137" y="541978"/>
            <a:ext cx="4564063" cy="1892040"/>
            <a:chOff x="1447800" y="651248"/>
            <a:chExt cx="4564063" cy="1892040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742795"/>
              <a:ext cx="4564063" cy="18004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</a:t>
              </a:r>
              <a:r>
                <a:rPr lang="en-US" sz="1200" dirty="0" smtClean="0"/>
                <a:t>CH340 driver)</a:t>
              </a:r>
              <a:endParaRPr lang="en-US" sz="12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330 Ohm Resistor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LED – max current 20ma</a:t>
              </a:r>
              <a:endParaRPr lang="en-US" sz="12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30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pixel NeoPixel strip with GND (black), 5v (red) and data (</a:t>
              </a:r>
              <a:r>
                <a:rPr lang="en-US" sz="1200" dirty="0" smtClean="0"/>
                <a:t>yellow)</a:t>
              </a:r>
              <a:endParaRPr lang="en-US" sz="12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Momentary push </a:t>
              </a:r>
              <a:r>
                <a:rPr lang="en-US" sz="1200" dirty="0" smtClean="0"/>
                <a:t>buttons and wire</a:t>
              </a:r>
              <a:endParaRPr lang="en-US" sz="12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 AAA battery pack with switch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3</a:t>
              </a:r>
              <a:r>
                <a:rPr lang="en-US" sz="1200" dirty="0" smtClean="0"/>
                <a:t> AAA batteries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24000" y="65124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7675" y="2819492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113" y="2688017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47675" y="3242501"/>
            <a:ext cx="5619750" cy="1595159"/>
            <a:chOff x="392113" y="3415128"/>
            <a:chExt cx="5619750" cy="1595159"/>
          </a:xfrm>
        </p:grpSpPr>
        <p:sp>
          <p:nvSpPr>
            <p:cNvPr id="19" name="TextBox 18"/>
            <p:cNvSpPr txBox="1"/>
            <p:nvPr/>
          </p:nvSpPr>
          <p:spPr>
            <a:xfrm>
              <a:off x="392113" y="3472002"/>
              <a:ext cx="5619750" cy="1538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 smtClean="0">
                <a:latin typeface="Arial Narrow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25" y="3655931"/>
              <a:ext cx="1987550" cy="72407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2687" y="3778969"/>
              <a:ext cx="3232150" cy="387350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5119687" y="3972644"/>
              <a:ext cx="685800" cy="1449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387" y="4397776"/>
              <a:ext cx="5372100" cy="549615"/>
            </a:xfrm>
            <a:prstGeom prst="rect">
              <a:avLst/>
            </a:prstGeom>
          </p:spPr>
        </p:pic>
        <p:sp>
          <p:nvSpPr>
            <p:cNvPr id="25" name="Oval 24"/>
            <p:cNvSpPr/>
            <p:nvPr/>
          </p:nvSpPr>
          <p:spPr>
            <a:xfrm>
              <a:off x="1612901" y="3775590"/>
              <a:ext cx="838200" cy="1434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7675" y="3415128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2: Install the NeoPixel Library</a:t>
              </a:r>
              <a:endParaRPr lang="en-US" sz="1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462087" y="4734637"/>
              <a:ext cx="685800" cy="1775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2276" y="4999960"/>
            <a:ext cx="4691925" cy="420927"/>
            <a:chOff x="381000" y="5090266"/>
            <a:chExt cx="4691925" cy="420927"/>
          </a:xfrm>
        </p:grpSpPr>
        <p:sp>
          <p:nvSpPr>
            <p:cNvPr id="29" name="TextBox 28"/>
            <p:cNvSpPr txBox="1"/>
            <p:nvPr/>
          </p:nvSpPr>
          <p:spPr>
            <a:xfrm>
              <a:off x="381000" y="5178432"/>
              <a:ext cx="4691925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http://</a:t>
              </a:r>
              <a:r>
                <a:rPr lang="en-US" sz="1200" dirty="0" err="1" smtClean="0">
                  <a:latin typeface="Arial Narrow" pitchFamily="34" charset="0"/>
                </a:rPr>
                <a:t>www.wch.cn</a:t>
              </a:r>
              <a:r>
                <a:rPr lang="en-US" sz="1200" dirty="0" smtClean="0">
                  <a:latin typeface="Arial Narrow" pitchFamily="34" charset="0"/>
                </a:rPr>
                <a:t>/download/CH341SER_ZIP.html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2276" y="5700538"/>
            <a:ext cx="5767387" cy="1541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7839" y="561237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4: Run the </a:t>
            </a:r>
            <a:r>
              <a:rPr lang="en-US" sz="1000" smtClean="0"/>
              <a:t>NeoPixel Example </a:t>
            </a:r>
            <a:r>
              <a:rPr lang="en-US" sz="1000" dirty="0" err="1" smtClean="0"/>
              <a:t>Strandtest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8663" y="6236913"/>
            <a:ext cx="3808461" cy="9473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576" y="5903182"/>
            <a:ext cx="1390650" cy="94853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4404587" y="6762954"/>
            <a:ext cx="946875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7485712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7399227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5</a:t>
            </a:r>
            <a:r>
              <a:rPr lang="en-US" sz="1000" dirty="0" smtClean="0"/>
              <a:t>: 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8476" y="7562753"/>
            <a:ext cx="375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/latest/README/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</a:t>
              </a:r>
              <a:r>
                <a:rPr lang="en-US" sz="1200" dirty="0" smtClean="0">
                  <a:latin typeface="Arial Narrow" pitchFamily="34" charset="0"/>
                </a:rPr>
                <a:t>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</a:t>
              </a:r>
              <a:r>
                <a:rPr lang="en-US" sz="1200" dirty="0" smtClean="0">
                  <a:latin typeface="Arial Narrow" pitchFamily="34" charset="0"/>
                </a:rPr>
                <a:t>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</a:t>
              </a:r>
              <a:r>
                <a:rPr lang="en-US" sz="1200" dirty="0" smtClean="0">
                  <a:latin typeface="Arial Narrow" pitchFamily="34" charset="0"/>
                </a:rPr>
                <a:t>NUMBER_PIXELS 30 </a:t>
              </a:r>
              <a:r>
                <a:rPr lang="en-US" sz="1200" dirty="0" smtClean="0">
                  <a:latin typeface="Arial Narrow" pitchFamily="34" charset="0"/>
                </a:rPr>
                <a:t>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</a:t>
              </a:r>
              <a:r>
                <a:rPr lang="en-US" sz="1200" dirty="0" smtClean="0">
                  <a:latin typeface="Arial Narrow" pitchFamily="34" charset="0"/>
                </a:rPr>
                <a:t>, LEDPIN, NEO_GRB + NEO_KHZ800</a:t>
              </a:r>
              <a:r>
                <a:rPr lang="en-US" sz="1200" dirty="0" smtClean="0">
                  <a:latin typeface="Arial Narrow" pitchFamily="34" charset="0"/>
                </a:rPr>
                <a:t>);</a:t>
              </a:r>
              <a:endParaRPr lang="en-US" sz="1200" dirty="0" smtClean="0">
                <a:latin typeface="Arial Narrow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</a:t>
              </a: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  <a:endPara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  <a:endParaRPr lang="en-US" sz="12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LED circuit </a:t>
              </a:r>
              <a:r>
                <a:rPr lang="en-US" sz="1200" dirty="0" smtClean="0"/>
                <a:t>in series with </a:t>
              </a:r>
              <a:r>
                <a:rPr lang="en-US" sz="1200" dirty="0" smtClean="0"/>
                <a:t>330 ohm </a:t>
              </a:r>
              <a:r>
                <a:rPr lang="en-US" sz="1200" dirty="0" smtClean="0"/>
                <a:t>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Add a button to turn on and off the LED</a:t>
              </a:r>
              <a:endParaRPr lang="en-US" sz="12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Plug </a:t>
              </a:r>
              <a:r>
                <a:rPr lang="en-US" sz="1200" dirty="0" smtClean="0"/>
                <a:t>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5v and GND wires and verify </a:t>
              </a:r>
              <a:r>
                <a:rPr lang="en-US" sz="1200" dirty="0" smtClean="0"/>
                <a:t>the LEDs on Arduino work</a:t>
              </a:r>
              <a:endParaRPr lang="en-US" sz="12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"blink" lab to work (configure board and port) and use upload </a:t>
              </a:r>
              <a:r>
                <a:rPr lang="en-US" sz="1200" dirty="0" smtClean="0"/>
                <a:t>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“delay” time in the blink lab from 10 to 1000 milliseconds</a:t>
              </a:r>
              <a:endParaRPr lang="en-US" sz="12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NeoPixel </a:t>
              </a:r>
              <a:r>
                <a:rPr lang="en-US" sz="1200" dirty="0" smtClean="0"/>
                <a:t>libraries</a:t>
              </a:r>
              <a:endParaRPr lang="en-US" sz="12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</a:t>
              </a:r>
              <a:r>
                <a:rPr lang="en-US" sz="1200" dirty="0" smtClean="0"/>
                <a:t>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NeoPixel example </a:t>
              </a:r>
              <a:r>
                <a:rPr lang="en-US" sz="1200" dirty="0" smtClean="0"/>
                <a:t>programs (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  <a:endParaRPr lang="en-US" sz="12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</a:t>
              </a:r>
              <a:r>
                <a:rPr lang="en-US" sz="1200" dirty="0" smtClean="0"/>
                <a:t>mode pattern</a:t>
              </a:r>
              <a:endParaRPr lang="en-US" sz="1200" dirty="0" smtClean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478</Words>
  <Application>Microsoft Macintosh PowerPoint</Application>
  <PresentationFormat>On-screen Show (4:3)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Arial</vt:lpstr>
      <vt:lpstr>Office Theme</vt:lpstr>
      <vt:lpstr>2017 HackDay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14</cp:revision>
  <dcterms:created xsi:type="dcterms:W3CDTF">2016-10-22T11:43:46Z</dcterms:created>
  <dcterms:modified xsi:type="dcterms:W3CDTF">2017-10-19T04:48:03Z</dcterms:modified>
</cp:coreProperties>
</file>