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0FEE-78E5-4793-89B9-7C17C11ADF92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Rainbow Artwork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http://cs.nyu.edu/~amos/courses/physical_computing/wordpress/wp-content/uploads/2013/02/circuit_led_with_swi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6286500" cy="2925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7239000" y="2590800"/>
            <a:ext cx="304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22860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150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000" y="26670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133600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I talk to them all with one wire?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24384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3810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 LEDs with one wire?  Really!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2362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5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000" y="24384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91000" y="22860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91000" y="26670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24600" y="2133600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3200" y="2362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9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0" y="24384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2971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GND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2438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Narrow" pitchFamily="34" charset="0"/>
              </a:rPr>
              <a:t>Data</a:t>
            </a:r>
          </a:p>
          <a:p>
            <a:pPr algn="ctr"/>
            <a:r>
              <a:rPr lang="en-US" sz="1200" b="1" dirty="0" smtClean="0">
                <a:latin typeface="Arial Narrow" pitchFamily="34" charset="0"/>
              </a:rPr>
              <a:t>In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0" y="2362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Narrow" pitchFamily="34" charset="0"/>
              </a:rPr>
              <a:t>Data</a:t>
            </a:r>
          </a:p>
          <a:p>
            <a:pPr algn="ctr"/>
            <a:r>
              <a:rPr lang="en-US" sz="1200" b="1" dirty="0" smtClean="0">
                <a:latin typeface="Arial Narrow" pitchFamily="34" charset="0"/>
              </a:rPr>
              <a:t>Out</a:t>
            </a:r>
            <a:endParaRPr lang="en-US" sz="1200" b="1" dirty="0">
              <a:latin typeface="Arial Narrow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57600" y="2438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25908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96200" y="2362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smtClean="0"/>
              <a:t>Make the first pixel go on and off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Rainbow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1782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rainbow that is moving </a:t>
            </a:r>
          </a:p>
          <a:p>
            <a:r>
              <a:rPr lang="en-US" dirty="0" smtClean="0"/>
              <a:t>with "motion lines"</a:t>
            </a:r>
          </a:p>
          <a:p>
            <a:r>
              <a:rPr lang="en-US" dirty="0" smtClean="0"/>
              <a:t>Stick to the true color order (red, orange, yellow, green, blue, indigo, violet)</a:t>
            </a:r>
            <a:endParaRPr lang="en-US" dirty="0"/>
          </a:p>
        </p:txBody>
      </p:sp>
      <p:pic>
        <p:nvPicPr>
          <p:cNvPr id="1026" name="Picture 2" descr="http://catholicdialogue.files.wordpress.com/2012/02/rainb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3319603" cy="16764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H="1">
            <a:off x="2819400" y="18288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124200" y="16764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14600" y="19812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62200" y="22098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209800" y="24384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057400" y="26670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81200" y="28956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05000" y="31242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48200" y="32004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828800" y="33528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495800" y="30480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95800" y="28956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43400" y="27432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dirty="0" smtClean="0"/>
              <a:t>Color, Motion, Social</a:t>
            </a:r>
          </a:p>
          <a:p>
            <a:r>
              <a:rPr lang="en-US" dirty="0" smtClean="0"/>
              <a:t>Ideas – kids in a group around a kit with color and motion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dirty="0" smtClean="0"/>
              <a:t>Kids surrounded by the wonders of computers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005461">
            <a:off x="894911" y="1855569"/>
            <a:ext cx="30480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&lt;12;i++)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red, green, blue)</a:t>
            </a:r>
          </a:p>
          <a:p>
            <a:r>
              <a:rPr lang="en-US" dirty="0" smtClean="0"/>
              <a:t>}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18761">
            <a:off x="5737834" y="1548224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709920">
            <a:off x="4370695" y="1747557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918761">
            <a:off x="2161082" y="3123588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setup()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404536">
            <a:off x="1973108" y="3597616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loop()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0075754">
            <a:off x="6112760" y="3341847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126116">
            <a:off x="7033483" y="2572219"/>
            <a:ext cx="13665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debugging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43400" y="3048000"/>
            <a:ext cx="457200" cy="1295400"/>
            <a:chOff x="4343400" y="3048000"/>
            <a:chExt cx="457200" cy="1295400"/>
          </a:xfrm>
        </p:grpSpPr>
        <p:sp>
          <p:nvSpPr>
            <p:cNvPr id="11" name="Oval 10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53000" y="2819400"/>
            <a:ext cx="457200" cy="1295400"/>
            <a:chOff x="4343400" y="30480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33800" y="2895600"/>
            <a:ext cx="457200" cy="1295400"/>
            <a:chOff x="4343400" y="3048000"/>
            <a:chExt cx="457200" cy="1295400"/>
          </a:xfrm>
        </p:grpSpPr>
        <p:sp>
          <p:nvSpPr>
            <p:cNvPr id="28" name="Oval 27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 to 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 smtClean="0"/>
              <a:t>By breaking problems down into smaller parts we can concur large tasks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complicated!</a:t>
            </a:r>
          </a:p>
          <a:p>
            <a:pPr algn="ctr"/>
            <a:r>
              <a:rPr lang="en-US" dirty="0" smtClean="0"/>
              <a:t>Where do I start?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5943600" y="1219200"/>
            <a:ext cx="2286000" cy="990600"/>
          </a:xfrm>
          <a:prstGeom prst="wedgeEllipseCallout">
            <a:avLst>
              <a:gd name="adj1" fmla="val -38349"/>
              <a:gd name="adj2" fmla="val 6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Hey, this is not as hard as I thought!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38600" y="2667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15000" y="2286000"/>
            <a:ext cx="457200" cy="1295400"/>
            <a:chOff x="4343400" y="3048000"/>
            <a:chExt cx="457200" cy="1295400"/>
          </a:xfrm>
        </p:grpSpPr>
        <p:sp>
          <p:nvSpPr>
            <p:cNvPr id="14" name="Oval 13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smtClean="0"/>
              <a:t>Integrated Development Environment</a:t>
            </a:r>
          </a:p>
          <a:p>
            <a:r>
              <a:rPr lang="en-US" dirty="0" smtClean="0"/>
              <a:t>Finding a Program, Editing, Compiling, Uploading, Debugging, Saving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an IDE?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10200" y="2209800"/>
            <a:ext cx="457200" cy="1295400"/>
            <a:chOff x="4343400" y="3048000"/>
            <a:chExt cx="457200" cy="1295400"/>
          </a:xfrm>
        </p:grpSpPr>
        <p:sp>
          <p:nvSpPr>
            <p:cNvPr id="12" name="Oval 11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Callout 16"/>
          <p:cNvSpPr/>
          <p:nvPr/>
        </p:nvSpPr>
        <p:spPr>
          <a:xfrm>
            <a:off x="5943600" y="1371600"/>
            <a:ext cx="2590800" cy="990600"/>
          </a:xfrm>
          <a:prstGeom prst="wedgeEllipseCallout">
            <a:avLst>
              <a:gd name="adj1" fmla="val -52206"/>
              <a:gd name="adj2" fmla="val 4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mean it  does all that in one program?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basic does and don'ts</a:t>
            </a:r>
          </a:p>
          <a:p>
            <a:r>
              <a:rPr lang="en-US" dirty="0" smtClean="0"/>
              <a:t>Be careful to avoid short circuits</a:t>
            </a:r>
          </a:p>
          <a:p>
            <a:r>
              <a:rPr lang="en-US" dirty="0" smtClean="0"/>
              <a:t>Don't connect the +5 directly to ground</a:t>
            </a:r>
          </a:p>
          <a:p>
            <a:r>
              <a:rPr lang="en-US" dirty="0" smtClean="0"/>
              <a:t>Don't make arbitrary connections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57600" y="21336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990600" y="12192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I blow this up?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what is voltage?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 smtClean="0"/>
              <a:t>Positive and Negative</a:t>
            </a:r>
          </a:p>
          <a:p>
            <a:r>
              <a:rPr lang="en-US" dirty="0" smtClean="0"/>
              <a:t>Anode and Cathode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an LED?</a:t>
            </a:r>
            <a:endParaRPr lang="en-US" dirty="0"/>
          </a:p>
        </p:txBody>
      </p:sp>
      <p:pic>
        <p:nvPicPr>
          <p:cNvPr id="9218" name="Picture 2" descr="http://www.greenprophet.com/wp-content/uploads/2012/09/LED-lights-health-hazar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47800"/>
            <a:ext cx="2580967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13516</TotalTime>
  <Words>254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Moving Rainbow Artwork Ideas</vt:lpstr>
      <vt:lpstr>Moving Rainbow Logo</vt:lpstr>
      <vt:lpstr>Core Principals</vt:lpstr>
      <vt:lpstr>Computer Science</vt:lpstr>
      <vt:lpstr>Fear to in Control</vt:lpstr>
      <vt:lpstr>Getting Started</vt:lpstr>
      <vt:lpstr>Safety</vt:lpstr>
      <vt:lpstr>Circuits Basics</vt:lpstr>
      <vt:lpstr>What is an LED?</vt:lpstr>
      <vt:lpstr>Slide 10</vt:lpstr>
      <vt:lpstr>How can I talk to them all with one wire?</vt:lpstr>
      <vt:lpstr>Blink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Rainbow Artwork Ideas</dc:title>
  <dc:creator>Dan McCreary</dc:creator>
  <cp:lastModifiedBy>Dan McCreary</cp:lastModifiedBy>
  <cp:revision>1352</cp:revision>
  <dcterms:created xsi:type="dcterms:W3CDTF">2015-04-18T17:14:42Z</dcterms:created>
  <dcterms:modified xsi:type="dcterms:W3CDTF">2015-04-28T02:31:40Z</dcterms:modified>
</cp:coreProperties>
</file>