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7E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B7BE-5419-40D2-978B-E265E72EA34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9E0E-01FC-479B-8C22-7C67BAB0EA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inf-electronics.com/wp-content/uploads/2015/08/n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6191250" cy="2847976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2743200" y="609600"/>
            <a:ext cx="838200" cy="39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3409950" y="607219"/>
            <a:ext cx="700088" cy="39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H="1">
            <a:off x="2447925" y="818033"/>
            <a:ext cx="307183" cy="588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7894" y="707231"/>
            <a:ext cx="561978" cy="3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95513" y="920427"/>
            <a:ext cx="561976" cy="5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 descr="http://fuelcellstore.com/image/cache/data/Products/Components/battery-pack-holder-3aa-1-500x500.jpg"/>
          <p:cNvPicPr>
            <a:picLocks noChangeAspect="1" noChangeArrowheads="1"/>
          </p:cNvPicPr>
          <p:nvPr/>
        </p:nvPicPr>
        <p:blipFill>
          <a:blip r:embed="rId5" cstate="print"/>
          <a:srcRect l="27200" t="19200" r="22755" b="7217"/>
          <a:stretch>
            <a:fillRect/>
          </a:stretch>
        </p:blipFill>
        <p:spPr bwMode="auto">
          <a:xfrm rot="16200000">
            <a:off x="6364797" y="340803"/>
            <a:ext cx="1143000" cy="1680594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5684363" y="4967926"/>
            <a:ext cx="0" cy="1602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62000" y="6553200"/>
            <a:ext cx="49137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2000" y="1524000"/>
            <a:ext cx="0" cy="502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62000" y="1447800"/>
            <a:ext cx="53340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09800" y="914400"/>
            <a:ext cx="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209801" y="457200"/>
            <a:ext cx="3428999" cy="3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638800" y="457200"/>
            <a:ext cx="2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9800" y="445294"/>
            <a:ext cx="2381" cy="276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48000" y="1905000"/>
            <a:ext cx="0" cy="160020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438400" y="1905000"/>
            <a:ext cx="609600" cy="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38401" y="800100"/>
            <a:ext cx="4762" cy="110490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6800" y="457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GND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1600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5V</a:t>
            </a:r>
            <a:endParaRPr lang="en-US" sz="1600" b="1" dirty="0">
              <a:latin typeface="Arial Narrow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638801" y="1295400"/>
            <a:ext cx="457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410200" y="2438400"/>
            <a:ext cx="838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38801" y="2590800"/>
            <a:ext cx="609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10198" y="2438400"/>
            <a:ext cx="2" cy="1219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6212" y="2257720"/>
            <a:ext cx="1176337" cy="4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Box 74"/>
          <p:cNvSpPr txBox="1"/>
          <p:nvPr/>
        </p:nvSpPr>
        <p:spPr>
          <a:xfrm>
            <a:off x="304800" y="60960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Input (DI)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764506" y="804863"/>
            <a:ext cx="628650" cy="19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2362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Mode switch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400" y="914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3 AA</a:t>
            </a:r>
          </a:p>
          <a:p>
            <a:r>
              <a:rPr lang="en-US" sz="1200" b="1" dirty="0" smtClean="0">
                <a:latin typeface="Arial Narrow" pitchFamily="34" charset="0"/>
              </a:rPr>
              <a:t>Battery</a:t>
            </a:r>
            <a:br>
              <a:rPr lang="en-US" sz="1200" b="1" dirty="0" smtClean="0">
                <a:latin typeface="Arial Narrow" pitchFamily="34" charset="0"/>
              </a:rPr>
            </a:br>
            <a:r>
              <a:rPr lang="en-US" sz="1200" b="1" dirty="0" smtClean="0">
                <a:latin typeface="Arial Narrow" pitchFamily="34" charset="0"/>
              </a:rPr>
              <a:t>Pack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43200" y="9906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WS2812B Addressable LED strip (12)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52800" y="2743200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Arduino Nano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101614" y="82617"/>
            <a:ext cx="23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Always turn power </a:t>
            </a:r>
            <a:r>
              <a:rPr lang="en-US" sz="1400" b="1" dirty="0" smtClean="0"/>
              <a:t>off</a:t>
            </a:r>
            <a:r>
              <a:rPr lang="en-US" sz="1400" dirty="0" smtClean="0"/>
              <a:t> before connecting to PC's USB.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7</cp:revision>
  <dcterms:created xsi:type="dcterms:W3CDTF">2015-10-12T12:48:00Z</dcterms:created>
  <dcterms:modified xsi:type="dcterms:W3CDTF">2015-10-12T13:23:29Z</dcterms:modified>
</cp:coreProperties>
</file>