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-6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2017 </a:t>
            </a:r>
            <a:r>
              <a:rPr lang="en-US" sz="2400" b="1" dirty="0" err="1" smtClean="0"/>
              <a:t>HackDay</a:t>
            </a:r>
            <a:r>
              <a:rPr lang="en-US" sz="2400" b="1" dirty="0" smtClean="0"/>
              <a:t>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8137" y="541978"/>
            <a:ext cx="4564063" cy="1892040"/>
            <a:chOff x="1447800" y="651248"/>
            <a:chExt cx="4564063" cy="1892040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8004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330 Ohm Resistor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LED – max current 20ma</a:t>
              </a: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3 AAA battery pack with switch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47675" y="3242501"/>
            <a:ext cx="5619750" cy="1595159"/>
            <a:chOff x="392113" y="3415128"/>
            <a:chExt cx="5619750" cy="1595159"/>
          </a:xfrm>
        </p:grpSpPr>
        <p:sp>
          <p:nvSpPr>
            <p:cNvPr id="19" name="TextBox 18"/>
            <p:cNvSpPr txBox="1"/>
            <p:nvPr/>
          </p:nvSpPr>
          <p:spPr>
            <a:xfrm>
              <a:off x="392113" y="3472002"/>
              <a:ext cx="5619750" cy="1538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 smtClean="0">
                <a:latin typeface="Arial Narrow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" y="3655931"/>
              <a:ext cx="1987550" cy="72407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687" y="3778969"/>
              <a:ext cx="3232150" cy="3873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5119687" y="3972644"/>
              <a:ext cx="685800" cy="1449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387" y="4397776"/>
              <a:ext cx="5372100" cy="549615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1612901" y="3775590"/>
              <a:ext cx="838200" cy="143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7675" y="3415128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2: Install the NeoPixel Library</a:t>
              </a:r>
              <a:endParaRPr lang="en-US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462087" y="4734637"/>
              <a:ext cx="685800" cy="1775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2276" y="4999960"/>
            <a:ext cx="4691925" cy="420927"/>
            <a:chOff x="381000" y="5090266"/>
            <a:chExt cx="4691925" cy="420927"/>
          </a:xfrm>
        </p:grpSpPr>
        <p:sp>
          <p:nvSpPr>
            <p:cNvPr id="29" name="TextBox 28"/>
            <p:cNvSpPr txBox="1"/>
            <p:nvPr/>
          </p:nvSpPr>
          <p:spPr>
            <a:xfrm>
              <a:off x="381000" y="5178432"/>
              <a:ext cx="4691925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http://</a:t>
              </a:r>
              <a:r>
                <a:rPr lang="en-US" sz="1200" dirty="0" err="1" smtClean="0">
                  <a:latin typeface="Arial Narrow" pitchFamily="34" charset="0"/>
                </a:rPr>
                <a:t>www.wch.cn</a:t>
              </a:r>
              <a:r>
                <a:rPr lang="en-US" sz="1200" dirty="0" smtClean="0">
                  <a:latin typeface="Arial Narrow" pitchFamily="34" charset="0"/>
                </a:rPr>
                <a:t>/download/CH341SER_ZIP.html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2" y="7058358"/>
            <a:ext cx="5767387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 smtClean="0"/>
              <a:t>5: </a:t>
            </a:r>
            <a:r>
              <a:rPr lang="en-US" sz="1000" dirty="0" smtClean="0"/>
              <a:t>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0" y="7955104"/>
            <a:ext cx="946875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</a:t>
            </a:r>
            <a:r>
              <a:rPr lang="en-US" sz="1000" dirty="0" smtClean="0"/>
              <a:t>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92221" cy="96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4" y="5597717"/>
            <a:ext cx="334168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</a:t>
            </a:r>
            <a:r>
              <a:rPr lang="en-US" sz="1000" dirty="0" smtClean="0"/>
              <a:t>4: Set the Board to Nano and Port to CH340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8714" y="5834446"/>
            <a:ext cx="1633601" cy="7363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33800" y="5867400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30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490</Words>
  <Application>Microsoft Macintosh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2017 HackDay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16</cp:revision>
  <dcterms:created xsi:type="dcterms:W3CDTF">2016-10-22T11:43:46Z</dcterms:created>
  <dcterms:modified xsi:type="dcterms:W3CDTF">2017-10-28T00:27:59Z</dcterms:modified>
</cp:coreProperties>
</file>