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-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Moving Rainbow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12901" y="775038"/>
            <a:ext cx="4564063" cy="1153376"/>
            <a:chOff x="1447800" y="651248"/>
            <a:chExt cx="4564063" cy="1153376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0618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5137" y="232960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6575" y="219812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094" y="3015394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6" y="3199323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084" y="3322361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38808" y="3516036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" y="3941168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66641" y="3318982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9691" y="2958520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13016" y="4278029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2" y="4827644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70793" y="5749594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 on Windows the </a:t>
            </a:r>
            <a:br>
              <a:rPr lang="en-US" sz="1200" dirty="0" smtClean="0"/>
            </a:br>
            <a:r>
              <a:rPr lang="en-US" sz="1200" dirty="0" smtClean="0"/>
              <a:t>port name is “COM3”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r “COM4”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</a:t>
              </a:r>
              <a:r>
                <a:rPr lang="en-US" sz="1200" smtClean="0">
                  <a:latin typeface="Arial Narrow" pitchFamily="34" charset="0"/>
                </a:rPr>
                <a:t>NUMBER_PIXELS </a:t>
              </a:r>
              <a:r>
                <a:rPr lang="en-US" sz="1200" smtClean="0">
                  <a:latin typeface="Arial Narrow" pitchFamily="34" charset="0"/>
                </a:rPr>
                <a:t>60 </a:t>
              </a:r>
              <a:r>
                <a:rPr lang="en-US" sz="1200" dirty="0" smtClean="0">
                  <a:latin typeface="Arial Narrow" pitchFamily="34" charset="0"/>
                </a:rPr>
                <a:t>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2141501"/>
            <a:chOff x="323850" y="3387264"/>
            <a:chExt cx="5458188" cy="2141501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715000"/>
            <a:ext cx="6019800" cy="2478927"/>
            <a:chOff x="640987" y="7881107"/>
            <a:chExt cx="6019800" cy="2478927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240065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the first pixel to flash red </a:t>
              </a:r>
              <a:r>
                <a:rPr lang="en-US" sz="1200" b="1" dirty="0" smtClean="0"/>
                <a:t>on</a:t>
              </a:r>
              <a:r>
                <a:rPr lang="en-US" sz="1200" dirty="0" smtClean="0"/>
                <a:t> for 1 second and </a:t>
              </a:r>
              <a:r>
                <a:rPr lang="en-US" sz="1200" b="1" dirty="0" smtClean="0"/>
                <a:t>off</a:t>
              </a:r>
              <a:r>
                <a:rPr lang="en-US" sz="1200" dirty="0" smtClean="0"/>
                <a:t> for 1 second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speed of flashing to be 1/10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of a second on and 1/10th of a second off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How fast can you make the first pixel flash?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change the color of the first pixel (red, green, blue)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and D3 (interrupts) to ground through a momentary push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create a game?  Can you trap a moving pixel in a “jail” to get a point?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494</Words>
  <Application>Microsoft Macintosh PowerPoint</Application>
  <PresentationFormat>On-screen Show (4:3)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2018 Moving Rainbow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23</cp:revision>
  <cp:lastPrinted>2018-01-12T00:00:56Z</cp:lastPrinted>
  <dcterms:created xsi:type="dcterms:W3CDTF">2016-10-22T11:43:46Z</dcterms:created>
  <dcterms:modified xsi:type="dcterms:W3CDTF">2018-10-14T16:07:01Z</dcterms:modified>
</cp:coreProperties>
</file>