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76"/>
  </p:normalViewPr>
  <p:slideViewPr>
    <p:cSldViewPr>
      <p:cViewPr>
        <p:scale>
          <a:sx n="200" d="100"/>
          <a:sy n="200" d="100"/>
        </p:scale>
        <p:origin x="208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7F16E-4C38-1E41-84AF-AA19D4DCBAA8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63615-A684-9944-92F1-EF5928053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8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3615-A684-9944-92F1-EF5928053B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78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7CF7C-1FA5-40F9-B14A-8E1D58938A8E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0"/>
            <a:ext cx="5276850" cy="609600"/>
          </a:xfrm>
        </p:spPr>
        <p:txBody>
          <a:bodyPr>
            <a:normAutofit/>
          </a:bodyPr>
          <a:lstStyle/>
          <a:p>
            <a:pPr marL="742950" indent="-742950"/>
            <a:r>
              <a:rPr lang="en-US" sz="2400" b="1" dirty="0" smtClean="0"/>
              <a:t>2017 </a:t>
            </a:r>
            <a:r>
              <a:rPr lang="en-US" sz="2400" b="1" dirty="0" err="1" smtClean="0"/>
              <a:t>HackDay</a:t>
            </a:r>
            <a:r>
              <a:rPr lang="en-US" sz="2400" b="1" dirty="0" smtClean="0"/>
              <a:t> LED Kit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742795"/>
            <a:ext cx="5257800" cy="207749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tIns="91440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Arduino Nano (CH340)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1/2 breadboard (400 tie points)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330 Ohm Resistor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LED – max current 20ma</a:t>
            </a:r>
            <a:endParaRPr lang="en-US" sz="1400" dirty="0"/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USB cable (mini-b)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30</a:t>
            </a:r>
            <a:r>
              <a:rPr lang="en-US" sz="1400" dirty="0" smtClean="0"/>
              <a:t> </a:t>
            </a:r>
            <a:r>
              <a:rPr lang="en-US" sz="1400" dirty="0" smtClean="0"/>
              <a:t>pixel NeoPixel strip with GND (black), 5v (red) and data (</a:t>
            </a:r>
            <a:r>
              <a:rPr lang="en-US" sz="1400" dirty="0" smtClean="0"/>
              <a:t>yel.)</a:t>
            </a:r>
            <a:endParaRPr lang="en-US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Momentary push </a:t>
            </a:r>
            <a:r>
              <a:rPr lang="en-US" sz="1400" dirty="0" smtClean="0"/>
              <a:t>buttons and wire</a:t>
            </a:r>
            <a:endParaRPr lang="en-US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3 AAA battery pack with switch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3</a:t>
            </a:r>
            <a:r>
              <a:rPr lang="en-US" sz="1400" dirty="0" smtClean="0"/>
              <a:t> AAA batteries</a:t>
            </a:r>
            <a:endParaRPr lang="en-US" sz="1400" dirty="0"/>
          </a:p>
        </p:txBody>
      </p:sp>
      <p:grpSp>
        <p:nvGrpSpPr>
          <p:cNvPr id="3" name="Group 2"/>
          <p:cNvGrpSpPr/>
          <p:nvPr/>
        </p:nvGrpSpPr>
        <p:grpSpPr>
          <a:xfrm>
            <a:off x="228600" y="201304"/>
            <a:ext cx="1219200" cy="1059597"/>
            <a:chOff x="5410200" y="685800"/>
            <a:chExt cx="1219200" cy="1059597"/>
          </a:xfrm>
        </p:grpSpPr>
        <p:grpSp>
          <p:nvGrpSpPr>
            <p:cNvPr id="7" name="Group 6"/>
            <p:cNvGrpSpPr/>
            <p:nvPr/>
          </p:nvGrpSpPr>
          <p:grpSpPr>
            <a:xfrm>
              <a:off x="5410200" y="685800"/>
              <a:ext cx="866062" cy="228600"/>
              <a:chOff x="180975" y="304800"/>
              <a:chExt cx="866062" cy="228600"/>
            </a:xfrm>
          </p:grpSpPr>
          <p:pic>
            <p:nvPicPr>
              <p:cNvPr id="8" name="Picture 6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33400" y="304800"/>
                <a:ext cx="513637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9" name="Straight Connector 8"/>
              <p:cNvCxnSpPr/>
              <p:nvPr/>
            </p:nvCxnSpPr>
            <p:spPr>
              <a:xfrm>
                <a:off x="338138" y="304800"/>
                <a:ext cx="3048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38125" y="381000"/>
                <a:ext cx="3048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80975" y="457200"/>
                <a:ext cx="3048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80975" y="533400"/>
                <a:ext cx="3048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5486400" y="914400"/>
              <a:ext cx="1143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Arduino Moving Rainbow</a:t>
              </a:r>
              <a:endParaRPr lang="en-US" dirty="0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1524000" y="651248"/>
            <a:ext cx="914400" cy="18309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Kit Contents</a:t>
            </a:r>
            <a:endParaRPr lang="en-US" sz="1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361950" y="3048000"/>
            <a:ext cx="6019800" cy="4154197"/>
            <a:chOff x="581025" y="3598007"/>
            <a:chExt cx="6019800" cy="4154197"/>
          </a:xfrm>
        </p:grpSpPr>
        <p:sp>
          <p:nvSpPr>
            <p:cNvPr id="5" name="TextBox 4"/>
            <p:cNvSpPr txBox="1"/>
            <p:nvPr/>
          </p:nvSpPr>
          <p:spPr>
            <a:xfrm>
              <a:off x="581025" y="3689553"/>
              <a:ext cx="6019800" cy="406265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tIns="137160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Learn how to solder solid wires to ends of battery pack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Hook up battery to breadboard rails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Hook up LED circuit </a:t>
              </a:r>
              <a:r>
                <a:rPr lang="en-US" sz="1400" dirty="0" smtClean="0"/>
                <a:t>in series with </a:t>
              </a:r>
              <a:r>
                <a:rPr lang="en-US" sz="1400" dirty="0" smtClean="0"/>
                <a:t>330 ohm </a:t>
              </a:r>
              <a:r>
                <a:rPr lang="en-US" sz="1400" dirty="0" smtClean="0"/>
                <a:t>resistor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Add a button to turn on and off the LED</a:t>
              </a:r>
              <a:endParaRPr lang="en-US" sz="1400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Plug </a:t>
              </a:r>
              <a:r>
                <a:rPr lang="en-US" sz="1400" dirty="0" smtClean="0"/>
                <a:t>in Arduino Nano to breadboard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Connect 5v and GND wires and verify LEDs </a:t>
              </a:r>
              <a:r>
                <a:rPr lang="en-US" sz="1400" dirty="0" smtClean="0"/>
                <a:t>on Arduino work</a:t>
              </a:r>
              <a:endParaRPr lang="en-US" sz="1400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Download Arduino IDE software and plug in USB cable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Get "blink" lab to work (configure board and port) and use upload button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Download NeoPixel </a:t>
              </a:r>
              <a:r>
                <a:rPr lang="en-US" sz="1400" dirty="0" smtClean="0"/>
                <a:t>libraries</a:t>
              </a:r>
              <a:endParaRPr lang="en-US" sz="1400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Connect </a:t>
              </a:r>
              <a:r>
                <a:rPr lang="en-US" sz="1400" dirty="0" smtClean="0"/>
                <a:t>NeoPixel strip to pin 12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Run NeoPixel example </a:t>
              </a:r>
              <a:r>
                <a:rPr lang="en-US" sz="1400" dirty="0" smtClean="0"/>
                <a:t>programs (</a:t>
              </a:r>
              <a:r>
                <a:rPr lang="en-US" sz="1400" dirty="0" err="1" smtClean="0"/>
                <a:t>strandtest</a:t>
              </a:r>
              <a:r>
                <a:rPr lang="en-US" sz="1400" dirty="0" smtClean="0"/>
                <a:t>)</a:t>
              </a:r>
              <a:endParaRPr lang="en-US" sz="1400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Find Moving Rainbow examples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Work though various examples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On moving rainbow github/</a:t>
              </a:r>
              <a:r>
                <a:rPr lang="en-US" sz="1400" dirty="0" err="1" smtClean="0"/>
                <a:t>src</a:t>
              </a:r>
              <a:r>
                <a:rPr lang="en-US" sz="1400" dirty="0" smtClean="0"/>
                <a:t> find mini-maker-fair LED strip two buttons program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Wire button from D2 (interrupt) to ground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Try all the modes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Create your own mode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84213" y="3598007"/>
              <a:ext cx="91440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Sample Labs</a:t>
              </a:r>
              <a:endParaRPr lang="en-US" sz="1000" dirty="0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3889" y="7848600"/>
            <a:ext cx="3808461" cy="94733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75" y="7467600"/>
            <a:ext cx="1390650" cy="94853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50" y="998743"/>
            <a:ext cx="5619750" cy="15382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 smtClean="0"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09537"/>
            <a:ext cx="6172200" cy="316901"/>
          </a:xfrm>
        </p:spPr>
        <p:txBody>
          <a:bodyPr>
            <a:normAutofit fontScale="90000"/>
          </a:bodyPr>
          <a:lstStyle/>
          <a:p>
            <a:r>
              <a:rPr lang="en-US" sz="2400" dirty="0" smtClean="0">
                <a:latin typeface="Arial Narrow" charset="0"/>
                <a:ea typeface="Arial Narrow" charset="0"/>
                <a:cs typeface="Arial Narrow" charset="0"/>
              </a:rPr>
              <a:t>NeoPixel Code Examples</a:t>
            </a:r>
            <a:endParaRPr lang="en-US" sz="2400" dirty="0"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3012" y="3996966"/>
            <a:ext cx="6096000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latin typeface="Arial Narrow" pitchFamily="34" charset="0"/>
            </a:endParaRPr>
          </a:p>
          <a:p>
            <a:r>
              <a:rPr lang="en-US" sz="1200" dirty="0" smtClean="0">
                <a:latin typeface="Arial Narrow" pitchFamily="34" charset="0"/>
              </a:rPr>
              <a:t>#</a:t>
            </a:r>
            <a:r>
              <a:rPr lang="en-US" sz="1200" dirty="0" smtClean="0">
                <a:latin typeface="Arial Narrow" pitchFamily="34" charset="0"/>
              </a:rPr>
              <a:t>include &lt;Adafruit_NeoPixel.h&gt;</a:t>
            </a:r>
          </a:p>
          <a:p>
            <a:r>
              <a:rPr lang="en-US" sz="1200" dirty="0" smtClean="0">
                <a:latin typeface="Arial Narrow" pitchFamily="34" charset="0"/>
              </a:rPr>
              <a:t>#define LEDPIN </a:t>
            </a:r>
            <a:r>
              <a:rPr lang="en-US" sz="1200" dirty="0" smtClean="0">
                <a:latin typeface="Arial Narrow" pitchFamily="34" charset="0"/>
              </a:rPr>
              <a:t>12 </a:t>
            </a:r>
            <a:r>
              <a:rPr lang="en-US" sz="1200" dirty="0" smtClean="0">
                <a:solidFill>
                  <a:srgbClr val="00B050"/>
                </a:solidFill>
                <a:latin typeface="Arial Narrow" pitchFamily="34" charset="0"/>
              </a:rPr>
              <a:t>// connect the Data from the strip to this pin on the Arduino</a:t>
            </a:r>
          </a:p>
          <a:p>
            <a:r>
              <a:rPr lang="en-US" sz="1200" dirty="0" smtClean="0">
                <a:latin typeface="Arial Narrow" pitchFamily="34" charset="0"/>
              </a:rPr>
              <a:t>#define </a:t>
            </a:r>
            <a:r>
              <a:rPr lang="en-US" sz="1200" dirty="0" smtClean="0">
                <a:latin typeface="Arial Narrow" pitchFamily="34" charset="0"/>
              </a:rPr>
              <a:t>NUMBER_PIXELS 30 </a:t>
            </a:r>
            <a:r>
              <a:rPr lang="en-US" sz="1200" dirty="0" smtClean="0">
                <a:latin typeface="Arial Narrow" pitchFamily="34" charset="0"/>
              </a:rPr>
              <a:t>/</a:t>
            </a:r>
            <a:r>
              <a:rPr lang="en-US" sz="1200" dirty="0">
                <a:solidFill>
                  <a:srgbClr val="00B050"/>
                </a:solidFill>
                <a:latin typeface="Arial Narrow" pitchFamily="34" charset="0"/>
              </a:rPr>
              <a:t>/ the number of pixels in your LED strip</a:t>
            </a:r>
          </a:p>
          <a:p>
            <a:r>
              <a:rPr lang="en-US" sz="1200" dirty="0" smtClean="0">
                <a:latin typeface="Arial Narrow" pitchFamily="34" charset="0"/>
              </a:rPr>
              <a:t>Adafruit_NeoPixel strip = </a:t>
            </a:r>
            <a:r>
              <a:rPr lang="en-US" sz="1200" dirty="0" err="1" smtClean="0">
                <a:latin typeface="Arial Narrow" pitchFamily="34" charset="0"/>
              </a:rPr>
              <a:t>Adafruit_NeoPixel</a:t>
            </a:r>
            <a:r>
              <a:rPr lang="en-US" sz="1200" dirty="0" smtClean="0">
                <a:latin typeface="Arial Narrow" pitchFamily="34" charset="0"/>
              </a:rPr>
              <a:t>(NUMBER_PIXELS</a:t>
            </a:r>
            <a:r>
              <a:rPr lang="en-US" sz="1200" dirty="0" smtClean="0">
                <a:latin typeface="Arial Narrow" pitchFamily="34" charset="0"/>
              </a:rPr>
              <a:t>, LEDPIN, NEO_GRB + NEO_KHZ800</a:t>
            </a:r>
            <a:r>
              <a:rPr lang="en-US" sz="1200" dirty="0" smtClean="0">
                <a:latin typeface="Arial Narrow" pitchFamily="34" charset="0"/>
              </a:rPr>
              <a:t>);</a:t>
            </a:r>
            <a:endParaRPr lang="en-US" sz="1200" dirty="0" smtClean="0">
              <a:latin typeface="Arial Narrow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00" y="5118442"/>
            <a:ext cx="544830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latin typeface="Arial Narrow" pitchFamily="34" charset="0"/>
            </a:endParaRPr>
          </a:p>
          <a:p>
            <a:r>
              <a:rPr lang="en-US" sz="1200" b="1" dirty="0" smtClean="0">
                <a:latin typeface="Arial" charset="0"/>
                <a:ea typeface="Arial" charset="0"/>
                <a:cs typeface="Arial" charset="0"/>
              </a:rPr>
              <a:t>void </a:t>
            </a:r>
            <a:r>
              <a:rPr lang="en-US" sz="1200" b="1" dirty="0" smtClean="0">
                <a:latin typeface="Arial" charset="0"/>
                <a:ea typeface="Arial" charset="0"/>
                <a:cs typeface="Arial" charset="0"/>
              </a:rPr>
              <a:t>setup() 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{</a:t>
            </a:r>
          </a:p>
          <a:p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 strip.begin(); </a:t>
            </a:r>
            <a:r>
              <a:rPr lang="en-US" sz="1200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// initialize all the </a:t>
            </a:r>
            <a:r>
              <a:rPr lang="en-US" sz="1200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variables </a:t>
            </a:r>
            <a:r>
              <a:rPr lang="mr-IN" sz="1200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sz="1200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 don’t forget this line!</a:t>
            </a:r>
          </a:p>
          <a:p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strip.setPixelColor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(0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, 255, 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125, 0); </a:t>
            </a:r>
            <a:r>
              <a:rPr lang="en-US" sz="12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// set pixel 0 to be </a:t>
            </a:r>
            <a:r>
              <a:rPr lang="en-US" sz="1200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yellow</a:t>
            </a:r>
            <a:endParaRPr lang="en-US" sz="1200" dirty="0" smtClean="0">
              <a:solidFill>
                <a:srgbClr val="00B05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 strip.show(); </a:t>
            </a:r>
            <a:r>
              <a:rPr lang="en-US" sz="1200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// </a:t>
            </a:r>
            <a:r>
              <a:rPr lang="en-US" sz="12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1200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end the data to the LED strip </a:t>
            </a:r>
            <a:r>
              <a:rPr lang="mr-IN" sz="1200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sz="1200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 must do this after any change</a:t>
            </a:r>
          </a:p>
          <a:p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 delay(1000); </a:t>
            </a:r>
            <a:r>
              <a:rPr lang="en-US" sz="1200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 // wait 1 second</a:t>
            </a:r>
            <a:endParaRPr lang="en-US" sz="1200" dirty="0" smtClean="0">
              <a:solidFill>
                <a:srgbClr val="00B05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}</a:t>
            </a:r>
            <a:endParaRPr lang="en-US" sz="1200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850" y="572772"/>
            <a:ext cx="485775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Narrow" pitchFamily="34" charset="0"/>
              </a:rPr>
              <a:t>Download the </a:t>
            </a:r>
            <a:r>
              <a:rPr lang="en-US" sz="1200" dirty="0">
                <a:latin typeface="Arial Narrow" pitchFamily="34" charset="0"/>
              </a:rPr>
              <a:t>Arduino IDE software from https://</a:t>
            </a:r>
            <a:r>
              <a:rPr lang="en-US" sz="1200" dirty="0" err="1">
                <a:latin typeface="Arial Narrow" pitchFamily="34" charset="0"/>
              </a:rPr>
              <a:t>www.arduino.cc</a:t>
            </a:r>
            <a:r>
              <a:rPr lang="en-US" sz="1200" dirty="0">
                <a:latin typeface="Arial Narrow" pitchFamily="34" charset="0"/>
              </a:rPr>
              <a:t>/</a:t>
            </a:r>
            <a:r>
              <a:rPr lang="en-US" sz="1200" dirty="0" err="1">
                <a:latin typeface="Arial Narrow" pitchFamily="34" charset="0"/>
              </a:rPr>
              <a:t>en</a:t>
            </a:r>
            <a:r>
              <a:rPr lang="en-US" sz="1200" dirty="0">
                <a:latin typeface="Arial Narrow" pitchFamily="34" charset="0"/>
              </a:rPr>
              <a:t>/Main/Software </a:t>
            </a:r>
            <a:endParaRPr lang="en-US" sz="1200" dirty="0" smtClean="0">
              <a:latin typeface="Arial Narrow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006548"/>
            <a:ext cx="1987550" cy="7240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261533"/>
            <a:ext cx="3232150" cy="38735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5105400" y="1455208"/>
            <a:ext cx="685800" cy="1449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" y="1880340"/>
            <a:ext cx="5372100" cy="549615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1524000" y="1269662"/>
            <a:ext cx="838200" cy="1434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33012" y="6665664"/>
            <a:ext cx="5458188" cy="16927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latin typeface="Arial Narrow" pitchFamily="34" charset="0"/>
            </a:endParaRPr>
          </a:p>
          <a:p>
            <a:r>
              <a:rPr lang="en-US" sz="1200" b="1" dirty="0"/>
              <a:t>void</a:t>
            </a:r>
            <a:r>
              <a:rPr lang="en-US" sz="1200" dirty="0"/>
              <a:t> </a:t>
            </a:r>
            <a:r>
              <a:rPr lang="en-US" sz="1200" b="1" dirty="0"/>
              <a:t>loop</a:t>
            </a:r>
            <a:r>
              <a:rPr lang="en-US" sz="1200" dirty="0"/>
              <a:t>() </a:t>
            </a:r>
            <a:r>
              <a:rPr lang="en-US" sz="1200" dirty="0" smtClean="0"/>
              <a:t>{</a:t>
            </a:r>
          </a:p>
          <a:p>
            <a:r>
              <a:rPr lang="en-US" sz="1200" b="1" dirty="0" smtClean="0"/>
              <a:t>   for</a:t>
            </a:r>
            <a:r>
              <a:rPr lang="en-US" sz="1200" dirty="0" smtClean="0"/>
              <a:t> </a:t>
            </a:r>
            <a:r>
              <a:rPr lang="en-US" sz="1200" dirty="0"/>
              <a:t>(</a:t>
            </a:r>
            <a:r>
              <a:rPr lang="en-US" sz="1200" b="1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=0; </a:t>
            </a:r>
            <a:r>
              <a:rPr lang="en-US" sz="1200" dirty="0" err="1" smtClean="0"/>
              <a:t>i</a:t>
            </a:r>
            <a:r>
              <a:rPr lang="en-US" sz="1200" dirty="0" smtClean="0"/>
              <a:t>&lt;NUMBER_PIXELS</a:t>
            </a:r>
            <a:r>
              <a:rPr lang="en-US" sz="1200" dirty="0"/>
              <a:t>; </a:t>
            </a:r>
            <a:r>
              <a:rPr lang="en-US" sz="1200" dirty="0" err="1"/>
              <a:t>i</a:t>
            </a:r>
            <a:r>
              <a:rPr lang="en-US" sz="1200" dirty="0" smtClean="0"/>
              <a:t>++) 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</a:t>
            </a:r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strip.setPixelColor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, 255, 0, 0); </a:t>
            </a:r>
            <a:r>
              <a:rPr lang="en-US" sz="1200" i="1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// turn the "</a:t>
            </a:r>
            <a:r>
              <a:rPr lang="en-US" sz="1200" i="1" dirty="0" err="1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i"th</a:t>
            </a:r>
            <a:r>
              <a:rPr lang="en-US" sz="1200" i="1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 pixel </a:t>
            </a:r>
            <a:r>
              <a:rPr lang="en-US" sz="1200" i="1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on</a:t>
            </a:r>
            <a:endParaRPr lang="en-US" sz="1200" dirty="0">
              <a:solidFill>
                <a:srgbClr val="00B05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12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     </a:t>
            </a:r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strip.show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();  </a:t>
            </a:r>
            <a:r>
              <a:rPr lang="en-US" sz="12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// send the data to the LED strip</a:t>
            </a:r>
            <a:endParaRPr lang="en-US" sz="12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     delay(100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); 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// </a:t>
            </a:r>
            <a:r>
              <a:rPr lang="en-US" sz="1200" i="1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wait </a:t>
            </a:r>
            <a:r>
              <a:rPr lang="en-US" sz="1200" i="1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1/10th of a </a:t>
            </a:r>
            <a:r>
              <a:rPr lang="en-US" sz="1200" i="1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second </a:t>
            </a:r>
            <a:r>
              <a:rPr lang="mr-IN" sz="1200" i="1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sz="1200" i="1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 a lower number makes it go faster</a:t>
            </a:r>
            <a:endParaRPr lang="en-US" sz="1200" dirty="0">
              <a:solidFill>
                <a:srgbClr val="00B05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     </a:t>
            </a:r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strip.setPixelColor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, 0, 0, 0); </a:t>
            </a:r>
            <a:r>
              <a:rPr lang="en-US" sz="12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// </a:t>
            </a:r>
            <a:r>
              <a:rPr lang="en-US" sz="1200" i="1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turn </a:t>
            </a:r>
            <a:r>
              <a:rPr lang="en-US" sz="1200" i="1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the "</a:t>
            </a:r>
            <a:r>
              <a:rPr lang="en-US" sz="1200" i="1" dirty="0" err="1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i"th</a:t>
            </a:r>
            <a:r>
              <a:rPr lang="en-US" sz="1200" i="1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 pixel </a:t>
            </a:r>
            <a:r>
              <a:rPr lang="en-US" sz="1200" i="1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off</a:t>
            </a:r>
            <a:endParaRPr lang="en-US" sz="1200" dirty="0">
              <a:solidFill>
                <a:srgbClr val="00B05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  }</a:t>
            </a:r>
          </a:p>
          <a:p>
            <a:r>
              <a:rPr lang="en-US" sz="1200" dirty="0" smtClean="0"/>
              <a:t>}</a:t>
            </a:r>
            <a:endParaRPr lang="en-US" sz="1200" dirty="0">
              <a:latin typeface="Arial Narrow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42900" y="433891"/>
            <a:ext cx="1524000" cy="18309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Step 1: Download the IDE</a:t>
            </a:r>
            <a:endParaRPr lang="en-US" sz="1000"/>
          </a:p>
        </p:txBody>
      </p:sp>
      <p:sp>
        <p:nvSpPr>
          <p:cNvPr id="14" name="Rounded Rectangle 13"/>
          <p:cNvSpPr/>
          <p:nvPr/>
        </p:nvSpPr>
        <p:spPr>
          <a:xfrm>
            <a:off x="342900" y="919019"/>
            <a:ext cx="1987550" cy="18309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Step 2: Install the NeoPixel Library</a:t>
            </a:r>
            <a:endParaRPr lang="en-US" sz="1000" dirty="0"/>
          </a:p>
        </p:txBody>
      </p:sp>
      <p:sp>
        <p:nvSpPr>
          <p:cNvPr id="16" name="Oval 15"/>
          <p:cNvSpPr/>
          <p:nvPr/>
        </p:nvSpPr>
        <p:spPr>
          <a:xfrm>
            <a:off x="1447800" y="2217201"/>
            <a:ext cx="685800" cy="17752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42900" y="2666003"/>
            <a:ext cx="4691925" cy="4046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US" sz="1200" dirty="0" smtClean="0">
              <a:latin typeface="Arial Narrow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74650" y="2583375"/>
            <a:ext cx="1987550" cy="18309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Step 3: Install the CH340 Driver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342900" y="2752108"/>
            <a:ext cx="4691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Narrow" pitchFamily="34" charset="0"/>
              </a:rPr>
              <a:t>Download CH341 driver from: http://</a:t>
            </a:r>
            <a:r>
              <a:rPr lang="en-US" sz="1200" dirty="0" err="1">
                <a:latin typeface="Arial Narrow" pitchFamily="34" charset="0"/>
              </a:rPr>
              <a:t>www.wch.cn</a:t>
            </a:r>
            <a:r>
              <a:rPr lang="en-US" sz="1200" dirty="0">
                <a:latin typeface="Arial Narrow" pitchFamily="34" charset="0"/>
              </a:rPr>
              <a:t>/download/CH341SER_ZIP.html</a:t>
            </a:r>
          </a:p>
          <a:p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342900" y="3244567"/>
            <a:ext cx="3771900" cy="4046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US" sz="1200" dirty="0" smtClean="0">
              <a:latin typeface="Arial Narrow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87350" y="3158082"/>
            <a:ext cx="2292350" cy="18309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Step </a:t>
            </a:r>
            <a:r>
              <a:rPr lang="en-US" sz="1000" smtClean="0"/>
              <a:t>4: Open the Moving Rainbow Labs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419100" y="3321608"/>
            <a:ext cx="3757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Arial Narrow" pitchFamily="34" charset="0"/>
              </a:rPr>
              <a:t>Open: </a:t>
            </a:r>
            <a:r>
              <a:rPr lang="en-US" sz="1200" dirty="0">
                <a:latin typeface="Arial Narrow" pitchFamily="34" charset="0"/>
              </a:rPr>
              <a:t>http://moving-</a:t>
            </a:r>
            <a:r>
              <a:rPr lang="en-US" sz="1200" dirty="0" err="1">
                <a:latin typeface="Arial Narrow" pitchFamily="34" charset="0"/>
              </a:rPr>
              <a:t>rainbow.readthedocs.io</a:t>
            </a:r>
            <a:r>
              <a:rPr lang="en-US" sz="1200" dirty="0">
                <a:latin typeface="Arial Narrow" pitchFamily="34" charset="0"/>
              </a:rPr>
              <a:t>/</a:t>
            </a:r>
            <a:r>
              <a:rPr lang="en-US" sz="1200" dirty="0" err="1">
                <a:latin typeface="Arial Narrow" pitchFamily="34" charset="0"/>
              </a:rPr>
              <a:t>en</a:t>
            </a:r>
            <a:r>
              <a:rPr lang="en-US" sz="1200" dirty="0">
                <a:latin typeface="Arial Narrow" pitchFamily="34" charset="0"/>
              </a:rPr>
              <a:t>/latest/README/</a:t>
            </a:r>
          </a:p>
          <a:p>
            <a:endParaRPr lang="en-US" sz="1200" dirty="0"/>
          </a:p>
        </p:txBody>
      </p:sp>
      <p:sp>
        <p:nvSpPr>
          <p:cNvPr id="26" name="Rounded Rectangle 25"/>
          <p:cNvSpPr/>
          <p:nvPr/>
        </p:nvSpPr>
        <p:spPr>
          <a:xfrm>
            <a:off x="400050" y="3924642"/>
            <a:ext cx="1123950" cy="18309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Sample Preamble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387350" y="5060118"/>
            <a:ext cx="1123950" cy="18309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Sample Setup</a:t>
            </a:r>
            <a:endParaRPr lang="en-US" sz="1000" dirty="0"/>
          </a:p>
        </p:txBody>
      </p:sp>
      <p:sp>
        <p:nvSpPr>
          <p:cNvPr id="28" name="Rounded Rectangle 27"/>
          <p:cNvSpPr/>
          <p:nvPr/>
        </p:nvSpPr>
        <p:spPr>
          <a:xfrm>
            <a:off x="374650" y="6609250"/>
            <a:ext cx="1536700" cy="18309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Sample Moving Pixel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97770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446</Words>
  <Application>Microsoft Macintosh PowerPoint</Application>
  <PresentationFormat>On-screen Show (4:3)</PresentationFormat>
  <Paragraphs>63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 Narrow</vt:lpstr>
      <vt:lpstr>Calibri</vt:lpstr>
      <vt:lpstr>Arial</vt:lpstr>
      <vt:lpstr>Office Theme</vt:lpstr>
      <vt:lpstr>2017 HackDay LED Kit</vt:lpstr>
      <vt:lpstr>NeoPixel Code Examples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HackDay Kit Inventory</dc:title>
  <dc:creator>Dan McCreary</dc:creator>
  <cp:lastModifiedBy>Dan McCreary</cp:lastModifiedBy>
  <cp:revision>12</cp:revision>
  <dcterms:created xsi:type="dcterms:W3CDTF">2016-10-22T11:43:46Z</dcterms:created>
  <dcterms:modified xsi:type="dcterms:W3CDTF">2017-10-19T04:32:01Z</dcterms:modified>
</cp:coreProperties>
</file>