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6"/>
  </p:normalViewPr>
  <p:slideViewPr>
    <p:cSldViewPr snapToGrid="0" snapToObjects="1">
      <p:cViewPr varScale="1">
        <p:scale>
          <a:sx n="76" d="100"/>
          <a:sy n="76" d="100"/>
        </p:scale>
        <p:origin x="26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8A9-7516-B746-B742-175768CE9B2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E98-A9DB-C349-BC34-47C1FAFB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7189" y="3335475"/>
            <a:ext cx="5686411" cy="377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9749" y="321733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Arial" charset="0"/>
                <a:ea typeface="Arial" charset="0"/>
                <a:cs typeface="Arial" charset="0"/>
              </a:rPr>
              <a:t>Breadboard Layout</a:t>
            </a:r>
            <a:endParaRPr lang="en-US" sz="32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000" y="2201335"/>
            <a:ext cx="700398" cy="6045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9214" y="8686802"/>
            <a:ext cx="290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Power Rail Columns</a:t>
            </a:r>
          </a:p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(Vertically Connected)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9748" y="2201335"/>
            <a:ext cx="700398" cy="6045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113" y="1142141"/>
            <a:ext cx="290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Row Connectors</a:t>
            </a:r>
          </a:p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(Horizontally Connected)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40" y="2709335"/>
            <a:ext cx="1011727" cy="186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2661" y="2709335"/>
            <a:ext cx="1011727" cy="186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8" idx="2"/>
          </p:cNvCxnSpPr>
          <p:nvPr/>
        </p:nvCxnSpPr>
        <p:spPr>
          <a:xfrm flipV="1">
            <a:off x="5080000" y="8246535"/>
            <a:ext cx="350199" cy="4402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 flipH="1" flipV="1">
            <a:off x="2189947" y="8246535"/>
            <a:ext cx="361366" cy="4402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37506" y="1788472"/>
            <a:ext cx="505934" cy="8698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08753" y="1788472"/>
            <a:ext cx="321080" cy="831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247652"/>
            <a:ext cx="6703695" cy="683681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Basic Circuits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7162800"/>
            <a:ext cx="6703695" cy="18967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17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Basic Circuits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2017-10-28T00:49:42Z</dcterms:created>
  <dcterms:modified xsi:type="dcterms:W3CDTF">2017-10-28T02:14:50Z</dcterms:modified>
</cp:coreProperties>
</file>