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شكل حر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صر نائب للتذييل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شكل حر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شكل حر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83CCBB-F1D1-4926-A3BB-C198551BF1C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3B2A5F-779C-4A09-9F3C-4290835D76C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أكبر كوكب في النظام الشمسي؟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المشتري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اسم النبي الذي قاد بني إسرائيل خلال خروجهم من مصر؟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موسى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391400" cy="609600"/>
          </a:xfrm>
        </p:spPr>
        <p:txBody>
          <a:bodyPr>
            <a:noAutofit/>
          </a:bodyPr>
          <a:lstStyle/>
          <a:p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العمل الذي قام </a:t>
            </a:r>
            <a:r>
              <a:rPr lang="ar-EG" sz="4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به</a:t>
            </a:r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يسوع المسيح في أول معجزته حسب الإنجيل؟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838200" y="4191000"/>
            <a:ext cx="8062912" cy="1470025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تحويل الماء إلى خمر في حفل زفاف في </a:t>
            </a:r>
            <a:r>
              <a:rPr lang="ar-EG" sz="66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قانا</a:t>
            </a: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 الجليل.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البحر الذي عبره بنو إسرائيل أثناء خروجهم من مصر؟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البحر الأحمر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هي الأمراض التي شُفي منها يسوع المسيح وردت في الإنجيل؟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762000" y="4114800"/>
            <a:ext cx="8062912" cy="1470025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شفاء الأعمى، شفاء المشلول، شفاء المجنون، شفاء الأبرص، شفاء الأرملة.</a:t>
            </a:r>
            <a:endParaRPr kumimoji="0" lang="en-US" sz="54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0" y="1295400"/>
            <a:ext cx="7391400" cy="609600"/>
          </a:xfrm>
        </p:spPr>
        <p:txBody>
          <a:bodyPr>
            <a:noAutofit/>
          </a:bodyPr>
          <a:lstStyle/>
          <a:p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من </a:t>
            </a:r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هو الشخص الذي تحدث معه الله من خلال شجرة شوكة في صحراء سيناء؟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موسى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7391400" cy="609600"/>
          </a:xfrm>
        </p:spPr>
        <p:txBody>
          <a:bodyPr>
            <a:noAutofit/>
          </a:bodyPr>
          <a:lstStyle/>
          <a:p>
            <a:r>
              <a:rPr lang="ar-EG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من هو النبي الذي تنبأ بمجيء المسيح قائلاً: "وأنت يا بيت لحم أرض يهوذا، أصغر على أن تكون بين رؤساء يهوذا"؟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352800" y="41148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النبي </a:t>
            </a:r>
            <a:r>
              <a:rPr lang="ar-EG" sz="66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ميخا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7391400" cy="609600"/>
          </a:xfrm>
        </p:spPr>
        <p:txBody>
          <a:bodyPr>
            <a:noAutofit/>
          </a:bodyPr>
          <a:lstStyle/>
          <a:p>
            <a:r>
              <a:rPr lang="ar-EG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الكتاب الذي يحتوي على قصة رحلة بولس الرسول إلى دمشق وتحويله إلى المسيحية؟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533400" y="4419600"/>
            <a:ext cx="7620000" cy="13938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 سفر أعمال الرسل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الحدث الذي وقع في عيد الفصح حسب الكتاب المقدس؟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457200" y="3657600"/>
            <a:ext cx="8763000" cy="1371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44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قيامة يسوع المسيح من الموت</a:t>
            </a:r>
            <a:endParaRPr kumimoji="0" lang="en-US" sz="36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228600" y="1295400"/>
            <a:ext cx="7391400" cy="609600"/>
          </a:xfrm>
        </p:spPr>
        <p:txBody>
          <a:bodyPr>
            <a:noAutofit/>
          </a:bodyPr>
          <a:lstStyle/>
          <a:p>
            <a:r>
              <a:rPr lang="ar-EG" sz="3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الكتاب الذي يحتوي على قصة خروج بني إسرائيل من الأرض الموعودة ودخولهم للبرية؟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سفر العدد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2286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من هو الشخص الذي نجا من الأسد والدب وقتاله مع العمال؟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1219200" y="38100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5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داود، قبل أن يصبح ملكًا</a:t>
            </a:r>
            <a:endParaRPr kumimoji="0" lang="en-US" sz="4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0" y="12954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الشهر الذي يحتوي على 28 يومًا في </a:t>
            </a:r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السنة؟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شهر فبراير.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السنة التي بدأت فيها الحرب العالمية الأولى؟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457200" y="4038600"/>
            <a:ext cx="7162800" cy="1219200"/>
          </a:xfrm>
          <a:prstGeom prst="rect">
            <a:avLst/>
          </a:prstGeom>
        </p:spPr>
        <p:txBody>
          <a:bodyPr vert="horz" anchor="b">
            <a:normAutofit fontScale="92500"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بدأت في عام 1914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1430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اسم الفيلسوف اليوناني الذي يعتبر مؤسس علم الفيزياء؟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أرسطو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العنصر الأكثر وفرة في الغلاف الجوي؟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النيتروجين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العدد الذري للأوكسجين؟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8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هي القارة التي تشتهر بوجود الكنائس المنحوتة في الصخور فيها؟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أفريقيا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2286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الحيوان الذي يعتبر أكبر حيوان بري في العالم؟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2286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النمر السيبيري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ctrTitle"/>
          </p:nvPr>
        </p:nvSpPr>
        <p:spPr>
          <a:xfrm>
            <a:off x="-457200" y="1371600"/>
            <a:ext cx="7391400" cy="609600"/>
          </a:xfrm>
        </p:spPr>
        <p:txBody>
          <a:bodyPr>
            <a:noAutofit/>
          </a:bodyPr>
          <a:lstStyle/>
          <a:p>
            <a:r>
              <a:rPr lang="ar-EG" sz="4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ما هو العنصر الأكثر وفرة في قشرة الأرض؟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عنوان 3"/>
          <p:cNvSpPr txBox="1">
            <a:spLocks/>
          </p:cNvSpPr>
          <p:nvPr/>
        </p:nvSpPr>
        <p:spPr>
          <a:xfrm>
            <a:off x="-3429000" y="3657600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484632" lvl="0" algn="r">
              <a:spcBef>
                <a:spcPct val="0"/>
              </a:spcBef>
            </a:pPr>
            <a:r>
              <a:rPr lang="ar-EG" sz="66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latin typeface="+mj-lt"/>
                <a:ea typeface="+mj-ea"/>
                <a:cs typeface="+mj-cs"/>
              </a:rPr>
              <a:t>الأكسجين</a:t>
            </a:r>
            <a:endParaRPr kumimoji="0" lang="en-US" sz="5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تقنية">
  <a:themeElements>
    <a:clrScheme name="تقنية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تقنية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تقنية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</TotalTime>
  <Words>295</Words>
  <Application>Microsoft Office PowerPoint</Application>
  <PresentationFormat>عرض على الشاشة (3:4)‏</PresentationFormat>
  <Paragraphs>38</Paragraphs>
  <Slides>19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0" baseType="lpstr">
      <vt:lpstr>تقنية</vt:lpstr>
      <vt:lpstr>ما هو أكبر كوكب في النظام الشمسي؟</vt:lpstr>
      <vt:lpstr>ما هو الشهر الذي يحتوي على 28 يومًا في السنة؟</vt:lpstr>
      <vt:lpstr>ما هو السنة التي بدأت فيها الحرب العالمية الأولى؟</vt:lpstr>
      <vt:lpstr>ما هو اسم الفيلسوف اليوناني الذي يعتبر مؤسس علم الفيزياء؟</vt:lpstr>
      <vt:lpstr>ما هو العنصر الأكثر وفرة في الغلاف الجوي؟</vt:lpstr>
      <vt:lpstr>ما هو العدد الذري للأوكسجين؟</vt:lpstr>
      <vt:lpstr>ما هي القارة التي تشتهر بوجود الكنائس المنحوتة في الصخور فيها؟</vt:lpstr>
      <vt:lpstr>ما هو الحيوان الذي يعتبر أكبر حيوان بري في العالم؟</vt:lpstr>
      <vt:lpstr>ما هو العنصر الأكثر وفرة في قشرة الأرض؟</vt:lpstr>
      <vt:lpstr>ما هو اسم النبي الذي قاد بني إسرائيل خلال خروجهم من مصر؟</vt:lpstr>
      <vt:lpstr>ما هو العمل الذي قام به يسوع المسيح في أول معجزته حسب الإنجيل؟</vt:lpstr>
      <vt:lpstr>ما هو البحر الذي عبره بنو إسرائيل أثناء خروجهم من مصر؟</vt:lpstr>
      <vt:lpstr>ما هي الأمراض التي شُفي منها يسوع المسيح وردت في الإنجيل؟</vt:lpstr>
      <vt:lpstr>من هو الشخص الذي تحدث معه الله من خلال شجرة شوكة في صحراء سيناء؟</vt:lpstr>
      <vt:lpstr>من هو النبي الذي تنبأ بمجيء المسيح قائلاً: "وأنت يا بيت لحم أرض يهوذا، أصغر على أن تكون بين رؤساء يهوذا"؟</vt:lpstr>
      <vt:lpstr>ما هو الكتاب الذي يحتوي على قصة رحلة بولس الرسول إلى دمشق وتحويله إلى المسيحية؟</vt:lpstr>
      <vt:lpstr>ما هو الحدث الذي وقع في عيد الفصح حسب الكتاب المقدس؟</vt:lpstr>
      <vt:lpstr>ما هو الكتاب الذي يحتوي على قصة خروج بني إسرائيل من الأرض الموعودة ودخولهم للبرية؟</vt:lpstr>
      <vt:lpstr>من هو الشخص الذي نجا من الأسد والدب وقتاله مع العمال؟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 هو أكبر كوكب في النظام الشمسي؟</dc:title>
  <dc:creator>Programmer Fero</dc:creator>
  <cp:lastModifiedBy>Programmer Fero</cp:lastModifiedBy>
  <cp:revision>4</cp:revision>
  <dcterms:created xsi:type="dcterms:W3CDTF">2023-08-26T12:50:03Z</dcterms:created>
  <dcterms:modified xsi:type="dcterms:W3CDTF">2023-08-26T13:20:57Z</dcterms:modified>
</cp:coreProperties>
</file>