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Default Extension="fntdata" ContentType="application/x-fontdata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2"/>
  </p:notesMasterIdLst>
  <p:sldIdLst>
    <p:sldId id="256" r:id="rId2"/>
    <p:sldId id="258" r:id="rId3"/>
    <p:sldId id="32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4" r:id="rId38"/>
    <p:sldId id="295" r:id="rId39"/>
    <p:sldId id="298" r:id="rId40"/>
    <p:sldId id="299" r:id="rId41"/>
    <p:sldId id="327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2" r:id="rId58"/>
    <p:sldId id="323" r:id="rId59"/>
    <p:sldId id="324" r:id="rId60"/>
    <p:sldId id="325" r:id="rId61"/>
    <p:sldId id="328" r:id="rId62"/>
    <p:sldId id="329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5" r:id="rId76"/>
    <p:sldId id="346" r:id="rId77"/>
    <p:sldId id="348" r:id="rId78"/>
    <p:sldId id="349" r:id="rId79"/>
    <p:sldId id="350" r:id="rId80"/>
    <p:sldId id="351" r:id="rId81"/>
    <p:sldId id="352" r:id="rId82"/>
    <p:sldId id="353" r:id="rId83"/>
    <p:sldId id="354" r:id="rId84"/>
    <p:sldId id="355" r:id="rId85"/>
    <p:sldId id="356" r:id="rId86"/>
    <p:sldId id="357" r:id="rId87"/>
    <p:sldId id="358" r:id="rId88"/>
    <p:sldId id="359" r:id="rId89"/>
    <p:sldId id="360" r:id="rId90"/>
    <p:sldId id="361" r:id="rId91"/>
    <p:sldId id="362" r:id="rId92"/>
    <p:sldId id="363" r:id="rId93"/>
    <p:sldId id="364" r:id="rId94"/>
    <p:sldId id="365" r:id="rId95"/>
    <p:sldId id="368" r:id="rId96"/>
    <p:sldId id="369" r:id="rId97"/>
    <p:sldId id="370" r:id="rId98"/>
    <p:sldId id="371" r:id="rId99"/>
    <p:sldId id="372" r:id="rId100"/>
    <p:sldId id="373" r:id="rId101"/>
  </p:sldIdLst>
  <p:sldSz cx="9144000" cy="5143500" type="screen16x9"/>
  <p:notesSz cx="6858000" cy="9144000"/>
  <p:embeddedFontLst>
    <p:embeddedFont>
      <p:font typeface="Share Tech" charset="0"/>
      <p:regular r:id="rId103"/>
    </p:embeddedFont>
    <p:embeddedFont>
      <p:font typeface="Maven Pro" charset="0"/>
      <p:regular r:id="rId104"/>
      <p:bold r:id="rId105"/>
    </p:embeddedFont>
    <p:embeddedFont>
      <p:font typeface="Advent Pro SemiBold" charset="0"/>
      <p:regular r:id="rId106"/>
      <p:bold r:id="rId107"/>
      <p:italic r:id="rId108"/>
      <p:boldItalic r:id="rId109"/>
    </p:embeddedFont>
    <p:embeddedFont>
      <p:font typeface="Fira Sans Extra Condensed Medium" charset="0"/>
      <p:regular r:id="rId110"/>
      <p:bold r:id="rId111"/>
      <p:italic r:id="rId112"/>
      <p:boldItalic r:id="rId1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AFB7473-21F6-43CA-AFE1-62B5591C98DD}">
  <a:tblStyle styleId="{1AFB7473-21F6-43CA-AFE1-62B5591C98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10.fntdata"/><Relationship Id="rId16" Type="http://schemas.openxmlformats.org/officeDocument/2006/relationships/slide" Target="slides/slide15.xml"/><Relationship Id="rId107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110" Type="http://schemas.openxmlformats.org/officeDocument/2006/relationships/font" Target="fonts/font8.fntdata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font" Target="fonts/font3.fntdata"/><Relationship Id="rId113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font" Target="fonts/font1.fntdata"/><Relationship Id="rId108" Type="http://schemas.openxmlformats.org/officeDocument/2006/relationships/font" Target="fonts/font6.fntdata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4.fntdata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7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9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295400" y="1733550"/>
            <a:ext cx="60207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b="1" dirty="0" smtClean="0"/>
              <a:t>مسابقة أسئلة</a:t>
            </a:r>
            <a:endParaRPr b="1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1219200" y="2571750"/>
            <a:ext cx="7330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3600" dirty="0" smtClean="0">
                <a:solidFill>
                  <a:srgbClr val="FF0000"/>
                </a:solidFill>
              </a:rPr>
              <a:t>النقاط في كلمة الشتاء خمسة ، وفي الصيف ثلاثة!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1148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3429000" y="2266950"/>
            <a:ext cx="29290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الطائرة الورقية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838200" y="2114550"/>
            <a:ext cx="7962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3600" b="1" dirty="0" smtClean="0">
                <a:solidFill>
                  <a:schemeClr val="bg1"/>
                </a:solidFill>
              </a:rPr>
              <a:t>أشياء لا يمكنها أن تبتل، حتى مع دخولها في المياه ؟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3124200" y="2495550"/>
            <a:ext cx="2040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3600" b="1" dirty="0" smtClean="0">
                <a:solidFill>
                  <a:srgbClr val="FF0000"/>
                </a:solidFill>
              </a:rPr>
              <a:t>أشعة الضوء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39624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905000" y="1962150"/>
            <a:ext cx="59287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3200" b="1" dirty="0" smtClean="0">
                <a:solidFill>
                  <a:schemeClr val="bg1"/>
                </a:solidFill>
              </a:rPr>
              <a:t>ما هو الشيء الذي لا تتغير درجة حرارته حتى عندما يوضع على النار؟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3505200" y="2343150"/>
            <a:ext cx="1008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3600" b="1" dirty="0" smtClean="0">
                <a:solidFill>
                  <a:srgbClr val="FF0000"/>
                </a:solidFill>
              </a:rPr>
              <a:t>الفلفل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39624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295400" y="2266950"/>
            <a:ext cx="6773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3600" b="1" dirty="0" smtClean="0">
                <a:solidFill>
                  <a:schemeClr val="bg1"/>
                </a:solidFill>
              </a:rPr>
              <a:t>ما هو الشيء الذي له نبض وليس لديه قلب؟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3352800" y="2343150"/>
            <a:ext cx="1225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3600" b="1" dirty="0" smtClean="0">
                <a:solidFill>
                  <a:srgbClr val="FF0000"/>
                </a:solidFill>
              </a:rPr>
              <a:t>الساعة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39624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914400" y="2343150"/>
            <a:ext cx="7532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3200" b="1" dirty="0" smtClean="0">
                <a:solidFill>
                  <a:schemeClr val="bg1"/>
                </a:solidFill>
              </a:rPr>
              <a:t>لماذا تشعر السمكة بالخوف الشديد من شبكة الاتصالات؟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2362200" y="2419350"/>
            <a:ext cx="2876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3600" b="1" dirty="0" smtClean="0">
                <a:solidFill>
                  <a:srgbClr val="FF0000"/>
                </a:solidFill>
              </a:rPr>
              <a:t> لأنها أقوى شبكة.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1910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2438400" y="2190750"/>
            <a:ext cx="42578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4000" b="1" dirty="0" smtClean="0">
                <a:solidFill>
                  <a:schemeClr val="bg1"/>
                </a:solidFill>
              </a:rPr>
              <a:t>لماذا نقوم بشرب الشاي؟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3733800" y="666750"/>
            <a:ext cx="13773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4000" b="1" dirty="0" smtClean="0">
                <a:solidFill>
                  <a:schemeClr val="bg1"/>
                </a:solidFill>
              </a:rPr>
              <a:t>القواعد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1371600" y="1352550"/>
            <a:ext cx="676986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ar-EG" sz="2800" b="1" dirty="0" smtClean="0">
                <a:solidFill>
                  <a:schemeClr val="accent5"/>
                </a:solidFill>
              </a:rPr>
              <a:t>* كل فريق لازم يتعاون ويستشيروا بعض في </a:t>
            </a:r>
            <a:r>
              <a:rPr lang="ar-EG" sz="2800" b="1" dirty="0" err="1" smtClean="0">
                <a:solidFill>
                  <a:schemeClr val="accent5"/>
                </a:solidFill>
              </a:rPr>
              <a:t>الاجابه</a:t>
            </a:r>
            <a:r>
              <a:rPr lang="ar-EG" sz="2800" b="1" dirty="0" smtClean="0">
                <a:solidFill>
                  <a:schemeClr val="accent5"/>
                </a:solidFill>
              </a:rPr>
              <a:t> </a:t>
            </a:r>
          </a:p>
          <a:p>
            <a:pPr algn="r"/>
            <a:r>
              <a:rPr lang="ar-EG" sz="2800" b="1" dirty="0" smtClean="0">
                <a:solidFill>
                  <a:schemeClr val="accent5"/>
                </a:solidFill>
              </a:rPr>
              <a:t>* </a:t>
            </a:r>
            <a:r>
              <a:rPr lang="ar-EG" sz="2800" b="1" dirty="0" err="1" smtClean="0">
                <a:solidFill>
                  <a:schemeClr val="accent5"/>
                </a:solidFill>
              </a:rPr>
              <a:t>الأجابة</a:t>
            </a:r>
            <a:r>
              <a:rPr lang="ar-EG" sz="2800" b="1" dirty="0" smtClean="0">
                <a:solidFill>
                  <a:schemeClr val="accent5"/>
                </a:solidFill>
              </a:rPr>
              <a:t> الصحيحة = 1 درجه</a:t>
            </a:r>
          </a:p>
          <a:p>
            <a:pPr algn="r"/>
            <a:r>
              <a:rPr lang="ar-EG" sz="2800" b="1" dirty="0" smtClean="0">
                <a:solidFill>
                  <a:schemeClr val="accent5"/>
                </a:solidFill>
              </a:rPr>
              <a:t>* الإجابات الفردية لا تحتسب = -1 درجة</a:t>
            </a:r>
            <a:endParaRPr lang="en-US" sz="2800" b="1" dirty="0" smtClean="0">
              <a:solidFill>
                <a:schemeClr val="accent5"/>
              </a:solidFill>
            </a:endParaRPr>
          </a:p>
          <a:p>
            <a:pPr algn="r"/>
            <a:r>
              <a:rPr lang="ar-EG" sz="2800" b="1" dirty="0" smtClean="0">
                <a:solidFill>
                  <a:schemeClr val="accent5"/>
                </a:solidFill>
              </a:rPr>
              <a:t>* </a:t>
            </a:r>
            <a:r>
              <a:rPr lang="ar-EG" sz="2800" b="1" dirty="0" err="1" smtClean="0">
                <a:solidFill>
                  <a:schemeClr val="accent5"/>
                </a:solidFill>
              </a:rPr>
              <a:t>الأجابة</a:t>
            </a:r>
            <a:r>
              <a:rPr lang="ar-EG" sz="2800" b="1" dirty="0" smtClean="0">
                <a:solidFill>
                  <a:schemeClr val="accent5"/>
                </a:solidFill>
              </a:rPr>
              <a:t> الخاطئة = -1 درجه</a:t>
            </a:r>
          </a:p>
          <a:p>
            <a:pPr algn="r"/>
            <a:r>
              <a:rPr lang="ar-EG" sz="2800" b="1" dirty="0" smtClean="0">
                <a:solidFill>
                  <a:schemeClr val="accent5"/>
                </a:solidFill>
              </a:rPr>
              <a:t>* عدم </a:t>
            </a:r>
            <a:r>
              <a:rPr lang="ar-EG" sz="2800" b="1" dirty="0" err="1" smtClean="0">
                <a:solidFill>
                  <a:schemeClr val="accent5"/>
                </a:solidFill>
              </a:rPr>
              <a:t>الاجابة</a:t>
            </a:r>
            <a:r>
              <a:rPr lang="ar-EG" sz="2800" b="1" dirty="0" smtClean="0">
                <a:solidFill>
                  <a:schemeClr val="accent5"/>
                </a:solidFill>
              </a:rPr>
              <a:t> = -1</a:t>
            </a:r>
          </a:p>
          <a:p>
            <a:pPr algn="r"/>
            <a:r>
              <a:rPr lang="ar-EG" sz="2800" b="1" dirty="0" smtClean="0">
                <a:solidFill>
                  <a:schemeClr val="accent5"/>
                </a:solidFill>
              </a:rPr>
              <a:t>* الإجابة في دور الفريق </a:t>
            </a:r>
            <a:r>
              <a:rPr lang="ar-EG" sz="2800" b="1" dirty="0" err="1" smtClean="0">
                <a:solidFill>
                  <a:schemeClr val="accent5"/>
                </a:solidFill>
              </a:rPr>
              <a:t>الاخر</a:t>
            </a:r>
            <a:r>
              <a:rPr lang="ar-EG" sz="2800" b="1" dirty="0" smtClean="0">
                <a:solidFill>
                  <a:schemeClr val="accent5"/>
                </a:solidFill>
              </a:rPr>
              <a:t> = -1 درجة</a:t>
            </a:r>
          </a:p>
          <a:p>
            <a:pPr algn="r"/>
            <a:r>
              <a:rPr lang="ar-EG" sz="2800" b="1" dirty="0" smtClean="0">
                <a:solidFill>
                  <a:schemeClr val="accent5"/>
                </a:solidFill>
              </a:rPr>
              <a:t>* السخرية علي القواعد = -1 درجة</a:t>
            </a:r>
          </a:p>
          <a:p>
            <a:pPr algn="r"/>
            <a:r>
              <a:rPr lang="ar-EG" sz="2800" b="1" dirty="0" smtClean="0">
                <a:solidFill>
                  <a:schemeClr val="accent5"/>
                </a:solidFill>
              </a:rPr>
              <a:t>* استخدام </a:t>
            </a:r>
            <a:r>
              <a:rPr lang="ar-EG" sz="2800" b="1" dirty="0" err="1" smtClean="0">
                <a:solidFill>
                  <a:schemeClr val="accent5"/>
                </a:solidFill>
              </a:rPr>
              <a:t>الموبايل</a:t>
            </a:r>
            <a:r>
              <a:rPr lang="ar-EG" sz="2800" b="1" dirty="0" smtClean="0">
                <a:solidFill>
                  <a:schemeClr val="accent5"/>
                </a:solidFill>
              </a:rPr>
              <a:t> = -1 نقطه </a:t>
            </a:r>
            <a:r>
              <a:rPr lang="ar-EG" sz="2800" b="1" dirty="0" err="1" smtClean="0">
                <a:solidFill>
                  <a:schemeClr val="accent5"/>
                </a:solidFill>
              </a:rPr>
              <a:t>حتي</a:t>
            </a:r>
            <a:r>
              <a:rPr lang="ar-EG" sz="2800" b="1" dirty="0" smtClean="0">
                <a:solidFill>
                  <a:schemeClr val="accent5"/>
                </a:solidFill>
              </a:rPr>
              <a:t> لو </a:t>
            </a:r>
            <a:r>
              <a:rPr lang="ar-EG" sz="2800" b="1" dirty="0" err="1" smtClean="0">
                <a:solidFill>
                  <a:schemeClr val="accent5"/>
                </a:solidFill>
              </a:rPr>
              <a:t>بيبص</a:t>
            </a:r>
            <a:r>
              <a:rPr lang="ar-EG" sz="2800" b="1" dirty="0" smtClean="0">
                <a:solidFill>
                  <a:schemeClr val="accent5"/>
                </a:solidFill>
              </a:rPr>
              <a:t> في </a:t>
            </a:r>
            <a:r>
              <a:rPr lang="ar-EG" sz="2800" b="1" dirty="0" err="1" smtClean="0">
                <a:solidFill>
                  <a:schemeClr val="accent5"/>
                </a:solidFill>
              </a:rPr>
              <a:t>الساعه</a:t>
            </a:r>
            <a:endParaRPr lang="ar-EG" sz="2800" b="1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1905000" y="2343150"/>
            <a:ext cx="3671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3600" b="1" dirty="0" smtClean="0">
                <a:solidFill>
                  <a:srgbClr val="FF0000"/>
                </a:solidFill>
              </a:rPr>
              <a:t>لأننا لا نستطيع أن نأكله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3434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600200" y="2343150"/>
            <a:ext cx="61093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3600" b="1" dirty="0" smtClean="0">
                <a:solidFill>
                  <a:schemeClr val="bg1"/>
                </a:solidFill>
              </a:rPr>
              <a:t>ما هو الشيء الذي له رأسان </a:t>
            </a:r>
            <a:r>
              <a:rPr lang="ar-EG" sz="3600" b="1" dirty="0" err="1" smtClean="0">
                <a:solidFill>
                  <a:schemeClr val="bg1"/>
                </a:solidFill>
              </a:rPr>
              <a:t>و</a:t>
            </a:r>
            <a:r>
              <a:rPr lang="ar-EG" sz="3600" b="1" dirty="0" smtClean="0">
                <a:solidFill>
                  <a:schemeClr val="bg1"/>
                </a:solidFill>
              </a:rPr>
              <a:t> 8 أقدام؟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2514600" y="2419350"/>
            <a:ext cx="1786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….</a:t>
            </a:r>
            <a:r>
              <a:rPr lang="ar-EG" sz="3600" b="1" dirty="0" smtClean="0">
                <a:solidFill>
                  <a:srgbClr val="FF0000"/>
                </a:solidFill>
              </a:rPr>
              <a:t>قطتين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39624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914400" y="2343150"/>
            <a:ext cx="7459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3200" b="1" dirty="0" smtClean="0">
                <a:solidFill>
                  <a:schemeClr val="bg1"/>
                </a:solidFill>
              </a:rPr>
              <a:t>ما هو أول </a:t>
            </a:r>
            <a:r>
              <a:rPr lang="ar-EG" sz="3200" b="1" dirty="0" err="1" smtClean="0">
                <a:solidFill>
                  <a:schemeClr val="bg1"/>
                </a:solidFill>
              </a:rPr>
              <a:t>شئ</a:t>
            </a:r>
            <a:r>
              <a:rPr lang="ar-EG" sz="3200" b="1" dirty="0" smtClean="0">
                <a:solidFill>
                  <a:schemeClr val="bg1"/>
                </a:solidFill>
              </a:rPr>
              <a:t> يفعله الإنسان فور أن يستيقظ من نومه؟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2057400" y="2419350"/>
            <a:ext cx="2876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3600" b="1" dirty="0" smtClean="0">
                <a:solidFill>
                  <a:srgbClr val="FF0000"/>
                </a:solidFill>
              </a:rPr>
              <a:t>هي أن يفتح عينيه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752600" y="2343150"/>
            <a:ext cx="5852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3600" b="1" dirty="0" smtClean="0">
                <a:solidFill>
                  <a:schemeClr val="bg1"/>
                </a:solidFill>
              </a:rPr>
              <a:t>الوقت الذي يكون فيه النهر بدون ماء؟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2362200" y="2343150"/>
            <a:ext cx="2148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3600" b="1" dirty="0" smtClean="0">
                <a:solidFill>
                  <a:srgbClr val="FF0000"/>
                </a:solidFill>
              </a:rPr>
              <a:t>علي الخريطة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600200" y="2190750"/>
            <a:ext cx="60019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4000" b="1" dirty="0" smtClean="0">
                <a:solidFill>
                  <a:schemeClr val="bg1"/>
                </a:solidFill>
              </a:rPr>
              <a:t>باب من الأبواب لا يمكنك إن تفتحه؟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2286000" y="2343150"/>
            <a:ext cx="22044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3600" b="1" dirty="0" smtClean="0">
                <a:solidFill>
                  <a:srgbClr val="FF0000"/>
                </a:solidFill>
              </a:rPr>
              <a:t>الباب المفتوح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685800" y="2266950"/>
            <a:ext cx="79864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3200" b="1" dirty="0" smtClean="0">
                <a:solidFill>
                  <a:schemeClr val="bg1"/>
                </a:solidFill>
              </a:rPr>
              <a:t>شيء يمكنك </a:t>
            </a:r>
            <a:r>
              <a:rPr lang="ar-EG" sz="3200" b="1" dirty="0" err="1" smtClean="0">
                <a:solidFill>
                  <a:schemeClr val="bg1"/>
                </a:solidFill>
              </a:rPr>
              <a:t>ان</a:t>
            </a:r>
            <a:r>
              <a:rPr lang="ar-EG" sz="3200" b="1" dirty="0" smtClean="0">
                <a:solidFill>
                  <a:schemeClr val="bg1"/>
                </a:solidFill>
              </a:rPr>
              <a:t> تقوم </a:t>
            </a:r>
            <a:r>
              <a:rPr lang="ar-EG" sz="3200" b="1" dirty="0" err="1" smtClean="0">
                <a:solidFill>
                  <a:schemeClr val="bg1"/>
                </a:solidFill>
              </a:rPr>
              <a:t>به</a:t>
            </a:r>
            <a:r>
              <a:rPr lang="ar-EG" sz="3200" b="1" dirty="0" smtClean="0">
                <a:solidFill>
                  <a:schemeClr val="bg1"/>
                </a:solidFill>
              </a:rPr>
              <a:t> دون </a:t>
            </a:r>
            <a:r>
              <a:rPr lang="ar-EG" sz="3200" b="1" dirty="0" err="1" smtClean="0">
                <a:solidFill>
                  <a:schemeClr val="bg1"/>
                </a:solidFill>
              </a:rPr>
              <a:t>ان</a:t>
            </a:r>
            <a:r>
              <a:rPr lang="ar-EG" sz="3200" b="1" dirty="0" smtClean="0">
                <a:solidFill>
                  <a:schemeClr val="bg1"/>
                </a:solidFill>
              </a:rPr>
              <a:t> تبذل أي مجهود في حياتك؟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371600" y="2038350"/>
            <a:ext cx="65437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3200" b="1" dirty="0" smtClean="0">
                <a:solidFill>
                  <a:schemeClr val="bg1"/>
                </a:solidFill>
              </a:rPr>
              <a:t>ما هو الرقم الذي إذا تم ضربه في نفسه</a:t>
            </a:r>
          </a:p>
          <a:p>
            <a:pPr algn="ctr"/>
            <a:r>
              <a:rPr lang="ar-EG" sz="3200" b="1" dirty="0" smtClean="0">
                <a:solidFill>
                  <a:schemeClr val="bg1"/>
                </a:solidFill>
              </a:rPr>
              <a:t> وأضفت عليه رقم خمسة، سيكون الناتج ثلاثين؟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3352800" y="2266950"/>
            <a:ext cx="12202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الفشل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533400" y="2266950"/>
            <a:ext cx="81371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smtClean="0">
                <a:solidFill>
                  <a:schemeClr val="bg1"/>
                </a:solidFill>
              </a:rPr>
              <a:t>ما هو الشيء الذي يلف حول نفسه طوال الوقت؟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2895600" y="2266950"/>
            <a:ext cx="27093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عقرب الساعة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533400" y="2266950"/>
            <a:ext cx="81371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4000" b="1" dirty="0" smtClean="0">
                <a:solidFill>
                  <a:schemeClr val="bg1"/>
                </a:solidFill>
              </a:rPr>
              <a:t>ما هو المكان الذي يطلق عليه لقب سقف العالم؟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2895600" y="2266950"/>
            <a:ext cx="11144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التبت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990600" y="2343150"/>
            <a:ext cx="71705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4000" b="1" dirty="0" smtClean="0">
                <a:solidFill>
                  <a:schemeClr val="bg1"/>
                </a:solidFill>
              </a:rPr>
              <a:t>ما هو أفضل مصدر غذائي غني بالبروتين؟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2895600" y="2266950"/>
            <a:ext cx="22557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فول </a:t>
            </a:r>
            <a:r>
              <a:rPr lang="ar-EG" sz="4400" b="1" dirty="0" err="1" smtClean="0">
                <a:solidFill>
                  <a:srgbClr val="FF0000"/>
                </a:solidFill>
              </a:rPr>
              <a:t>الصويا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828800" y="2266950"/>
            <a:ext cx="5546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4000" b="1" dirty="0" smtClean="0">
                <a:solidFill>
                  <a:schemeClr val="bg1"/>
                </a:solidFill>
              </a:rPr>
              <a:t>ما هو البيت الذي لا يسكنه أحد 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2895600" y="2266950"/>
            <a:ext cx="20617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بيت الشعر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914400" y="2190750"/>
            <a:ext cx="73725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dirty="0" smtClean="0">
                <a:solidFill>
                  <a:schemeClr val="bg1"/>
                </a:solidFill>
              </a:rPr>
              <a:t>ما هي أفضل طريقة لإيجاد الأشياء الضائعة؟</a:t>
            </a:r>
            <a:endParaRPr lang="ar-EG" sz="4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4343400" y="2495550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3600" b="1" dirty="0" smtClean="0">
                <a:solidFill>
                  <a:srgbClr val="FF0000"/>
                </a:solidFill>
              </a:rPr>
              <a:t>5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39624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2590800" y="2190750"/>
            <a:ext cx="29434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dirty="0" smtClean="0">
                <a:solidFill>
                  <a:srgbClr val="FF0000"/>
                </a:solidFill>
              </a:rPr>
              <a:t>هي البحث عنها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371600" y="2266950"/>
            <a:ext cx="6066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smtClean="0">
                <a:solidFill>
                  <a:schemeClr val="bg1"/>
                </a:solidFill>
              </a:rPr>
              <a:t>كم عدد أسفار الكتاب المقدس كلها 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2895600" y="2266950"/>
            <a:ext cx="17411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73 سفر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381000" y="2266950"/>
            <a:ext cx="84273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smtClean="0">
                <a:solidFill>
                  <a:schemeClr val="bg1"/>
                </a:solidFill>
              </a:rPr>
              <a:t>اذكر اسم شخص أقامه الرسول بولس من الموت؟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2133600" y="2190750"/>
            <a:ext cx="30989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الشاب </a:t>
            </a:r>
            <a:r>
              <a:rPr lang="ar-EG" sz="4400" b="1" dirty="0" err="1" smtClean="0">
                <a:solidFill>
                  <a:srgbClr val="FF0000"/>
                </a:solidFill>
              </a:rPr>
              <a:t>افتيخوس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143000" y="2343150"/>
            <a:ext cx="66511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smtClean="0">
                <a:solidFill>
                  <a:schemeClr val="bg1"/>
                </a:solidFill>
              </a:rPr>
              <a:t>ما </a:t>
            </a:r>
            <a:r>
              <a:rPr lang="ar-EG" sz="4000" b="1" dirty="0" err="1" smtClean="0">
                <a:solidFill>
                  <a:schemeClr val="bg1"/>
                </a:solidFill>
              </a:rPr>
              <a:t>هى</a:t>
            </a:r>
            <a:r>
              <a:rPr lang="ar-EG" sz="4000" b="1" dirty="0" smtClean="0">
                <a:solidFill>
                  <a:schemeClr val="bg1"/>
                </a:solidFill>
              </a:rPr>
              <a:t> </a:t>
            </a:r>
            <a:r>
              <a:rPr lang="ar-EG" sz="4000" b="1" dirty="0" err="1" smtClean="0">
                <a:solidFill>
                  <a:schemeClr val="bg1"/>
                </a:solidFill>
              </a:rPr>
              <a:t>قداسات</a:t>
            </a:r>
            <a:r>
              <a:rPr lang="ar-EG" sz="4000" b="1" dirty="0" smtClean="0">
                <a:solidFill>
                  <a:schemeClr val="bg1"/>
                </a:solidFill>
              </a:rPr>
              <a:t> الكنيسة القبطية الثلاث 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1676400" y="2266950"/>
            <a:ext cx="64924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err="1" smtClean="0">
                <a:solidFill>
                  <a:srgbClr val="FF0000"/>
                </a:solidFill>
              </a:rPr>
              <a:t>الباسيلى</a:t>
            </a:r>
            <a:r>
              <a:rPr lang="ar-EG" sz="4400" b="1" dirty="0" smtClean="0">
                <a:solidFill>
                  <a:srgbClr val="FF0000"/>
                </a:solidFill>
              </a:rPr>
              <a:t> – </a:t>
            </a:r>
            <a:r>
              <a:rPr lang="ar-EG" sz="4400" b="1" dirty="0" err="1" smtClean="0">
                <a:solidFill>
                  <a:srgbClr val="FF0000"/>
                </a:solidFill>
              </a:rPr>
              <a:t>الغريغورى</a:t>
            </a:r>
            <a:r>
              <a:rPr lang="ar-EG" sz="4400" b="1" dirty="0" smtClean="0">
                <a:solidFill>
                  <a:srgbClr val="FF0000"/>
                </a:solidFill>
              </a:rPr>
              <a:t> – </a:t>
            </a:r>
            <a:r>
              <a:rPr lang="ar-EG" sz="4400" b="1" dirty="0" err="1" smtClean="0">
                <a:solidFill>
                  <a:srgbClr val="FF0000"/>
                </a:solidFill>
              </a:rPr>
              <a:t>الكيرلسى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533400" y="2266950"/>
            <a:ext cx="80826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err="1" smtClean="0">
                <a:solidFill>
                  <a:schemeClr val="bg1"/>
                </a:solidFill>
              </a:rPr>
              <a:t>إذكر</a:t>
            </a:r>
            <a:r>
              <a:rPr lang="ar-EG" sz="4000" b="1" dirty="0" smtClean="0">
                <a:solidFill>
                  <a:schemeClr val="bg1"/>
                </a:solidFill>
              </a:rPr>
              <a:t> خمس أشياء </a:t>
            </a:r>
            <a:r>
              <a:rPr lang="ar-EG" sz="4000" b="1" dirty="0" err="1" smtClean="0">
                <a:solidFill>
                  <a:schemeClr val="bg1"/>
                </a:solidFill>
              </a:rPr>
              <a:t>فى</a:t>
            </a:r>
            <a:r>
              <a:rPr lang="ar-EG" sz="4000" b="1" dirty="0" smtClean="0">
                <a:solidFill>
                  <a:schemeClr val="bg1"/>
                </a:solidFill>
              </a:rPr>
              <a:t> الكنيسة تبدأ بحرف الميم 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1447800" y="2419350"/>
            <a:ext cx="6774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3600" b="1" dirty="0" smtClean="0">
                <a:solidFill>
                  <a:srgbClr val="FF0000"/>
                </a:solidFill>
              </a:rPr>
              <a:t>مذبح – </a:t>
            </a:r>
            <a:r>
              <a:rPr lang="ar-EG" sz="3600" b="1" dirty="0" err="1" smtClean="0">
                <a:solidFill>
                  <a:srgbClr val="FF0000"/>
                </a:solidFill>
              </a:rPr>
              <a:t>ميرون</a:t>
            </a:r>
            <a:r>
              <a:rPr lang="ar-EG" sz="3600" b="1" dirty="0" smtClean="0">
                <a:solidFill>
                  <a:srgbClr val="FF0000"/>
                </a:solidFill>
              </a:rPr>
              <a:t> – </a:t>
            </a:r>
            <a:r>
              <a:rPr lang="ar-EG" sz="3600" b="1" dirty="0" err="1" smtClean="0">
                <a:solidFill>
                  <a:srgbClr val="FF0000"/>
                </a:solidFill>
              </a:rPr>
              <a:t>مستير</a:t>
            </a:r>
            <a:r>
              <a:rPr lang="ar-EG" sz="3600" b="1" dirty="0" smtClean="0">
                <a:solidFill>
                  <a:srgbClr val="FF0000"/>
                </a:solidFill>
              </a:rPr>
              <a:t> –</a:t>
            </a:r>
            <a:r>
              <a:rPr lang="ar-EG" sz="3600" b="1" dirty="0" smtClean="0">
                <a:solidFill>
                  <a:srgbClr val="FF0000"/>
                </a:solidFill>
              </a:rPr>
              <a:t> </a:t>
            </a:r>
            <a:r>
              <a:rPr lang="ar-EG" sz="3600" b="1" dirty="0" err="1" smtClean="0">
                <a:solidFill>
                  <a:srgbClr val="FF0000"/>
                </a:solidFill>
              </a:rPr>
              <a:t>منجلية</a:t>
            </a:r>
            <a:r>
              <a:rPr lang="ar-EG" sz="3600" b="1" dirty="0" smtClean="0">
                <a:solidFill>
                  <a:srgbClr val="FF0000"/>
                </a:solidFill>
              </a:rPr>
              <a:t> – مبخرة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2590800" y="2190750"/>
            <a:ext cx="41713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4800" b="1" dirty="0" smtClean="0">
                <a:solidFill>
                  <a:schemeClr val="bg1"/>
                </a:solidFill>
              </a:rPr>
              <a:t>من هو أب الشركة 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676400" y="2038350"/>
            <a:ext cx="5811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3200" b="1" dirty="0" smtClean="0">
                <a:solidFill>
                  <a:schemeClr val="bg1"/>
                </a:solidFill>
              </a:rPr>
              <a:t>ما هو ذلك الشيء الذي يتقدمك ويكون في أمامك غير أنك لا يمكنك أن تراه؟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2286000" y="2190750"/>
            <a:ext cx="31662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err="1" smtClean="0">
                <a:solidFill>
                  <a:srgbClr val="FF0000"/>
                </a:solidFill>
              </a:rPr>
              <a:t>الانبا</a:t>
            </a:r>
            <a:r>
              <a:rPr lang="ar-EG" sz="4400" b="1" dirty="0" smtClean="0">
                <a:solidFill>
                  <a:srgbClr val="FF0000"/>
                </a:solidFill>
              </a:rPr>
              <a:t> </a:t>
            </a:r>
            <a:r>
              <a:rPr lang="ar-EG" sz="4400" b="1" dirty="0" err="1" smtClean="0">
                <a:solidFill>
                  <a:srgbClr val="FF0000"/>
                </a:solidFill>
              </a:rPr>
              <a:t>باخوميوس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648200" y="15049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2514600" y="2114550"/>
            <a:ext cx="41232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4400" b="1" dirty="0" smtClean="0">
                <a:solidFill>
                  <a:schemeClr val="bg1"/>
                </a:solidFill>
              </a:rPr>
              <a:t>ما معني أسم </a:t>
            </a:r>
            <a:r>
              <a:rPr lang="ar-EG" sz="4400" b="1" dirty="0" err="1" smtClean="0">
                <a:solidFill>
                  <a:schemeClr val="bg1"/>
                </a:solidFill>
              </a:rPr>
              <a:t>مرقس</a:t>
            </a:r>
            <a:r>
              <a:rPr lang="ar-EG" sz="4400" b="1" dirty="0" smtClean="0">
                <a:solidFill>
                  <a:schemeClr val="bg1"/>
                </a:solidFill>
              </a:rPr>
              <a:t> 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2895600" y="2266950"/>
            <a:ext cx="13628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مطرقة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3124200" y="2114550"/>
            <a:ext cx="25971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800" b="1" dirty="0" smtClean="0">
                <a:solidFill>
                  <a:schemeClr val="bg1"/>
                </a:solidFill>
              </a:rPr>
              <a:t>أشهر لص 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2895600" y="2266950"/>
            <a:ext cx="24304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اللص اليمين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371600" y="2266950"/>
            <a:ext cx="6359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smtClean="0">
                <a:solidFill>
                  <a:schemeClr val="bg1"/>
                </a:solidFill>
              </a:rPr>
              <a:t>أول صياد </a:t>
            </a:r>
            <a:r>
              <a:rPr lang="ar-EG" sz="4000" b="1" dirty="0" err="1" smtClean="0">
                <a:solidFill>
                  <a:schemeClr val="bg1"/>
                </a:solidFill>
              </a:rPr>
              <a:t>و</a:t>
            </a:r>
            <a:r>
              <a:rPr lang="ar-EG" sz="4000" b="1" dirty="0" smtClean="0">
                <a:solidFill>
                  <a:schemeClr val="bg1"/>
                </a:solidFill>
              </a:rPr>
              <a:t> قاتل في الكتاب المقدس 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2895600" y="2266950"/>
            <a:ext cx="11015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err="1" smtClean="0">
                <a:solidFill>
                  <a:srgbClr val="FF0000"/>
                </a:solidFill>
              </a:rPr>
              <a:t>قايين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524000" y="2266950"/>
            <a:ext cx="57935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smtClean="0">
                <a:solidFill>
                  <a:schemeClr val="bg1"/>
                </a:solidFill>
              </a:rPr>
              <a:t>ما هو الجذر </a:t>
            </a:r>
            <a:r>
              <a:rPr lang="ar-EG" sz="4000" b="1" dirty="0" err="1" smtClean="0">
                <a:solidFill>
                  <a:schemeClr val="bg1"/>
                </a:solidFill>
              </a:rPr>
              <a:t>التربيعي</a:t>
            </a:r>
            <a:r>
              <a:rPr lang="ar-EG" sz="4000" b="1" dirty="0" smtClean="0">
                <a:solidFill>
                  <a:schemeClr val="bg1"/>
                </a:solidFill>
              </a:rPr>
              <a:t> للرقم 144؟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3429000" y="2266950"/>
            <a:ext cx="8130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12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828800" y="2266950"/>
            <a:ext cx="51475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smtClean="0">
                <a:solidFill>
                  <a:schemeClr val="bg1"/>
                </a:solidFill>
              </a:rPr>
              <a:t>ما هو ناتج قسمة 64 على 8؟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3505200" y="2419350"/>
            <a:ext cx="138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3600" dirty="0" smtClean="0">
                <a:solidFill>
                  <a:srgbClr val="FF0000"/>
                </a:solidFill>
              </a:rPr>
              <a:t>المستقبل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39624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4648200" y="2266950"/>
            <a:ext cx="498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8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066800" y="2266950"/>
            <a:ext cx="7345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3600" b="1" dirty="0" smtClean="0">
                <a:solidFill>
                  <a:schemeClr val="bg1"/>
                </a:solidFill>
              </a:rPr>
              <a:t>قم بجمع 4 </a:t>
            </a:r>
            <a:r>
              <a:rPr lang="ar-EG" sz="3600" b="1" dirty="0" err="1" smtClean="0">
                <a:solidFill>
                  <a:schemeClr val="bg1"/>
                </a:solidFill>
              </a:rPr>
              <a:t>تسعات</a:t>
            </a:r>
            <a:r>
              <a:rPr lang="ar-EG" sz="3600" b="1" dirty="0" smtClean="0">
                <a:solidFill>
                  <a:schemeClr val="bg1"/>
                </a:solidFill>
              </a:rPr>
              <a:t> بحيث يُصبح الناتج = 100 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1752600" y="2343150"/>
            <a:ext cx="6061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99 + 9/9 = 99 + 1 = 100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219200" y="1809750"/>
            <a:ext cx="678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3600" b="1" dirty="0" smtClean="0">
                <a:solidFill>
                  <a:schemeClr val="bg1"/>
                </a:solidFill>
              </a:rPr>
              <a:t>هناك عددين لو قمت بضربهما سوف يكون </a:t>
            </a:r>
            <a:r>
              <a:rPr lang="ar-EG" sz="3600" b="1" dirty="0" err="1" smtClean="0">
                <a:solidFill>
                  <a:schemeClr val="bg1"/>
                </a:solidFill>
              </a:rPr>
              <a:t>ناتجهما</a:t>
            </a:r>
            <a:r>
              <a:rPr lang="ar-EG" sz="3600" b="1" dirty="0" smtClean="0">
                <a:solidFill>
                  <a:schemeClr val="bg1"/>
                </a:solidFill>
              </a:rPr>
              <a:t> 16 ، ولو قمت بجمعهما سوف يكون </a:t>
            </a:r>
            <a:r>
              <a:rPr lang="ar-EG" sz="3600" b="1" dirty="0" err="1" smtClean="0">
                <a:solidFill>
                  <a:schemeClr val="bg1"/>
                </a:solidFill>
              </a:rPr>
              <a:t>ناتجهما</a:t>
            </a:r>
            <a:r>
              <a:rPr lang="ar-EG" sz="3600" b="1" dirty="0" smtClean="0">
                <a:solidFill>
                  <a:schemeClr val="bg1"/>
                </a:solidFill>
              </a:rPr>
              <a:t> 17 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3962400" y="2190750"/>
            <a:ext cx="15985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1 , 16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2819400" y="2266950"/>
            <a:ext cx="33377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smtClean="0">
                <a:solidFill>
                  <a:schemeClr val="bg1"/>
                </a:solidFill>
              </a:rPr>
              <a:t>53.5 / 4 = 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4495800" y="2266950"/>
            <a:ext cx="8130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13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2438400" y="2266950"/>
            <a:ext cx="40847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smtClean="0">
                <a:solidFill>
                  <a:schemeClr val="bg1"/>
                </a:solidFill>
              </a:rPr>
              <a:t>كم ثانية في اليوم واحد؟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3276600" y="2343150"/>
            <a:ext cx="28985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86,400 ثانية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685800" y="2266950"/>
            <a:ext cx="82333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smtClean="0">
                <a:solidFill>
                  <a:schemeClr val="bg1"/>
                </a:solidFill>
              </a:rPr>
              <a:t>ما هو عدد المليمترات الموجودة في اللتر الواحد؟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676400" y="2038350"/>
            <a:ext cx="5581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3200" b="1" dirty="0" smtClean="0">
                <a:solidFill>
                  <a:schemeClr val="bg1"/>
                </a:solidFill>
              </a:rPr>
              <a:t>هل تعرف ما هو الجزء الذي لا يصل إليه الدم في جسم الإنسان؟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1752600" y="2419350"/>
            <a:ext cx="63946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يوجد 1000 ملم في لتر واحد فقط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288691" y="2266950"/>
            <a:ext cx="8855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smtClean="0">
                <a:solidFill>
                  <a:schemeClr val="bg1"/>
                </a:solidFill>
              </a:rPr>
              <a:t>ما هي الوحدة التي تساوي واحد على مائة من المتر؟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4648200" y="2266950"/>
            <a:ext cx="16209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سنتيمتر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2057400" y="2190750"/>
            <a:ext cx="50337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chemeClr val="bg1"/>
                </a:solidFill>
              </a:rPr>
              <a:t>عدد الساعات في الأسبوع؟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4267200" y="2266950"/>
            <a:ext cx="11272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168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066800" y="2266950"/>
            <a:ext cx="73693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smtClean="0">
                <a:solidFill>
                  <a:schemeClr val="bg1"/>
                </a:solidFill>
              </a:rPr>
              <a:t>ما هو الحيوان الوحيد والذي لا يمكنه القفز؟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3429000" y="2266950"/>
            <a:ext cx="10310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الفيل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2514600" y="2266950"/>
            <a:ext cx="41617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smtClean="0">
                <a:solidFill>
                  <a:schemeClr val="bg1"/>
                </a:solidFill>
              </a:rPr>
              <a:t>كم عدد عيون العنكبوت؟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685800" y="2190750"/>
            <a:ext cx="8229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4400" b="1" dirty="0" smtClean="0">
                <a:solidFill>
                  <a:srgbClr val="FF0000"/>
                </a:solidFill>
              </a:rPr>
              <a:t>8 وبعضها يمتلك 6 عيون، لكنّ يجب أن يكون عددها زوجي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2209800" y="2190750"/>
            <a:ext cx="46410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smtClean="0">
                <a:solidFill>
                  <a:schemeClr val="bg1"/>
                </a:solidFill>
              </a:rPr>
              <a:t>ما هي أكبر دولة في العالم؟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2971800" y="2343150"/>
            <a:ext cx="1846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3600" b="1" dirty="0" smtClean="0">
                <a:solidFill>
                  <a:srgbClr val="FF0000"/>
                </a:solidFill>
              </a:rPr>
              <a:t>قرنية العين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39624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3429000" y="2266950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روسيا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981200" y="2266950"/>
            <a:ext cx="49680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smtClean="0">
                <a:solidFill>
                  <a:schemeClr val="bg1"/>
                </a:solidFill>
              </a:rPr>
              <a:t>ما اسم أصغر دولة في العالم؟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3429000" y="2266950"/>
            <a:ext cx="17043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الفاتيكان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533400" y="2266950"/>
            <a:ext cx="8191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smtClean="0">
                <a:solidFill>
                  <a:schemeClr val="bg1"/>
                </a:solidFill>
              </a:rPr>
              <a:t>في أي عام عرضت شركة </a:t>
            </a:r>
            <a:r>
              <a:rPr lang="ar-EG" sz="4000" b="1" dirty="0" err="1" smtClean="0">
                <a:solidFill>
                  <a:schemeClr val="bg1"/>
                </a:solidFill>
              </a:rPr>
              <a:t>آبل</a:t>
            </a:r>
            <a:r>
              <a:rPr lang="ar-EG" sz="4000" b="1" dirty="0" smtClean="0">
                <a:solidFill>
                  <a:schemeClr val="bg1"/>
                </a:solidFill>
              </a:rPr>
              <a:t> أول جهاز آي بود؟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3429000" y="2266950"/>
            <a:ext cx="14414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2001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828800" y="2266950"/>
            <a:ext cx="54890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smtClean="0">
                <a:solidFill>
                  <a:schemeClr val="bg1"/>
                </a:solidFill>
              </a:rPr>
              <a:t>كم نسبة الماء في جسم الإنسان؟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2895600" y="2266950"/>
            <a:ext cx="43075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ما بين 50% </a:t>
            </a:r>
            <a:r>
              <a:rPr lang="ar-EG" sz="4400" b="1" dirty="0" err="1" smtClean="0">
                <a:solidFill>
                  <a:srgbClr val="FF0000"/>
                </a:solidFill>
              </a:rPr>
              <a:t>و</a:t>
            </a:r>
            <a:r>
              <a:rPr lang="ar-EG" sz="4400" b="1" dirty="0" smtClean="0">
                <a:solidFill>
                  <a:srgbClr val="FF0000"/>
                </a:solidFill>
              </a:rPr>
              <a:t> 75%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304800" y="2266950"/>
            <a:ext cx="86717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chemeClr val="bg1"/>
                </a:solidFill>
              </a:rPr>
              <a:t>أين تقع أصغر عظمة في جسم الإنسان؟ وما حجمها؟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1295400" y="2266950"/>
            <a:ext cx="72827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تقع في الأذن وحجمها بمقدار حبة الأرز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219200" y="2266950"/>
            <a:ext cx="66527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smtClean="0">
                <a:solidFill>
                  <a:schemeClr val="bg1"/>
                </a:solidFill>
              </a:rPr>
              <a:t>ما هي الخلايا الأطول في جسم الإنسان؟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752600" y="2038350"/>
            <a:ext cx="61442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3200" b="1" dirty="0" smtClean="0">
                <a:solidFill>
                  <a:schemeClr val="bg1"/>
                </a:solidFill>
              </a:rPr>
              <a:t>شيء نراه في الشتاء 5 مرات، أما في الصيف فلا نراه إلا ثلاث مرات فقط؟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3429000" y="2266950"/>
            <a:ext cx="2919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الخلايا العصبية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338384" y="2266950"/>
            <a:ext cx="880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smtClean="0">
                <a:solidFill>
                  <a:schemeClr val="bg1"/>
                </a:solidFill>
              </a:rPr>
              <a:t>ما هو أكثر عنصر كيميائي متواجد في جسم الإنسان؟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3429000" y="2266950"/>
            <a:ext cx="18806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الأكسجين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1828800" y="2343150"/>
            <a:ext cx="57390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smtClean="0">
                <a:solidFill>
                  <a:schemeClr val="bg1"/>
                </a:solidFill>
              </a:rPr>
              <a:t>متى وقعت الحرب العالمية الثانية؟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3429000" y="2266950"/>
            <a:ext cx="24432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عام 1939م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609600" y="2266950"/>
            <a:ext cx="8364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3600" b="1" dirty="0" smtClean="0">
                <a:solidFill>
                  <a:schemeClr val="bg1"/>
                </a:solidFill>
              </a:rPr>
              <a:t>ما هو حاصل ضرب الأعداد 121 × 0 × 200 × 25؟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4572000" y="2266950"/>
            <a:ext cx="498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0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990600" y="2114550"/>
            <a:ext cx="7315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4000" b="1" dirty="0" smtClean="0">
                <a:solidFill>
                  <a:schemeClr val="bg1"/>
                </a:solidFill>
              </a:rPr>
              <a:t>إنه يرتفع وينخفض، لكنه لا يزال غير قادر على التحرك في أي مكان، فما هو؟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مستطيل 64"/>
          <p:cNvSpPr/>
          <p:nvPr/>
        </p:nvSpPr>
        <p:spPr>
          <a:xfrm>
            <a:off x="3429000" y="2266950"/>
            <a:ext cx="11192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</a:rPr>
              <a:t>السلم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4267200" y="142875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4000" b="1" dirty="0" smtClean="0">
                <a:solidFill>
                  <a:srgbClr val="00B0F0"/>
                </a:solidFill>
              </a:rPr>
              <a:t>الإجابة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مستطيل 42"/>
          <p:cNvSpPr/>
          <p:nvPr/>
        </p:nvSpPr>
        <p:spPr>
          <a:xfrm>
            <a:off x="990600" y="2038350"/>
            <a:ext cx="77772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4000" b="1" dirty="0" smtClean="0">
                <a:solidFill>
                  <a:schemeClr val="bg1"/>
                </a:solidFill>
              </a:rPr>
              <a:t>ليس لها أجنحة حقيقية، لكنها تستطيع الطيران، ولها ذيل، ما هي؟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641</Words>
  <PresentationFormat>عرض على الشاشة (9:16)‏</PresentationFormat>
  <Paragraphs>158</Paragraphs>
  <Slides>100</Slides>
  <Notes>100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سمة</vt:lpstr>
      </vt:variant>
      <vt:variant>
        <vt:i4>1</vt:i4>
      </vt:variant>
      <vt:variant>
        <vt:lpstr>عناوين الشرائح</vt:lpstr>
      </vt:variant>
      <vt:variant>
        <vt:i4>100</vt:i4>
      </vt:variant>
    </vt:vector>
  </HeadingPairs>
  <TitlesOfParts>
    <vt:vector size="106" baseType="lpstr">
      <vt:lpstr>Arial</vt:lpstr>
      <vt:lpstr>Share Tech</vt:lpstr>
      <vt:lpstr>Maven Pro</vt:lpstr>
      <vt:lpstr>Advent Pro SemiBold</vt:lpstr>
      <vt:lpstr>Fira Sans Extra Condensed Medium</vt:lpstr>
      <vt:lpstr>Data Science Consulting by Slidesgo</vt:lpstr>
      <vt:lpstr>مسابقة أسئلة</vt:lpstr>
      <vt:lpstr>الشريحة 2</vt:lpstr>
      <vt:lpstr>الشريحة 3</vt:lpstr>
      <vt:lpstr>الشريحة 4</vt:lpstr>
      <vt:lpstr>الشريحة 5</vt:lpstr>
      <vt:lpstr>الشريحة 6</vt:lpstr>
      <vt:lpstr>الشريحة 7</vt:lpstr>
      <vt:lpstr>الشريحة 8</vt:lpstr>
      <vt:lpstr>الشريحة 9</vt:lpstr>
      <vt:lpstr>الشريحة 10</vt:lpstr>
      <vt:lpstr>الشريحة 11</vt:lpstr>
      <vt:lpstr>الشريحة 12</vt:lpstr>
      <vt:lpstr>الشريحة 13</vt:lpstr>
      <vt:lpstr>الشريحة 14</vt:lpstr>
      <vt:lpstr>الشريحة 15</vt:lpstr>
      <vt:lpstr>الشريحة 16</vt:lpstr>
      <vt:lpstr>الشريحة 17</vt:lpstr>
      <vt:lpstr>الشريحة 18</vt:lpstr>
      <vt:lpstr>الشريحة 19</vt:lpstr>
      <vt:lpstr>الشريحة 20</vt:lpstr>
      <vt:lpstr>الشريحة 21</vt:lpstr>
      <vt:lpstr>الشريحة 22</vt:lpstr>
      <vt:lpstr>الشريحة 23</vt:lpstr>
      <vt:lpstr>الشريحة 24</vt:lpstr>
      <vt:lpstr>الشريحة 25</vt:lpstr>
      <vt:lpstr>الشريحة 26</vt:lpstr>
      <vt:lpstr>الشريحة 27</vt:lpstr>
      <vt:lpstr>الشريحة 28</vt:lpstr>
      <vt:lpstr>الشريحة 29</vt:lpstr>
      <vt:lpstr>الشريحة 30</vt:lpstr>
      <vt:lpstr>الشريحة 31</vt:lpstr>
      <vt:lpstr>الشريحة 32</vt:lpstr>
      <vt:lpstr>الشريحة 33</vt:lpstr>
      <vt:lpstr>الشريحة 34</vt:lpstr>
      <vt:lpstr>الشريحة 35</vt:lpstr>
      <vt:lpstr>الشريحة 36</vt:lpstr>
      <vt:lpstr>الشريحة 37</vt:lpstr>
      <vt:lpstr>الشريحة 38</vt:lpstr>
      <vt:lpstr>الشريحة 39</vt:lpstr>
      <vt:lpstr>الشريحة 40</vt:lpstr>
      <vt:lpstr>الشريحة 41</vt:lpstr>
      <vt:lpstr>الشريحة 42</vt:lpstr>
      <vt:lpstr>الشريحة 43</vt:lpstr>
      <vt:lpstr>الشريحة 44</vt:lpstr>
      <vt:lpstr>الشريحة 45</vt:lpstr>
      <vt:lpstr>الشريحة 46</vt:lpstr>
      <vt:lpstr>الشريحة 47</vt:lpstr>
      <vt:lpstr>الشريحة 48</vt:lpstr>
      <vt:lpstr>الشريحة 49</vt:lpstr>
      <vt:lpstr>الشريحة 50</vt:lpstr>
      <vt:lpstr>الشريحة 51</vt:lpstr>
      <vt:lpstr>الشريحة 52</vt:lpstr>
      <vt:lpstr>الشريحة 53</vt:lpstr>
      <vt:lpstr>الشريحة 54</vt:lpstr>
      <vt:lpstr>الشريحة 55</vt:lpstr>
      <vt:lpstr>الشريحة 56</vt:lpstr>
      <vt:lpstr>الشريحة 57</vt:lpstr>
      <vt:lpstr>الشريحة 58</vt:lpstr>
      <vt:lpstr>الشريحة 59</vt:lpstr>
      <vt:lpstr>الشريحة 60</vt:lpstr>
      <vt:lpstr>الشريحة 61</vt:lpstr>
      <vt:lpstr>الشريحة 62</vt:lpstr>
      <vt:lpstr>الشريحة 63</vt:lpstr>
      <vt:lpstr>الشريحة 64</vt:lpstr>
      <vt:lpstr>الشريحة 65</vt:lpstr>
      <vt:lpstr>الشريحة 66</vt:lpstr>
      <vt:lpstr>الشريحة 67</vt:lpstr>
      <vt:lpstr>الشريحة 68</vt:lpstr>
      <vt:lpstr>الشريحة 69</vt:lpstr>
      <vt:lpstr>الشريحة 70</vt:lpstr>
      <vt:lpstr>الشريحة 71</vt:lpstr>
      <vt:lpstr>الشريحة 72</vt:lpstr>
      <vt:lpstr>الشريحة 73</vt:lpstr>
      <vt:lpstr>الشريحة 74</vt:lpstr>
      <vt:lpstr>الشريحة 75</vt:lpstr>
      <vt:lpstr>الشريحة 76</vt:lpstr>
      <vt:lpstr>الشريحة 77</vt:lpstr>
      <vt:lpstr>الشريحة 78</vt:lpstr>
      <vt:lpstr>الشريحة 79</vt:lpstr>
      <vt:lpstr>الشريحة 80</vt:lpstr>
      <vt:lpstr>الشريحة 81</vt:lpstr>
      <vt:lpstr>الشريحة 82</vt:lpstr>
      <vt:lpstr>الشريحة 83</vt:lpstr>
      <vt:lpstr>الشريحة 84</vt:lpstr>
      <vt:lpstr>الشريحة 85</vt:lpstr>
      <vt:lpstr>الشريحة 86</vt:lpstr>
      <vt:lpstr>الشريحة 87</vt:lpstr>
      <vt:lpstr>الشريحة 88</vt:lpstr>
      <vt:lpstr>الشريحة 89</vt:lpstr>
      <vt:lpstr>الشريحة 90</vt:lpstr>
      <vt:lpstr>الشريحة 91</vt:lpstr>
      <vt:lpstr>الشريحة 92</vt:lpstr>
      <vt:lpstr>الشريحة 93</vt:lpstr>
      <vt:lpstr>الشريحة 94</vt:lpstr>
      <vt:lpstr>الشريحة 95</vt:lpstr>
      <vt:lpstr>الشريحة 96</vt:lpstr>
      <vt:lpstr>الشريحة 97</vt:lpstr>
      <vt:lpstr>الشريحة 98</vt:lpstr>
      <vt:lpstr>الشريحة 99</vt:lpstr>
      <vt:lpstr>الشريحة 100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مسابقة أسئلة</dc:title>
  <cp:lastModifiedBy>Programmer Fero</cp:lastModifiedBy>
  <cp:revision>24</cp:revision>
  <dcterms:modified xsi:type="dcterms:W3CDTF">2023-12-30T13:39:27Z</dcterms:modified>
</cp:coreProperties>
</file>