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323" r:id="rId14"/>
    <p:sldId id="324" r:id="rId15"/>
    <p:sldId id="325" r:id="rId16"/>
    <p:sldId id="326" r:id="rId17"/>
    <p:sldId id="327" r:id="rId18"/>
    <p:sldId id="328" r:id="rId19"/>
    <p:sldId id="276" r:id="rId20"/>
    <p:sldId id="277" r:id="rId21"/>
    <p:sldId id="278" r:id="rId22"/>
    <p:sldId id="279" r:id="rId23"/>
    <p:sldId id="286" r:id="rId24"/>
    <p:sldId id="281" r:id="rId25"/>
    <p:sldId id="287" r:id="rId26"/>
    <p:sldId id="283" r:id="rId27"/>
    <p:sldId id="288" r:id="rId28"/>
    <p:sldId id="285" r:id="rId29"/>
    <p:sldId id="319" r:id="rId30"/>
    <p:sldId id="320" r:id="rId31"/>
    <p:sldId id="321" r:id="rId32"/>
    <p:sldId id="322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29" r:id="rId44"/>
    <p:sldId id="330" r:id="rId45"/>
    <p:sldId id="331" r:id="rId46"/>
    <p:sldId id="332" r:id="rId47"/>
    <p:sldId id="309" r:id="rId48"/>
    <p:sldId id="310" r:id="rId49"/>
    <p:sldId id="313" r:id="rId50"/>
    <p:sldId id="314" r:id="rId51"/>
    <p:sldId id="317" r:id="rId52"/>
    <p:sldId id="318" r:id="rId53"/>
  </p:sldIdLst>
  <p:sldSz cx="9144000" cy="5143500" type="screen16x9"/>
  <p:notesSz cx="6858000" cy="9144000"/>
  <p:embeddedFontLst>
    <p:embeddedFont>
      <p:font typeface="Aldrich" charset="0"/>
      <p:regular r:id="rId55"/>
    </p:embeddedFont>
    <p:embeddedFont>
      <p:font typeface="Advent Pro Medium" charset="0"/>
      <p:regular r:id="rId56"/>
      <p:bold r:id="rId57"/>
      <p:italic r:id="rId58"/>
      <p:boldItalic r:id="rId59"/>
    </p:embeddedFont>
    <p:embeddedFont>
      <p:font typeface="Advent Pro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91101C-2429-40D7-AC48-8CE48D32D29A}">
  <a:tblStyle styleId="{2191101C-2429-40D7-AC48-8CE48D32D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011" autoAdjust="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85a95f62f_0_29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85a95f62f_0_29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92225" y="873680"/>
            <a:ext cx="49593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92475" y="3890443"/>
            <a:ext cx="49593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363475" y="1273964"/>
            <a:ext cx="4400440" cy="259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"/>
          <p:cNvGrpSpPr/>
          <p:nvPr/>
        </p:nvGrpSpPr>
        <p:grpSpPr>
          <a:xfrm>
            <a:off x="938675" y="215450"/>
            <a:ext cx="1660050" cy="554100"/>
            <a:chOff x="938675" y="215450"/>
            <a:chExt cx="1660050" cy="554100"/>
          </a:xfrm>
        </p:grpSpPr>
        <p:sp>
          <p:nvSpPr>
            <p:cNvPr id="17" name="Google Shape;17;p3"/>
            <p:cNvSpPr/>
            <p:nvPr/>
          </p:nvSpPr>
          <p:spPr>
            <a:xfrm>
              <a:off x="938675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458650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997825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3">
            <a:off x="-1932600" y="3729828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720025" y="4331513"/>
            <a:ext cx="1660050" cy="554100"/>
            <a:chOff x="439750" y="360325"/>
            <a:chExt cx="1660050" cy="554100"/>
          </a:xfrm>
        </p:grpSpPr>
        <p:sp>
          <p:nvSpPr>
            <p:cNvPr id="31" name="Google Shape;31;p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49890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3">
            <a:off x="7065474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3" flipH="1">
            <a:off x="-2868427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 flipH="1">
            <a:off x="-3058917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7286033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99999">
            <a:off x="-4038473" y="-3812434"/>
            <a:ext cx="7657250" cy="893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3135" flipH="1">
            <a:off x="7547268" y="-817276"/>
            <a:ext cx="2675654" cy="271355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 rot="5400000">
            <a:off x="4173082" y="3083650"/>
            <a:ext cx="786600" cy="2666275"/>
            <a:chOff x="8357395" y="2343975"/>
            <a:chExt cx="786600" cy="2666275"/>
          </a:xfrm>
        </p:grpSpPr>
        <p:sp>
          <p:nvSpPr>
            <p:cNvPr id="51" name="Google Shape;51;p8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615437" y="-361900"/>
            <a:ext cx="8812037" cy="6518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rot="5400000">
            <a:off x="7055395" y="3156100"/>
            <a:ext cx="786600" cy="2666275"/>
            <a:chOff x="8357395" y="2343975"/>
            <a:chExt cx="786600" cy="2666275"/>
          </a:xfrm>
        </p:grpSpPr>
        <p:sp>
          <p:nvSpPr>
            <p:cNvPr id="59" name="Google Shape;59;p9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92947" y="-628300"/>
            <a:ext cx="2675651" cy="27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13225" y="39577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drich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10975"/>
            <a:ext cx="77175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598325" y="-2798065"/>
            <a:ext cx="7657249" cy="89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1981200" y="1885950"/>
            <a:ext cx="49593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600" dirty="0" smtClean="0"/>
              <a:t>Questions For </a:t>
            </a:r>
            <a:r>
              <a:rPr lang="en-US" sz="4600" dirty="0" smtClean="0">
                <a:solidFill>
                  <a:schemeClr val="accent1"/>
                </a:solidFill>
              </a:rPr>
              <a:t>Everyone</a:t>
            </a:r>
            <a:endParaRPr lang="en-US" sz="4000" b="0" dirty="0">
              <a:solidFill>
                <a:schemeClr val="accent1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2385215" y="-260920"/>
            <a:ext cx="4916874" cy="3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385215" y="1767155"/>
            <a:ext cx="4916874" cy="363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1483569" y="3153493"/>
            <a:ext cx="1120875" cy="554100"/>
            <a:chOff x="439750" y="360325"/>
            <a:chExt cx="1120875" cy="554100"/>
          </a:xfrm>
        </p:grpSpPr>
        <p:sp>
          <p:nvSpPr>
            <p:cNvPr id="88" name="Google Shape;88;p1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 rot="-5400000">
            <a:off x="6824815" y="2053514"/>
            <a:ext cx="786600" cy="1413358"/>
            <a:chOff x="8357395" y="3596892"/>
            <a:chExt cx="786600" cy="1413358"/>
          </a:xfrm>
        </p:grpSpPr>
        <p:sp>
          <p:nvSpPr>
            <p:cNvPr id="91" name="Google Shape;91;p15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النمر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رابع سؤال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من هو مكتشف أمريكا ؟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4572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err="1" smtClean="0">
                <a:solidFill>
                  <a:srgbClr val="FFFF00"/>
                </a:solidFill>
              </a:rPr>
              <a:t>كولمبس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رابع سؤال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من هو مكتشف أمريكا ؟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4572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err="1" smtClean="0">
                <a:solidFill>
                  <a:srgbClr val="FFFF00"/>
                </a:solidFill>
              </a:rPr>
              <a:t>كولمبس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خامس سؤال </a:t>
            </a:r>
            <a:r>
              <a:rPr lang="ar-EG" dirty="0" smtClean="0"/>
              <a:t>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ما هي نسبة المياه من الكرة الأرضية 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؟</a:t>
            </a:r>
            <a:endParaRPr lang="ar-EG" sz="32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4572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71%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سادس سؤال </a:t>
            </a:r>
            <a:r>
              <a:rPr lang="ar-EG" dirty="0" smtClean="0"/>
              <a:t>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ما هو أطول نهر في العالم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؟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4572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أمازون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2190750"/>
            <a:ext cx="7717500" cy="914400"/>
          </a:xfrm>
        </p:spPr>
        <p:txBody>
          <a:bodyPr/>
          <a:lstStyle/>
          <a:p>
            <a:r>
              <a:rPr lang="ar-EG" sz="4800" dirty="0" err="1" smtClean="0"/>
              <a:t>اسعتدوا</a:t>
            </a:r>
            <a:r>
              <a:rPr lang="ar-EG" sz="4800" dirty="0" smtClean="0"/>
              <a:t> للفقرة الثانية</a:t>
            </a:r>
            <a:endParaRPr lang="en-US" sz="4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90800" y="2419350"/>
            <a:ext cx="3810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EG" sz="4400" dirty="0" smtClean="0">
                <a:solidFill>
                  <a:schemeClr val="lt1"/>
                </a:solidFill>
              </a:rPr>
              <a:t>القواعد </a:t>
            </a:r>
            <a:r>
              <a:rPr lang="ar-EG" sz="4400" dirty="0" err="1" smtClean="0">
                <a:solidFill>
                  <a:schemeClr val="lt1"/>
                </a:solidFill>
              </a:rPr>
              <a:t>و</a:t>
            </a:r>
            <a:r>
              <a:rPr lang="ar-EG" sz="4400" dirty="0" smtClean="0">
                <a:solidFill>
                  <a:schemeClr val="lt1"/>
                </a:solidFill>
              </a:rPr>
              <a:t> الشروط</a:t>
            </a:r>
            <a:endParaRPr sz="4400">
              <a:solidFill>
                <a:schemeClr val="lt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1504950"/>
            <a:ext cx="7717500" cy="2590800"/>
          </a:xfrm>
        </p:spPr>
        <p:txBody>
          <a:bodyPr/>
          <a:lstStyle/>
          <a:p>
            <a:r>
              <a:rPr lang="ar-EG" sz="3200" dirty="0" smtClean="0"/>
              <a:t>نبدأ الفقرة الثانية </a:t>
            </a:r>
            <a:r>
              <a:rPr lang="ar-EG" sz="3200" dirty="0" err="1" smtClean="0"/>
              <a:t>بــــ</a:t>
            </a: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>أسئلة عن</a:t>
            </a:r>
            <a:br>
              <a:rPr lang="ar-EG" sz="3200" dirty="0" smtClean="0"/>
            </a:b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الذكاء</a:t>
            </a:r>
            <a:endParaRPr lang="en-US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19075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err="1" smtClean="0"/>
              <a:t>اول</a:t>
            </a:r>
            <a:r>
              <a:rPr lang="ar-EG" dirty="0" smtClean="0"/>
              <a:t>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اين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يوجد البحر الذي ليس </a:t>
            </a:r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بة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ماء ؟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الخريطة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ثاني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إذا استغرق 8 رجال في بناء الجدار 10 ساعات، فكم من الوقت سيستغرق 4 رجال؟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4193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لا شيء، لأنَّ الجدار مبني بالفعل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ثالث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914400" y="1885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4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إذا كان لديك وعاء يحتوي علي 6 تفاحات، وأخذت 4 تفاحات، فكم تفاحة لديك؟</a:t>
            </a:r>
            <a:endParaRPr lang="ar-EG" sz="4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424905" y="710654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4 تفاحات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رابع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خرج رجل في مطرٍ غزير دون حماية، ولم يبتل شعره فكيف حدث ذلك؟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لأنَّه أصلع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خامس سؤال </a:t>
            </a:r>
            <a:r>
              <a:rPr lang="ar-EG" dirty="0" smtClean="0"/>
              <a:t>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اسم فاكهة يمكن قراءتها بالعكس ولا يتغير اسمها فما هي؟</a:t>
            </a:r>
            <a:endParaRPr lang="ar-EG" sz="3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 smtClean="0"/>
              <a:t>أنواع </a:t>
            </a:r>
            <a:r>
              <a:rPr lang="ar-EG" dirty="0" err="1" smtClean="0"/>
              <a:t>الاسئلة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609600" y="1733550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685800" y="3181350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7239000" y="3333750"/>
            <a:ext cx="1447800" cy="68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7010400" y="1885950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3543450" y="1882050"/>
            <a:ext cx="2057100" cy="2057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انواع</a:t>
            </a:r>
            <a:r>
              <a:rPr lang="ar-EG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ar-EG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الاسئلة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7079007" y="2179037"/>
            <a:ext cx="1612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ذكاء</a:t>
            </a:r>
            <a:endParaRPr sz="180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7162800" y="3486150"/>
            <a:ext cx="1612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معلومات عامة</a:t>
            </a:r>
            <a:endParaRPr sz="180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47" name="Google Shape;447;p25"/>
          <p:cNvSpPr txBox="1"/>
          <p:nvPr/>
        </p:nvSpPr>
        <p:spPr>
          <a:xfrm>
            <a:off x="729016" y="3438675"/>
            <a:ext cx="1612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تكنولوجية</a:t>
            </a:r>
            <a:endParaRPr sz="180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576616" y="2026637"/>
            <a:ext cx="1612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ar-EG" sz="18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Aldrich"/>
              </a:rPr>
              <a:t>دينية</a:t>
            </a:r>
            <a:endParaRPr sz="180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452" name="Google Shape;452;p25"/>
          <p:cNvCxnSpPr>
            <a:stCxn id="427" idx="3"/>
          </p:cNvCxnSpPr>
          <p:nvPr/>
        </p:nvCxnSpPr>
        <p:spPr>
          <a:xfrm>
            <a:off x="2247300" y="2173200"/>
            <a:ext cx="288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5"/>
          <p:cNvCxnSpPr>
            <a:stCxn id="428" idx="3"/>
          </p:cNvCxnSpPr>
          <p:nvPr/>
        </p:nvCxnSpPr>
        <p:spPr>
          <a:xfrm>
            <a:off x="2323500" y="3621000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5"/>
          <p:cNvCxnSpPr/>
          <p:nvPr/>
        </p:nvCxnSpPr>
        <p:spPr>
          <a:xfrm>
            <a:off x="6858000" y="3714750"/>
            <a:ext cx="2877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5"/>
          <p:cNvCxnSpPr/>
          <p:nvPr/>
        </p:nvCxnSpPr>
        <p:spPr>
          <a:xfrm>
            <a:off x="3229421" y="2182092"/>
            <a:ext cx="351979" cy="2372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5"/>
          <p:cNvCxnSpPr/>
          <p:nvPr/>
        </p:nvCxnSpPr>
        <p:spPr>
          <a:xfrm>
            <a:off x="5486400" y="3409950"/>
            <a:ext cx="685800" cy="30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5"/>
          <p:cNvCxnSpPr>
            <a:stCxn id="430" idx="1"/>
          </p:cNvCxnSpPr>
          <p:nvPr/>
        </p:nvCxnSpPr>
        <p:spPr>
          <a:xfrm flipH="1">
            <a:off x="6717900" y="2325600"/>
            <a:ext cx="292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5"/>
          <p:cNvCxnSpPr/>
          <p:nvPr/>
        </p:nvCxnSpPr>
        <p:spPr>
          <a:xfrm rot="10800000" flipV="1">
            <a:off x="5562600" y="2325492"/>
            <a:ext cx="478202" cy="4748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25"/>
          <p:cNvSpPr/>
          <p:nvPr/>
        </p:nvSpPr>
        <p:spPr>
          <a:xfrm>
            <a:off x="2188926" y="1478100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2265126" y="2927963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5791200" y="3028950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5638800" y="1581150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9" name="Google Shape;469;p25"/>
          <p:cNvCxnSpPr/>
          <p:nvPr/>
        </p:nvCxnSpPr>
        <p:spPr>
          <a:xfrm rot="10800000" flipV="1">
            <a:off x="3303766" y="3409949"/>
            <a:ext cx="353834" cy="2151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9" name="Google Shape;489;p25"/>
          <p:cNvGrpSpPr/>
          <p:nvPr/>
        </p:nvGrpSpPr>
        <p:grpSpPr>
          <a:xfrm>
            <a:off x="6210593" y="2169001"/>
            <a:ext cx="337523" cy="337680"/>
            <a:chOff x="2508373" y="2779889"/>
            <a:chExt cx="337523" cy="337680"/>
          </a:xfrm>
        </p:grpSpPr>
        <p:sp>
          <p:nvSpPr>
            <p:cNvPr id="490" name="Google Shape;490;p25"/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5"/>
          <p:cNvGrpSpPr/>
          <p:nvPr/>
        </p:nvGrpSpPr>
        <p:grpSpPr>
          <a:xfrm>
            <a:off x="6324600" y="3638550"/>
            <a:ext cx="323616" cy="296219"/>
            <a:chOff x="2908757" y="4289824"/>
            <a:chExt cx="367162" cy="336116"/>
          </a:xfrm>
        </p:grpSpPr>
        <p:sp>
          <p:nvSpPr>
            <p:cNvPr id="497" name="Google Shape;497;p25"/>
            <p:cNvSpPr/>
            <p:nvPr/>
          </p:nvSpPr>
          <p:spPr>
            <a:xfrm>
              <a:off x="2908757" y="4289824"/>
              <a:ext cx="337501" cy="276926"/>
            </a:xfrm>
            <a:custGeom>
              <a:avLst/>
              <a:gdLst/>
              <a:ahLst/>
              <a:cxnLst/>
              <a:rect l="l" t="t" r="r" b="b"/>
              <a:pathLst>
                <a:path w="12915" h="10597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lnTo>
                    <a:pt x="0" y="10308"/>
                  </a:lnTo>
                  <a:cubicBezTo>
                    <a:pt x="0" y="10462"/>
                    <a:pt x="126" y="10587"/>
                    <a:pt x="279" y="10597"/>
                  </a:cubicBezTo>
                  <a:lnTo>
                    <a:pt x="12636" y="10597"/>
                  </a:lnTo>
                  <a:cubicBezTo>
                    <a:pt x="12790" y="10597"/>
                    <a:pt x="12915" y="10462"/>
                    <a:pt x="12915" y="10308"/>
                  </a:cubicBezTo>
                  <a:lnTo>
                    <a:pt x="12915" y="577"/>
                  </a:lnTo>
                  <a:cubicBezTo>
                    <a:pt x="12915" y="260"/>
                    <a:pt x="12655" y="0"/>
                    <a:pt x="12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941423" y="4303413"/>
              <a:ext cx="304836" cy="263337"/>
            </a:xfrm>
            <a:custGeom>
              <a:avLst/>
              <a:gdLst/>
              <a:ahLst/>
              <a:cxnLst/>
              <a:rect l="l" t="t" r="r" b="b"/>
              <a:pathLst>
                <a:path w="11665" h="10077" extrusionOk="0">
                  <a:moveTo>
                    <a:pt x="4776" y="1"/>
                  </a:moveTo>
                  <a:cubicBezTo>
                    <a:pt x="3660" y="1"/>
                    <a:pt x="2548" y="429"/>
                    <a:pt x="1703" y="1269"/>
                  </a:cubicBezTo>
                  <a:cubicBezTo>
                    <a:pt x="126" y="2855"/>
                    <a:pt x="1" y="5384"/>
                    <a:pt x="1433" y="7106"/>
                  </a:cubicBezTo>
                  <a:cubicBezTo>
                    <a:pt x="2284" y="8134"/>
                    <a:pt x="3522" y="8675"/>
                    <a:pt x="4775" y="8675"/>
                  </a:cubicBezTo>
                  <a:cubicBezTo>
                    <a:pt x="5619" y="8675"/>
                    <a:pt x="6470" y="8430"/>
                    <a:pt x="7213" y="7923"/>
                  </a:cubicBezTo>
                  <a:lnTo>
                    <a:pt x="7992" y="8692"/>
                  </a:lnTo>
                  <a:cubicBezTo>
                    <a:pt x="7857" y="8923"/>
                    <a:pt x="7895" y="9221"/>
                    <a:pt x="8088" y="9413"/>
                  </a:cubicBezTo>
                  <a:lnTo>
                    <a:pt x="8751" y="10077"/>
                  </a:lnTo>
                  <a:lnTo>
                    <a:pt x="11386" y="10077"/>
                  </a:lnTo>
                  <a:cubicBezTo>
                    <a:pt x="11540" y="10077"/>
                    <a:pt x="11665" y="9952"/>
                    <a:pt x="11665" y="9798"/>
                  </a:cubicBezTo>
                  <a:lnTo>
                    <a:pt x="11665" y="9462"/>
                  </a:lnTo>
                  <a:lnTo>
                    <a:pt x="9847" y="7654"/>
                  </a:lnTo>
                  <a:cubicBezTo>
                    <a:pt x="9732" y="7538"/>
                    <a:pt x="9577" y="7478"/>
                    <a:pt x="9423" y="7478"/>
                  </a:cubicBezTo>
                  <a:cubicBezTo>
                    <a:pt x="9320" y="7478"/>
                    <a:pt x="9218" y="7504"/>
                    <a:pt x="9126" y="7558"/>
                  </a:cubicBezTo>
                  <a:lnTo>
                    <a:pt x="8357" y="6788"/>
                  </a:lnTo>
                  <a:cubicBezTo>
                    <a:pt x="9617" y="4932"/>
                    <a:pt x="9261" y="2432"/>
                    <a:pt x="7540" y="999"/>
                  </a:cubicBezTo>
                  <a:cubicBezTo>
                    <a:pt x="6735" y="330"/>
                    <a:pt x="5755" y="1"/>
                    <a:pt x="4776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215082" y="4289824"/>
              <a:ext cx="31176" cy="276926"/>
            </a:xfrm>
            <a:custGeom>
              <a:avLst/>
              <a:gdLst/>
              <a:ahLst/>
              <a:cxnLst/>
              <a:rect l="l" t="t" r="r" b="b"/>
              <a:pathLst>
                <a:path w="1193" h="10597" extrusionOk="0">
                  <a:moveTo>
                    <a:pt x="0" y="0"/>
                  </a:moveTo>
                  <a:cubicBezTo>
                    <a:pt x="318" y="0"/>
                    <a:pt x="577" y="260"/>
                    <a:pt x="577" y="577"/>
                  </a:cubicBezTo>
                  <a:lnTo>
                    <a:pt x="577" y="10308"/>
                  </a:lnTo>
                  <a:cubicBezTo>
                    <a:pt x="577" y="10462"/>
                    <a:pt x="443" y="10597"/>
                    <a:pt x="289" y="10597"/>
                  </a:cubicBezTo>
                  <a:lnTo>
                    <a:pt x="914" y="10597"/>
                  </a:lnTo>
                  <a:cubicBezTo>
                    <a:pt x="1068" y="10597"/>
                    <a:pt x="1193" y="10462"/>
                    <a:pt x="1193" y="10308"/>
                  </a:cubicBezTo>
                  <a:lnTo>
                    <a:pt x="1193" y="577"/>
                  </a:lnTo>
                  <a:cubicBezTo>
                    <a:pt x="1193" y="260"/>
                    <a:pt x="933" y="0"/>
                    <a:pt x="616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908757" y="4289824"/>
              <a:ext cx="337501" cy="40714"/>
            </a:xfrm>
            <a:custGeom>
              <a:avLst/>
              <a:gdLst/>
              <a:ahLst/>
              <a:cxnLst/>
              <a:rect l="l" t="t" r="r" b="b"/>
              <a:pathLst>
                <a:path w="12915" h="1558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lnTo>
                    <a:pt x="0" y="1558"/>
                  </a:lnTo>
                  <a:lnTo>
                    <a:pt x="12915" y="1558"/>
                  </a:lnTo>
                  <a:lnTo>
                    <a:pt x="12915" y="577"/>
                  </a:lnTo>
                  <a:cubicBezTo>
                    <a:pt x="12915" y="260"/>
                    <a:pt x="12655" y="0"/>
                    <a:pt x="1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992198" y="4303204"/>
              <a:ext cx="147779" cy="27335"/>
            </a:xfrm>
            <a:custGeom>
              <a:avLst/>
              <a:gdLst/>
              <a:ahLst/>
              <a:cxnLst/>
              <a:rect l="l" t="t" r="r" b="b"/>
              <a:pathLst>
                <a:path w="5655" h="1046" extrusionOk="0">
                  <a:moveTo>
                    <a:pt x="2827" y="0"/>
                  </a:moveTo>
                  <a:cubicBezTo>
                    <a:pt x="1820" y="0"/>
                    <a:pt x="813" y="349"/>
                    <a:pt x="0" y="1046"/>
                  </a:cubicBezTo>
                  <a:lnTo>
                    <a:pt x="5654" y="1046"/>
                  </a:lnTo>
                  <a:cubicBezTo>
                    <a:pt x="4842" y="349"/>
                    <a:pt x="3834" y="0"/>
                    <a:pt x="2827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3215082" y="4289824"/>
              <a:ext cx="31176" cy="40714"/>
            </a:xfrm>
            <a:custGeom>
              <a:avLst/>
              <a:gdLst/>
              <a:ahLst/>
              <a:cxnLst/>
              <a:rect l="l" t="t" r="r" b="b"/>
              <a:pathLst>
                <a:path w="1193" h="1558" extrusionOk="0">
                  <a:moveTo>
                    <a:pt x="0" y="0"/>
                  </a:moveTo>
                  <a:cubicBezTo>
                    <a:pt x="318" y="0"/>
                    <a:pt x="577" y="260"/>
                    <a:pt x="577" y="577"/>
                  </a:cubicBezTo>
                  <a:lnTo>
                    <a:pt x="577" y="1558"/>
                  </a:lnTo>
                  <a:lnTo>
                    <a:pt x="1193" y="1558"/>
                  </a:lnTo>
                  <a:lnTo>
                    <a:pt x="1193" y="577"/>
                  </a:lnTo>
                  <a:cubicBezTo>
                    <a:pt x="1193" y="260"/>
                    <a:pt x="933" y="0"/>
                    <a:pt x="616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123854" y="4474502"/>
              <a:ext cx="64626" cy="64364"/>
            </a:xfrm>
            <a:custGeom>
              <a:avLst/>
              <a:gdLst/>
              <a:ahLst/>
              <a:cxnLst/>
              <a:rect l="l" t="t" r="r" b="b"/>
              <a:pathLst>
                <a:path w="2473" h="2463" extrusionOk="0">
                  <a:moveTo>
                    <a:pt x="664" y="1"/>
                  </a:moveTo>
                  <a:lnTo>
                    <a:pt x="1" y="655"/>
                  </a:lnTo>
                  <a:lnTo>
                    <a:pt x="1818" y="2463"/>
                  </a:lnTo>
                  <a:lnTo>
                    <a:pt x="2472" y="1809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953235" y="4312167"/>
              <a:ext cx="217396" cy="209008"/>
            </a:xfrm>
            <a:custGeom>
              <a:avLst/>
              <a:gdLst/>
              <a:ahLst/>
              <a:cxnLst/>
              <a:rect l="l" t="t" r="r" b="b"/>
              <a:pathLst>
                <a:path w="8319" h="7998" extrusionOk="0">
                  <a:moveTo>
                    <a:pt x="4318" y="1"/>
                  </a:moveTo>
                  <a:cubicBezTo>
                    <a:pt x="2703" y="1"/>
                    <a:pt x="1241" y="972"/>
                    <a:pt x="626" y="2463"/>
                  </a:cubicBezTo>
                  <a:cubicBezTo>
                    <a:pt x="1" y="3963"/>
                    <a:pt x="347" y="5684"/>
                    <a:pt x="1491" y="6828"/>
                  </a:cubicBezTo>
                  <a:cubicBezTo>
                    <a:pt x="2256" y="7593"/>
                    <a:pt x="3279" y="7997"/>
                    <a:pt x="4318" y="7997"/>
                  </a:cubicBezTo>
                  <a:cubicBezTo>
                    <a:pt x="4833" y="7997"/>
                    <a:pt x="5353" y="7898"/>
                    <a:pt x="5847" y="7694"/>
                  </a:cubicBezTo>
                  <a:cubicBezTo>
                    <a:pt x="7347" y="7078"/>
                    <a:pt x="8318" y="5617"/>
                    <a:pt x="8318" y="4001"/>
                  </a:cubicBezTo>
                  <a:cubicBezTo>
                    <a:pt x="8318" y="1790"/>
                    <a:pt x="6530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951484" y="4331035"/>
              <a:ext cx="200306" cy="171194"/>
            </a:xfrm>
            <a:custGeom>
              <a:avLst/>
              <a:gdLst/>
              <a:ahLst/>
              <a:cxnLst/>
              <a:rect l="l" t="t" r="r" b="b"/>
              <a:pathLst>
                <a:path w="7665" h="6551" extrusionOk="0">
                  <a:moveTo>
                    <a:pt x="4385" y="0"/>
                  </a:moveTo>
                  <a:cubicBezTo>
                    <a:pt x="1462" y="0"/>
                    <a:pt x="0" y="3529"/>
                    <a:pt x="2068" y="5597"/>
                  </a:cubicBezTo>
                  <a:cubicBezTo>
                    <a:pt x="2690" y="6219"/>
                    <a:pt x="3527" y="6550"/>
                    <a:pt x="4378" y="6550"/>
                  </a:cubicBezTo>
                  <a:cubicBezTo>
                    <a:pt x="4802" y="6550"/>
                    <a:pt x="5229" y="6468"/>
                    <a:pt x="5635" y="6299"/>
                  </a:cubicBezTo>
                  <a:cubicBezTo>
                    <a:pt x="6866" y="5799"/>
                    <a:pt x="7664" y="4597"/>
                    <a:pt x="7664" y="3279"/>
                  </a:cubicBezTo>
                  <a:cubicBezTo>
                    <a:pt x="7664" y="1462"/>
                    <a:pt x="6193" y="0"/>
                    <a:pt x="4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156284" y="4507560"/>
              <a:ext cx="119635" cy="118380"/>
            </a:xfrm>
            <a:custGeom>
              <a:avLst/>
              <a:gdLst/>
              <a:ahLst/>
              <a:cxnLst/>
              <a:rect l="l" t="t" r="r" b="b"/>
              <a:pathLst>
                <a:path w="4578" h="4530" extrusionOk="0">
                  <a:moveTo>
                    <a:pt x="1202" y="0"/>
                  </a:moveTo>
                  <a:cubicBezTo>
                    <a:pt x="1135" y="0"/>
                    <a:pt x="1068" y="24"/>
                    <a:pt x="1020" y="73"/>
                  </a:cubicBezTo>
                  <a:lnTo>
                    <a:pt x="106" y="996"/>
                  </a:lnTo>
                  <a:cubicBezTo>
                    <a:pt x="0" y="1092"/>
                    <a:pt x="0" y="1255"/>
                    <a:pt x="106" y="1361"/>
                  </a:cubicBezTo>
                  <a:lnTo>
                    <a:pt x="3193" y="4457"/>
                  </a:lnTo>
                  <a:cubicBezTo>
                    <a:pt x="3246" y="4505"/>
                    <a:pt x="3313" y="4530"/>
                    <a:pt x="3379" y="4530"/>
                  </a:cubicBezTo>
                  <a:cubicBezTo>
                    <a:pt x="3445" y="4530"/>
                    <a:pt x="3510" y="4505"/>
                    <a:pt x="3558" y="4457"/>
                  </a:cubicBezTo>
                  <a:lnTo>
                    <a:pt x="4481" y="3534"/>
                  </a:lnTo>
                  <a:cubicBezTo>
                    <a:pt x="4578" y="3438"/>
                    <a:pt x="4578" y="3265"/>
                    <a:pt x="4481" y="3169"/>
                  </a:cubicBezTo>
                  <a:lnTo>
                    <a:pt x="1385" y="73"/>
                  </a:lnTo>
                  <a:cubicBezTo>
                    <a:pt x="1337" y="24"/>
                    <a:pt x="1270" y="0"/>
                    <a:pt x="1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173375" y="4507560"/>
              <a:ext cx="102544" cy="101917"/>
            </a:xfrm>
            <a:custGeom>
              <a:avLst/>
              <a:gdLst/>
              <a:ahLst/>
              <a:cxnLst/>
              <a:rect l="l" t="t" r="r" b="b"/>
              <a:pathLst>
                <a:path w="3924" h="3900" extrusionOk="0">
                  <a:moveTo>
                    <a:pt x="548" y="0"/>
                  </a:moveTo>
                  <a:cubicBezTo>
                    <a:pt x="481" y="0"/>
                    <a:pt x="414" y="24"/>
                    <a:pt x="366" y="73"/>
                  </a:cubicBezTo>
                  <a:lnTo>
                    <a:pt x="0" y="438"/>
                  </a:lnTo>
                  <a:cubicBezTo>
                    <a:pt x="53" y="385"/>
                    <a:pt x="120" y="359"/>
                    <a:pt x="188" y="359"/>
                  </a:cubicBezTo>
                  <a:cubicBezTo>
                    <a:pt x="255" y="359"/>
                    <a:pt x="322" y="385"/>
                    <a:pt x="375" y="438"/>
                  </a:cubicBezTo>
                  <a:lnTo>
                    <a:pt x="3462" y="3525"/>
                  </a:lnTo>
                  <a:cubicBezTo>
                    <a:pt x="3568" y="3630"/>
                    <a:pt x="3568" y="3794"/>
                    <a:pt x="3462" y="3900"/>
                  </a:cubicBezTo>
                  <a:lnTo>
                    <a:pt x="3827" y="3534"/>
                  </a:lnTo>
                  <a:cubicBezTo>
                    <a:pt x="3924" y="3438"/>
                    <a:pt x="3924" y="3265"/>
                    <a:pt x="3827" y="3169"/>
                  </a:cubicBezTo>
                  <a:lnTo>
                    <a:pt x="731" y="73"/>
                  </a:lnTo>
                  <a:cubicBezTo>
                    <a:pt x="683" y="24"/>
                    <a:pt x="616" y="0"/>
                    <a:pt x="548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3226136" y="4579189"/>
              <a:ext cx="45366" cy="41342"/>
            </a:xfrm>
            <a:custGeom>
              <a:avLst/>
              <a:gdLst/>
              <a:ahLst/>
              <a:cxnLst/>
              <a:rect l="l" t="t" r="r" b="b"/>
              <a:pathLst>
                <a:path w="1736" h="1582" extrusionOk="0">
                  <a:moveTo>
                    <a:pt x="1425" y="0"/>
                  </a:moveTo>
                  <a:cubicBezTo>
                    <a:pt x="1376" y="0"/>
                    <a:pt x="1325" y="19"/>
                    <a:pt x="1279" y="62"/>
                  </a:cubicBezTo>
                  <a:lnTo>
                    <a:pt x="135" y="1216"/>
                  </a:lnTo>
                  <a:cubicBezTo>
                    <a:pt x="1" y="1351"/>
                    <a:pt x="97" y="1582"/>
                    <a:pt x="279" y="1582"/>
                  </a:cubicBezTo>
                  <a:cubicBezTo>
                    <a:pt x="337" y="1582"/>
                    <a:pt x="395" y="1563"/>
                    <a:pt x="433" y="1524"/>
                  </a:cubicBezTo>
                  <a:lnTo>
                    <a:pt x="1587" y="370"/>
                  </a:lnTo>
                  <a:cubicBezTo>
                    <a:pt x="1736" y="214"/>
                    <a:pt x="1591" y="0"/>
                    <a:pt x="1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936144" y="4305137"/>
              <a:ext cx="12335" cy="11080"/>
            </a:xfrm>
            <a:custGeom>
              <a:avLst/>
              <a:gdLst/>
              <a:ahLst/>
              <a:cxnLst/>
              <a:rect l="l" t="t" r="r" b="b"/>
              <a:pathLst>
                <a:path w="472" h="424" extrusionOk="0">
                  <a:moveTo>
                    <a:pt x="260" y="1"/>
                  </a:moveTo>
                  <a:cubicBezTo>
                    <a:pt x="1" y="20"/>
                    <a:pt x="1" y="405"/>
                    <a:pt x="260" y="424"/>
                  </a:cubicBezTo>
                  <a:cubicBezTo>
                    <a:pt x="385" y="424"/>
                    <a:pt x="472" y="328"/>
                    <a:pt x="472" y="212"/>
                  </a:cubicBezTo>
                  <a:cubicBezTo>
                    <a:pt x="472" y="87"/>
                    <a:pt x="376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950465" y="4305137"/>
              <a:ext cx="12596" cy="11080"/>
            </a:xfrm>
            <a:custGeom>
              <a:avLst/>
              <a:gdLst/>
              <a:ahLst/>
              <a:cxnLst/>
              <a:rect l="l" t="t" r="r" b="b"/>
              <a:pathLst>
                <a:path w="482" h="424" extrusionOk="0">
                  <a:moveTo>
                    <a:pt x="270" y="1"/>
                  </a:moveTo>
                  <a:cubicBezTo>
                    <a:pt x="1" y="20"/>
                    <a:pt x="1" y="405"/>
                    <a:pt x="270" y="424"/>
                  </a:cubicBezTo>
                  <a:cubicBezTo>
                    <a:pt x="385" y="424"/>
                    <a:pt x="482" y="328"/>
                    <a:pt x="482" y="212"/>
                  </a:cubicBezTo>
                  <a:cubicBezTo>
                    <a:pt x="472" y="87"/>
                    <a:pt x="385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964785" y="4305137"/>
              <a:ext cx="12596" cy="11080"/>
            </a:xfrm>
            <a:custGeom>
              <a:avLst/>
              <a:gdLst/>
              <a:ahLst/>
              <a:cxnLst/>
              <a:rect l="l" t="t" r="r" b="b"/>
              <a:pathLst>
                <a:path w="482" h="424" extrusionOk="0">
                  <a:moveTo>
                    <a:pt x="270" y="1"/>
                  </a:moveTo>
                  <a:cubicBezTo>
                    <a:pt x="1" y="20"/>
                    <a:pt x="1" y="405"/>
                    <a:pt x="270" y="424"/>
                  </a:cubicBezTo>
                  <a:cubicBezTo>
                    <a:pt x="386" y="424"/>
                    <a:pt x="482" y="328"/>
                    <a:pt x="482" y="212"/>
                  </a:cubicBezTo>
                  <a:cubicBezTo>
                    <a:pt x="482" y="87"/>
                    <a:pt x="386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3013549" y="4428143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79" y="0"/>
                  </a:moveTo>
                  <a:cubicBezTo>
                    <a:pt x="227" y="0"/>
                    <a:pt x="176" y="20"/>
                    <a:pt x="135" y="63"/>
                  </a:cubicBezTo>
                  <a:cubicBezTo>
                    <a:pt x="0" y="198"/>
                    <a:pt x="97" y="429"/>
                    <a:pt x="279" y="429"/>
                  </a:cubicBezTo>
                  <a:cubicBezTo>
                    <a:pt x="404" y="429"/>
                    <a:pt x="500" y="323"/>
                    <a:pt x="491" y="207"/>
                  </a:cubicBezTo>
                  <a:cubicBezTo>
                    <a:pt x="491" y="84"/>
                    <a:pt x="386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3013549" y="4446488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77" y="0"/>
                  </a:moveTo>
                  <a:cubicBezTo>
                    <a:pt x="226" y="0"/>
                    <a:pt x="175" y="20"/>
                    <a:pt x="135" y="63"/>
                  </a:cubicBezTo>
                  <a:cubicBezTo>
                    <a:pt x="0" y="198"/>
                    <a:pt x="97" y="429"/>
                    <a:pt x="279" y="429"/>
                  </a:cubicBezTo>
                  <a:cubicBezTo>
                    <a:pt x="404" y="429"/>
                    <a:pt x="500" y="332"/>
                    <a:pt x="491" y="217"/>
                  </a:cubicBezTo>
                  <a:cubicBezTo>
                    <a:pt x="491" y="87"/>
                    <a:pt x="385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029124" y="4428143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86" y="0"/>
                  </a:moveTo>
                  <a:cubicBezTo>
                    <a:pt x="233" y="0"/>
                    <a:pt x="179" y="20"/>
                    <a:pt x="135" y="63"/>
                  </a:cubicBezTo>
                  <a:cubicBezTo>
                    <a:pt x="1" y="198"/>
                    <a:pt x="97" y="429"/>
                    <a:pt x="289" y="429"/>
                  </a:cubicBezTo>
                  <a:cubicBezTo>
                    <a:pt x="404" y="429"/>
                    <a:pt x="501" y="323"/>
                    <a:pt x="501" y="207"/>
                  </a:cubicBezTo>
                  <a:cubicBezTo>
                    <a:pt x="501" y="84"/>
                    <a:pt x="395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3029124" y="4446488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84" y="0"/>
                  </a:moveTo>
                  <a:cubicBezTo>
                    <a:pt x="232" y="0"/>
                    <a:pt x="179" y="20"/>
                    <a:pt x="135" y="63"/>
                  </a:cubicBezTo>
                  <a:cubicBezTo>
                    <a:pt x="1" y="198"/>
                    <a:pt x="97" y="429"/>
                    <a:pt x="289" y="429"/>
                  </a:cubicBezTo>
                  <a:cubicBezTo>
                    <a:pt x="404" y="429"/>
                    <a:pt x="501" y="332"/>
                    <a:pt x="501" y="217"/>
                  </a:cubicBezTo>
                  <a:cubicBezTo>
                    <a:pt x="501" y="87"/>
                    <a:pt x="3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3019063" y="4367803"/>
              <a:ext cx="72805" cy="70950"/>
            </a:xfrm>
            <a:custGeom>
              <a:avLst/>
              <a:gdLst/>
              <a:ahLst/>
              <a:cxnLst/>
              <a:rect l="l" t="t" r="r" b="b"/>
              <a:pathLst>
                <a:path w="2786" h="2715" extrusionOk="0">
                  <a:moveTo>
                    <a:pt x="2545" y="0"/>
                  </a:moveTo>
                  <a:cubicBezTo>
                    <a:pt x="2527" y="0"/>
                    <a:pt x="2510" y="2"/>
                    <a:pt x="2491" y="7"/>
                  </a:cubicBezTo>
                  <a:lnTo>
                    <a:pt x="222" y="555"/>
                  </a:lnTo>
                  <a:cubicBezTo>
                    <a:pt x="59" y="593"/>
                    <a:pt x="1" y="805"/>
                    <a:pt x="126" y="920"/>
                  </a:cubicBezTo>
                  <a:lnTo>
                    <a:pt x="1924" y="2661"/>
                  </a:lnTo>
                  <a:cubicBezTo>
                    <a:pt x="1964" y="2697"/>
                    <a:pt x="2014" y="2714"/>
                    <a:pt x="2064" y="2714"/>
                  </a:cubicBezTo>
                  <a:cubicBezTo>
                    <a:pt x="2159" y="2714"/>
                    <a:pt x="2255" y="2652"/>
                    <a:pt x="2280" y="2545"/>
                  </a:cubicBezTo>
                  <a:lnTo>
                    <a:pt x="2751" y="257"/>
                  </a:lnTo>
                  <a:cubicBezTo>
                    <a:pt x="2785" y="121"/>
                    <a:pt x="2677" y="0"/>
                    <a:pt x="2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048827" y="4396261"/>
              <a:ext cx="72805" cy="70819"/>
            </a:xfrm>
            <a:custGeom>
              <a:avLst/>
              <a:gdLst/>
              <a:ahLst/>
              <a:cxnLst/>
              <a:rect l="l" t="t" r="r" b="b"/>
              <a:pathLst>
                <a:path w="2786" h="2710" extrusionOk="0">
                  <a:moveTo>
                    <a:pt x="253" y="0"/>
                  </a:moveTo>
                  <a:cubicBezTo>
                    <a:pt x="116" y="0"/>
                    <a:pt x="0" y="124"/>
                    <a:pt x="35" y="264"/>
                  </a:cubicBezTo>
                  <a:lnTo>
                    <a:pt x="545" y="2543"/>
                  </a:lnTo>
                  <a:cubicBezTo>
                    <a:pt x="569" y="2648"/>
                    <a:pt x="661" y="2709"/>
                    <a:pt x="755" y="2709"/>
                  </a:cubicBezTo>
                  <a:cubicBezTo>
                    <a:pt x="807" y="2709"/>
                    <a:pt x="859" y="2690"/>
                    <a:pt x="901" y="2649"/>
                  </a:cubicBezTo>
                  <a:lnTo>
                    <a:pt x="2679" y="879"/>
                  </a:lnTo>
                  <a:cubicBezTo>
                    <a:pt x="2785" y="754"/>
                    <a:pt x="2728" y="562"/>
                    <a:pt x="2574" y="524"/>
                  </a:cubicBezTo>
                  <a:lnTo>
                    <a:pt x="295" y="4"/>
                  </a:lnTo>
                  <a:cubicBezTo>
                    <a:pt x="281" y="2"/>
                    <a:pt x="267" y="0"/>
                    <a:pt x="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3048827" y="4396209"/>
              <a:ext cx="36612" cy="42465"/>
            </a:xfrm>
            <a:custGeom>
              <a:avLst/>
              <a:gdLst/>
              <a:ahLst/>
              <a:cxnLst/>
              <a:rect l="l" t="t" r="r" b="b"/>
              <a:pathLst>
                <a:path w="1401" h="1625" extrusionOk="0">
                  <a:moveTo>
                    <a:pt x="241" y="0"/>
                  </a:moveTo>
                  <a:cubicBezTo>
                    <a:pt x="103" y="0"/>
                    <a:pt x="1" y="129"/>
                    <a:pt x="35" y="266"/>
                  </a:cubicBezTo>
                  <a:lnTo>
                    <a:pt x="199" y="997"/>
                  </a:lnTo>
                  <a:lnTo>
                    <a:pt x="785" y="1564"/>
                  </a:lnTo>
                  <a:cubicBezTo>
                    <a:pt x="830" y="1605"/>
                    <a:pt x="885" y="1625"/>
                    <a:pt x="938" y="1625"/>
                  </a:cubicBezTo>
                  <a:cubicBezTo>
                    <a:pt x="1034" y="1625"/>
                    <a:pt x="1126" y="1563"/>
                    <a:pt x="1151" y="1458"/>
                  </a:cubicBezTo>
                  <a:lnTo>
                    <a:pt x="1401" y="256"/>
                  </a:lnTo>
                  <a:lnTo>
                    <a:pt x="295" y="6"/>
                  </a:lnTo>
                  <a:cubicBezTo>
                    <a:pt x="277" y="2"/>
                    <a:pt x="259" y="0"/>
                    <a:pt x="241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934393" y="4503405"/>
              <a:ext cx="18110" cy="11080"/>
            </a:xfrm>
            <a:custGeom>
              <a:avLst/>
              <a:gdLst/>
              <a:ahLst/>
              <a:cxnLst/>
              <a:rect l="l" t="t" r="r" b="b"/>
              <a:pathLst>
                <a:path w="693" h="424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404" y="424"/>
                  </a:lnTo>
                  <a:cubicBezTo>
                    <a:pt x="693" y="424"/>
                    <a:pt x="693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2950726" y="4503405"/>
              <a:ext cx="33685" cy="11080"/>
            </a:xfrm>
            <a:custGeom>
              <a:avLst/>
              <a:gdLst/>
              <a:ahLst/>
              <a:cxnLst/>
              <a:rect l="l" t="t" r="r" b="b"/>
              <a:pathLst>
                <a:path w="1289" h="424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010" y="424"/>
                  </a:lnTo>
                  <a:cubicBezTo>
                    <a:pt x="1289" y="424"/>
                    <a:pt x="1289" y="1"/>
                    <a:pt x="1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934628" y="4517987"/>
              <a:ext cx="49782" cy="11080"/>
            </a:xfrm>
            <a:custGeom>
              <a:avLst/>
              <a:gdLst/>
              <a:ahLst/>
              <a:cxnLst/>
              <a:rect l="l" t="t" r="r" b="b"/>
              <a:pathLst>
                <a:path w="1905" h="424" extrusionOk="0">
                  <a:moveTo>
                    <a:pt x="280" y="0"/>
                  </a:moveTo>
                  <a:cubicBezTo>
                    <a:pt x="1" y="0"/>
                    <a:pt x="1" y="424"/>
                    <a:pt x="280" y="424"/>
                  </a:cubicBezTo>
                  <a:lnTo>
                    <a:pt x="1626" y="424"/>
                  </a:lnTo>
                  <a:cubicBezTo>
                    <a:pt x="1905" y="424"/>
                    <a:pt x="1905" y="0"/>
                    <a:pt x="1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2934628" y="4532804"/>
              <a:ext cx="49782" cy="11080"/>
            </a:xfrm>
            <a:custGeom>
              <a:avLst/>
              <a:gdLst/>
              <a:ahLst/>
              <a:cxnLst/>
              <a:rect l="l" t="t" r="r" b="b"/>
              <a:pathLst>
                <a:path w="1905" h="424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lnTo>
                    <a:pt x="1626" y="424"/>
                  </a:lnTo>
                  <a:cubicBezTo>
                    <a:pt x="1905" y="424"/>
                    <a:pt x="1905" y="1"/>
                    <a:pt x="1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3210797" y="4348491"/>
              <a:ext cx="11106" cy="125044"/>
            </a:xfrm>
            <a:custGeom>
              <a:avLst/>
              <a:gdLst/>
              <a:ahLst/>
              <a:cxnLst/>
              <a:rect l="l" t="t" r="r" b="b"/>
              <a:pathLst>
                <a:path w="425" h="4785" extrusionOk="0">
                  <a:moveTo>
                    <a:pt x="213" y="0"/>
                  </a:moveTo>
                  <a:cubicBezTo>
                    <a:pt x="107" y="0"/>
                    <a:pt x="1" y="73"/>
                    <a:pt x="1" y="217"/>
                  </a:cubicBezTo>
                  <a:lnTo>
                    <a:pt x="1" y="4573"/>
                  </a:lnTo>
                  <a:cubicBezTo>
                    <a:pt x="1" y="4698"/>
                    <a:pt x="97" y="4784"/>
                    <a:pt x="213" y="4784"/>
                  </a:cubicBezTo>
                  <a:cubicBezTo>
                    <a:pt x="328" y="4784"/>
                    <a:pt x="424" y="4688"/>
                    <a:pt x="424" y="4573"/>
                  </a:cubicBezTo>
                  <a:lnTo>
                    <a:pt x="424" y="217"/>
                  </a:lnTo>
                  <a:cubicBezTo>
                    <a:pt x="424" y="73"/>
                    <a:pt x="318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2786416" y="3514875"/>
            <a:ext cx="337536" cy="256951"/>
            <a:chOff x="2622794" y="1990868"/>
            <a:chExt cx="389090" cy="296231"/>
          </a:xfrm>
        </p:grpSpPr>
        <p:sp>
          <p:nvSpPr>
            <p:cNvPr id="525" name="Google Shape;525;p25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2679135" y="2015108"/>
              <a:ext cx="276407" cy="162137"/>
            </a:xfrm>
            <a:custGeom>
              <a:avLst/>
              <a:gdLst/>
              <a:ahLst/>
              <a:cxnLst/>
              <a:rect l="l" t="t" r="r" b="b"/>
              <a:pathLst>
                <a:path w="18461" h="10829" extrusionOk="0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679135" y="2015108"/>
              <a:ext cx="276722" cy="162137"/>
            </a:xfrm>
            <a:custGeom>
              <a:avLst/>
              <a:gdLst/>
              <a:ahLst/>
              <a:cxnLst/>
              <a:rect l="l" t="t" r="r" b="b"/>
              <a:pathLst>
                <a:path w="18482" h="10829" extrusionOk="0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622794" y="2264430"/>
              <a:ext cx="388776" cy="22668"/>
            </a:xfrm>
            <a:custGeom>
              <a:avLst/>
              <a:gdLst/>
              <a:ahLst/>
              <a:cxnLst/>
              <a:rect l="l" t="t" r="r" b="b"/>
              <a:pathLst>
                <a:path w="25966" h="1514" extrusionOk="0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766021" y="2232943"/>
              <a:ext cx="102951" cy="31502"/>
            </a:xfrm>
            <a:custGeom>
              <a:avLst/>
              <a:gdLst/>
              <a:ahLst/>
              <a:cxnLst/>
              <a:rect l="l" t="t" r="r" b="b"/>
              <a:pathLst>
                <a:path w="6876" h="2104" extrusionOk="0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766021" y="2253096"/>
              <a:ext cx="102951" cy="11349"/>
            </a:xfrm>
            <a:custGeom>
              <a:avLst/>
              <a:gdLst/>
              <a:ahLst/>
              <a:cxnLst/>
              <a:rect l="l" t="t" r="r" b="b"/>
              <a:pathLst>
                <a:path w="6876" h="758" extrusionOk="0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5"/>
          <p:cNvGrpSpPr/>
          <p:nvPr/>
        </p:nvGrpSpPr>
        <p:grpSpPr>
          <a:xfrm>
            <a:off x="2764860" y="1992762"/>
            <a:ext cx="235300" cy="336103"/>
            <a:chOff x="1341612" y="3340055"/>
            <a:chExt cx="259399" cy="370524"/>
          </a:xfrm>
        </p:grpSpPr>
        <p:sp>
          <p:nvSpPr>
            <p:cNvPr id="535" name="Google Shape;535;p25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توت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سادس سؤال </a:t>
            </a:r>
            <a:r>
              <a:rPr lang="ar-EG" dirty="0" smtClean="0"/>
              <a:t>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EG" sz="3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شيئان لا يمكنك تناولهما في وجبة الإفطار، فما هما</a:t>
            </a:r>
            <a:r>
              <a:rPr lang="ar-EG" sz="3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؟</a:t>
            </a:r>
            <a:endParaRPr lang="ar-EG" sz="36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الغداء والعشاء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17203">
            <a:off x="533400" y="97155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2190750"/>
            <a:ext cx="7717500" cy="914400"/>
          </a:xfrm>
        </p:spPr>
        <p:txBody>
          <a:bodyPr/>
          <a:lstStyle/>
          <a:p>
            <a:r>
              <a:rPr lang="ar-EG" sz="4800" dirty="0" err="1" smtClean="0"/>
              <a:t>اسعتدوا</a:t>
            </a:r>
            <a:r>
              <a:rPr lang="ar-EG" sz="4800" dirty="0" smtClean="0"/>
              <a:t> للفقرة الثالثة</a:t>
            </a:r>
            <a:endParaRPr lang="en-US" sz="4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1504950"/>
            <a:ext cx="7717500" cy="2590800"/>
          </a:xfrm>
        </p:spPr>
        <p:txBody>
          <a:bodyPr/>
          <a:lstStyle/>
          <a:p>
            <a:r>
              <a:rPr lang="ar-EG" sz="3200" dirty="0" smtClean="0"/>
              <a:t>نبدأ الفقرة الثالثة </a:t>
            </a:r>
            <a:r>
              <a:rPr lang="ar-EG" sz="3200" dirty="0" err="1" smtClean="0"/>
              <a:t>بــــ</a:t>
            </a: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>أسئلة 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دينية</a:t>
            </a:r>
            <a:endParaRPr lang="en-US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66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err="1" smtClean="0"/>
              <a:t>اول</a:t>
            </a:r>
            <a:r>
              <a:rPr lang="ar-EG" dirty="0" smtClean="0"/>
              <a:t>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ما معني اسم داود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23316">
            <a:off x="685800" y="1123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محبوب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01767">
            <a:off x="762000" y="971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ثاني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كم عدد أسفار الكتاب المقدس كلها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23316">
            <a:off x="685800" y="1123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b="1" dirty="0" smtClean="0">
                <a:solidFill>
                  <a:srgbClr val="FFFF00"/>
                </a:solidFill>
                <a:latin typeface="Aldrich"/>
                <a:ea typeface="Aldrich"/>
                <a:cs typeface="Aldrich"/>
                <a:sym typeface="Aldrich"/>
              </a:rPr>
              <a:t>73 سفر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01767">
            <a:off x="762000" y="971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ثالث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أقصر أية في الكتاب المقدس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23316">
            <a:off x="685800" y="1123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1504950"/>
            <a:ext cx="7717500" cy="2590800"/>
          </a:xfrm>
        </p:spPr>
        <p:txBody>
          <a:bodyPr/>
          <a:lstStyle/>
          <a:p>
            <a:r>
              <a:rPr lang="ar-EG" sz="3200" dirty="0" smtClean="0"/>
              <a:t>نبدأ الفقرة </a:t>
            </a:r>
            <a:r>
              <a:rPr lang="ar-EG" sz="3200" dirty="0" err="1" smtClean="0"/>
              <a:t>بــــ</a:t>
            </a: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>أسئلة عن</a:t>
            </a:r>
            <a:br>
              <a:rPr lang="ar-EG" sz="3200" dirty="0" smtClean="0"/>
            </a:br>
            <a:r>
              <a:rPr lang="ar-EG" sz="3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معلومات عامة</a:t>
            </a:r>
            <a:endParaRPr lang="en-US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95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لا تزن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01767">
            <a:off x="762000" y="971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رابع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كم عدد أساقفة مجمع </a:t>
            </a:r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افسس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23316">
            <a:off x="685800" y="1123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200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01767">
            <a:off x="762000" y="971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خامس سؤال </a:t>
            </a:r>
            <a:r>
              <a:rPr lang="ar-EG" dirty="0" smtClean="0"/>
              <a:t>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ما معني أسم </a:t>
            </a:r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صمؤيل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23316">
            <a:off x="685800" y="1123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الله سمع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01767">
            <a:off x="762000" y="971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سادس سؤال </a:t>
            </a:r>
            <a:r>
              <a:rPr lang="ar-EG" dirty="0" smtClean="0"/>
              <a:t>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اول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أية في الكتاب المقدس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23316">
            <a:off x="685800" y="11239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في البدء خلق الله السماوات </a:t>
            </a:r>
            <a:r>
              <a:rPr lang="ar-EG" sz="3200" dirty="0" err="1" smtClean="0">
                <a:solidFill>
                  <a:srgbClr val="FFFF00"/>
                </a:solidFill>
              </a:rPr>
              <a:t>و</a:t>
            </a:r>
            <a:r>
              <a:rPr lang="ar-EG" sz="3200" dirty="0" smtClean="0">
                <a:solidFill>
                  <a:srgbClr val="FFFF00"/>
                </a:solidFill>
              </a:rPr>
              <a:t> </a:t>
            </a:r>
            <a:r>
              <a:rPr lang="ar-EG" sz="3200" dirty="0" err="1" smtClean="0">
                <a:solidFill>
                  <a:srgbClr val="FFFF00"/>
                </a:solidFill>
              </a:rPr>
              <a:t>الارض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01767">
            <a:off x="762000" y="97155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2190750"/>
            <a:ext cx="7717500" cy="914400"/>
          </a:xfrm>
        </p:spPr>
        <p:txBody>
          <a:bodyPr/>
          <a:lstStyle/>
          <a:p>
            <a:r>
              <a:rPr lang="ar-EG" sz="4800" dirty="0" err="1" smtClean="0"/>
              <a:t>اسعتدوا</a:t>
            </a:r>
            <a:r>
              <a:rPr lang="ar-EG" sz="4800" dirty="0" smtClean="0"/>
              <a:t> للفقرة </a:t>
            </a:r>
            <a:r>
              <a:rPr lang="ar-EG" sz="4800" dirty="0" err="1" smtClean="0"/>
              <a:t>الاخيرة</a:t>
            </a:r>
            <a:endParaRPr lang="en-US" sz="4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1504950"/>
            <a:ext cx="7717500" cy="2590800"/>
          </a:xfrm>
        </p:spPr>
        <p:txBody>
          <a:bodyPr/>
          <a:lstStyle/>
          <a:p>
            <a:r>
              <a:rPr lang="ar-EG" sz="3200" dirty="0" smtClean="0"/>
              <a:t>نبدأ الفقرة </a:t>
            </a:r>
            <a:r>
              <a:rPr lang="ar-EG" sz="3200" dirty="0" err="1" smtClean="0"/>
              <a:t>الاخيرة</a:t>
            </a:r>
            <a:r>
              <a:rPr lang="ar-EG" sz="3200" dirty="0" smtClean="0"/>
              <a:t> </a:t>
            </a:r>
            <a:r>
              <a:rPr lang="ar-EG" sz="3200" dirty="0" err="1" smtClean="0"/>
              <a:t>بــــ</a:t>
            </a: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/>
            </a:r>
            <a:br>
              <a:rPr lang="ar-EG" sz="3200" dirty="0" smtClean="0"/>
            </a:br>
            <a:r>
              <a:rPr lang="ar-EG" sz="3200" dirty="0" smtClean="0"/>
              <a:t>أسئلة عن</a:t>
            </a:r>
            <a:br>
              <a:rPr lang="ar-EG" sz="3200" dirty="0" smtClean="0"/>
            </a:b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التكنولوجيا</a:t>
            </a:r>
            <a:endParaRPr lang="en-US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3835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ثاني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ما هو </a:t>
            </a:r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اشهر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نظام تشغيل علي الكمبيوتر 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92815">
            <a:off x="685800" y="74295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err="1" smtClean="0"/>
              <a:t>اول</a:t>
            </a:r>
            <a:r>
              <a:rPr lang="ar-EG" dirty="0" smtClean="0"/>
              <a:t> سؤال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كم عدد الثواني في الساعة الواحدة ؟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5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en-US" sz="3200" dirty="0" smtClean="0">
                <a:solidFill>
                  <a:srgbClr val="FFFF00"/>
                </a:solidFill>
              </a:rPr>
              <a:t>Windows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84019">
            <a:off x="685949" y="514499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رابع سؤال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كم عدد أنظمة 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التشغيل للهاتف </a:t>
            </a:r>
            <a:r>
              <a:rPr lang="ar-EG" sz="32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و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ما هما </a:t>
            </a: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؟</a:t>
            </a:r>
            <a:endParaRPr lang="ar-EG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92815">
            <a:off x="685800" y="74295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524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en-US" sz="3200" dirty="0" smtClean="0">
                <a:solidFill>
                  <a:srgbClr val="FFFF00"/>
                </a:solidFill>
              </a:rPr>
              <a:t>2 , Android , </a:t>
            </a:r>
            <a:r>
              <a:rPr lang="en-US" sz="3200" dirty="0" err="1" smtClean="0">
                <a:solidFill>
                  <a:srgbClr val="FFFF00"/>
                </a:solidFill>
              </a:rPr>
              <a:t>ios</a:t>
            </a:r>
            <a:endParaRPr lang="ar-EG" sz="3200" dirty="0" smtClean="0">
              <a:solidFill>
                <a:srgbClr val="FFFF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784019">
            <a:off x="685949" y="514499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62000" y="16573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457200" y="22669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3600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ثاني سؤال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ما هو أثقل الحيوانات على كوكب الأرض؟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90600" y="1733550"/>
            <a:ext cx="7717500" cy="565500"/>
          </a:xfrm>
        </p:spPr>
        <p:txBody>
          <a:bodyPr/>
          <a:lstStyle/>
          <a:p>
            <a:r>
              <a:rPr lang="ar-EG" dirty="0" err="1" smtClean="0"/>
              <a:t>الاجابة</a:t>
            </a:r>
            <a:r>
              <a:rPr lang="ar-EG" dirty="0" smtClean="0"/>
              <a:t>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228600" y="23431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3200" dirty="0" smtClean="0">
                <a:solidFill>
                  <a:srgbClr val="FFFF00"/>
                </a:solidFill>
              </a:rPr>
              <a:t>الحوت </a:t>
            </a:r>
            <a:r>
              <a:rPr lang="ar-EG" sz="3200" dirty="0" err="1" smtClean="0">
                <a:solidFill>
                  <a:srgbClr val="FFFF00"/>
                </a:solidFill>
              </a:rPr>
              <a:t>الازرق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ثالث سؤال ...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39936">
            <a:off x="641652" y="107980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609600" y="2343150"/>
            <a:ext cx="83058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lt1"/>
              </a:buClr>
              <a:buSzPts val="2800"/>
            </a:pPr>
            <a:r>
              <a:rPr lang="ar-EG" sz="2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يوجد حيوان مفترس إذا </a:t>
            </a:r>
            <a:r>
              <a:rPr lang="ar-EG" sz="28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اصابه</a:t>
            </a:r>
            <a:r>
              <a:rPr lang="ar-EG" sz="2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الجوع أكل صغاره فما اسم هذا الحيوان؟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066800" y="3409950"/>
            <a:ext cx="1235075" cy="12350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30</a:t>
            </a:r>
          </a:p>
        </p:txBody>
      </p:sp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ware Testing Company Infographics by Slidesgo">
  <a:themeElements>
    <a:clrScheme name="Simple Light">
      <a:dk1>
        <a:srgbClr val="FFFFFF"/>
      </a:dk1>
      <a:lt1>
        <a:srgbClr val="FFFFFF"/>
      </a:lt1>
      <a:dk2>
        <a:srgbClr val="000607"/>
      </a:dk2>
      <a:lt2>
        <a:srgbClr val="004651"/>
      </a:lt2>
      <a:accent1>
        <a:srgbClr val="00AB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1024</Words>
  <PresentationFormat>عرض على الشاشة (9:16)‏</PresentationFormat>
  <Paragraphs>750</Paragraphs>
  <Slides>52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سمة</vt:lpstr>
      </vt:variant>
      <vt:variant>
        <vt:i4>1</vt:i4>
      </vt:variant>
      <vt:variant>
        <vt:lpstr>عناوين الشرائح</vt:lpstr>
      </vt:variant>
      <vt:variant>
        <vt:i4>52</vt:i4>
      </vt:variant>
    </vt:vector>
  </HeadingPairs>
  <TitlesOfParts>
    <vt:vector size="58" baseType="lpstr">
      <vt:lpstr>Arial</vt:lpstr>
      <vt:lpstr>Aldrich</vt:lpstr>
      <vt:lpstr>Advent Pro Medium</vt:lpstr>
      <vt:lpstr>Advent Pro</vt:lpstr>
      <vt:lpstr>Roboto Condensed Light</vt:lpstr>
      <vt:lpstr>Software Testing Company Infographics by Slidesgo</vt:lpstr>
      <vt:lpstr>Questions For Everyone</vt:lpstr>
      <vt:lpstr>القواعد و الشروط</vt:lpstr>
      <vt:lpstr>أنواع الاسئلة</vt:lpstr>
      <vt:lpstr>نبدأ الفقرة بــــ  أسئلة عن  معلومات عامة</vt:lpstr>
      <vt:lpstr>اول سؤال ...</vt:lpstr>
      <vt:lpstr>الاجابة ...</vt:lpstr>
      <vt:lpstr>ثاني سؤال ...</vt:lpstr>
      <vt:lpstr>الاجابة ...</vt:lpstr>
      <vt:lpstr>ثالث سؤال ...</vt:lpstr>
      <vt:lpstr>الاجابة ...</vt:lpstr>
      <vt:lpstr>رابع سؤال ...</vt:lpstr>
      <vt:lpstr>الاجابة ...</vt:lpstr>
      <vt:lpstr>رابع سؤال ...</vt:lpstr>
      <vt:lpstr>الاجابة ...</vt:lpstr>
      <vt:lpstr>خامس سؤال ...</vt:lpstr>
      <vt:lpstr>الاجابة ...</vt:lpstr>
      <vt:lpstr>سادس سؤال ...</vt:lpstr>
      <vt:lpstr>الاجابة ...</vt:lpstr>
      <vt:lpstr>اسعتدوا للفقرة الثانية</vt:lpstr>
      <vt:lpstr>نبدأ الفقرة الثانية بــــ  أسئلة عن الذكاء</vt:lpstr>
      <vt:lpstr>اول سؤال ...</vt:lpstr>
      <vt:lpstr>الاجابة ...</vt:lpstr>
      <vt:lpstr>ثاني سؤال ...</vt:lpstr>
      <vt:lpstr>الاجابة ...</vt:lpstr>
      <vt:lpstr>ثالث سؤال ...</vt:lpstr>
      <vt:lpstr>الاجابة ...</vt:lpstr>
      <vt:lpstr>رابع سؤال ...</vt:lpstr>
      <vt:lpstr>الاجابة ...</vt:lpstr>
      <vt:lpstr>خامس سؤال ...</vt:lpstr>
      <vt:lpstr>الاجابة ...</vt:lpstr>
      <vt:lpstr>سادس سؤال ...</vt:lpstr>
      <vt:lpstr>الاجابة ...</vt:lpstr>
      <vt:lpstr>اسعتدوا للفقرة الثالثة</vt:lpstr>
      <vt:lpstr>نبدأ الفقرة الثالثة بــــ  أسئلة دينية</vt:lpstr>
      <vt:lpstr>اول سؤال ...</vt:lpstr>
      <vt:lpstr>الاجابة ...</vt:lpstr>
      <vt:lpstr>ثاني سؤال ...</vt:lpstr>
      <vt:lpstr>الاجابة ...</vt:lpstr>
      <vt:lpstr>ثالث سؤال ...</vt:lpstr>
      <vt:lpstr>الاجابة ...</vt:lpstr>
      <vt:lpstr>رابع سؤال ...</vt:lpstr>
      <vt:lpstr>الاجابة ...</vt:lpstr>
      <vt:lpstr>خامس سؤال ...</vt:lpstr>
      <vt:lpstr>الاجابة ...</vt:lpstr>
      <vt:lpstr>سادس سؤال ...</vt:lpstr>
      <vt:lpstr>الاجابة ...</vt:lpstr>
      <vt:lpstr>اسعتدوا للفقرة الاخيرة</vt:lpstr>
      <vt:lpstr>نبدأ الفقرة الاخيرة بــــ  أسئلة عن التكنولوجيا</vt:lpstr>
      <vt:lpstr>ثاني سؤال ...</vt:lpstr>
      <vt:lpstr>الاجابة ...</vt:lpstr>
      <vt:lpstr>رابع سؤال ...</vt:lpstr>
      <vt:lpstr>الاجابة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Everyone</dc:title>
  <dc:creator>Programmer Fero</dc:creator>
  <cp:lastModifiedBy>Programmer Fero</cp:lastModifiedBy>
  <cp:revision>31</cp:revision>
  <dcterms:modified xsi:type="dcterms:W3CDTF">2023-09-09T13:44:24Z</dcterms:modified>
</cp:coreProperties>
</file>