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56" r:id="rId3"/>
    <p:sldId id="257" r:id="rId4"/>
    <p:sldId id="260" r:id="rId5"/>
    <p:sldId id="261" r:id="rId6"/>
    <p:sldId id="263" r:id="rId7"/>
    <p:sldId id="264" r:id="rId8"/>
    <p:sldId id="265" r:id="rId9"/>
    <p:sldId id="266" r:id="rId10"/>
    <p:sldId id="267" r:id="rId11"/>
    <p:sldId id="268" r:id="rId12"/>
    <p:sldId id="269" r:id="rId13"/>
    <p:sldId id="270" r:id="rId14"/>
    <p:sldId id="271" r:id="rId15"/>
    <p:sldId id="273" r:id="rId16"/>
    <p:sldId id="275" r:id="rId17"/>
    <p:sldId id="276" r:id="rId18"/>
    <p:sldId id="262" r:id="rId19"/>
    <p:sldId id="277" r:id="rId20"/>
    <p:sldId id="278" r:id="rId21"/>
    <p:sldId id="279" r:id="rId22"/>
    <p:sldId id="283" r:id="rId23"/>
    <p:sldId id="284" r:id="rId24"/>
    <p:sldId id="285" r:id="rId25"/>
    <p:sldId id="286" r:id="rId26"/>
    <p:sldId id="287" r:id="rId27"/>
    <p:sldId id="288" r:id="rId28"/>
    <p:sldId id="290" r:id="rId29"/>
    <p:sldId id="291" r:id="rId30"/>
    <p:sldId id="292" r:id="rId31"/>
    <p:sldId id="293" r:id="rId32"/>
    <p:sldId id="294" r:id="rId33"/>
    <p:sldId id="295" r:id="rId34"/>
    <p:sldId id="296" r:id="rId35"/>
    <p:sldId id="298" r:id="rId36"/>
    <p:sldId id="297" r:id="rId37"/>
    <p:sldId id="310" r:id="rId38"/>
    <p:sldId id="299" r:id="rId39"/>
    <p:sldId id="300" r:id="rId40"/>
    <p:sldId id="301" r:id="rId41"/>
    <p:sldId id="311" r:id="rId42"/>
    <p:sldId id="305" r:id="rId43"/>
    <p:sldId id="306" r:id="rId44"/>
    <p:sldId id="309" r:id="rId45"/>
    <p:sldId id="313" r:id="rId46"/>
    <p:sldId id="31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93" autoAdjust="0"/>
    <p:restoredTop sz="94660"/>
  </p:normalViewPr>
  <p:slideViewPr>
    <p:cSldViewPr>
      <p:cViewPr varScale="1">
        <p:scale>
          <a:sx n="68" d="100"/>
          <a:sy n="68" d="100"/>
        </p:scale>
        <p:origin x="-8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221162"/>
          </a:xfrm>
        </p:spPr>
        <p:txBody>
          <a:bodyPr/>
          <a:lstStyle/>
          <a:p>
            <a:r>
              <a:rPr lang="ar-SA" sz="8800" b="1" dirty="0">
                <a:solidFill>
                  <a:srgbClr val="FF0000"/>
                </a:solidFill>
                <a:latin typeface="Adobe Kaiti Std R" pitchFamily="18" charset="-128"/>
                <a:cs typeface="+mn-cs"/>
              </a:rPr>
              <a:t>إلي </a:t>
            </a:r>
            <a:r>
              <a:rPr lang="ar-SA" sz="8800" b="1" dirty="0" smtClean="0">
                <a:solidFill>
                  <a:srgbClr val="FF0000"/>
                </a:solidFill>
                <a:latin typeface="Adobe Kaiti Std R" pitchFamily="18" charset="-128"/>
                <a:cs typeface="+mn-cs"/>
              </a:rPr>
              <a:t>أي </a:t>
            </a:r>
            <a:r>
              <a:rPr lang="ar-SA" sz="8800" b="1" dirty="0">
                <a:solidFill>
                  <a:srgbClr val="FF0000"/>
                </a:solidFill>
                <a:latin typeface="Adobe Kaiti Std R" pitchFamily="18" charset="-128"/>
                <a:cs typeface="+mn-cs"/>
              </a:rPr>
              <a:t>مدينة تنسب القديسة العذراء</a:t>
            </a:r>
            <a:r>
              <a:rPr lang="ar-SA" sz="8800" b="1" dirty="0">
                <a:solidFill>
                  <a:srgbClr val="FF0000"/>
                </a:solidFill>
                <a:cs typeface="+mn-cs"/>
              </a:rPr>
              <a:t> ؟</a:t>
            </a:r>
            <a:r>
              <a:rPr lang="en-US" b="1" dirty="0">
                <a:solidFill>
                  <a:srgbClr val="FFFF00"/>
                </a:solidFill>
              </a:rPr>
              <a:t/>
            </a:r>
            <a:br>
              <a:rPr lang="en-US" b="1" dirty="0">
                <a:solidFill>
                  <a:srgbClr val="FFFF00"/>
                </a:solidFill>
              </a:rPr>
            </a:br>
            <a:endParaRPr lang="ar-EG" dirty="0"/>
          </a:p>
        </p:txBody>
      </p:sp>
      <p:sp>
        <p:nvSpPr>
          <p:cNvPr id="3" name="Content Placeholder 2"/>
          <p:cNvSpPr>
            <a:spLocks noGrp="1"/>
          </p:cNvSpPr>
          <p:nvPr>
            <p:ph idx="1"/>
          </p:nvPr>
        </p:nvSpPr>
        <p:spPr>
          <a:xfrm>
            <a:off x="457200" y="4114800"/>
            <a:ext cx="8229600" cy="2743200"/>
          </a:xfrm>
        </p:spPr>
        <p:txBody>
          <a:bodyPr/>
          <a:lstStyle/>
          <a:p>
            <a:pPr algn="ctr">
              <a:buNone/>
            </a:pPr>
            <a:r>
              <a:rPr lang="ar-EG" sz="11500" b="1" dirty="0">
                <a:solidFill>
                  <a:srgbClr val="00B050"/>
                </a:solidFill>
              </a:rPr>
              <a:t>الناصرة</a:t>
            </a:r>
            <a:endParaRPr lang="ar-EG"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840162"/>
          </a:xfrm>
        </p:spPr>
        <p:txBody>
          <a:bodyPr>
            <a:normAutofit/>
          </a:bodyPr>
          <a:lstStyle/>
          <a:p>
            <a:r>
              <a:rPr lang="ar-EG" sz="9600" b="1" dirty="0">
                <a:solidFill>
                  <a:srgbClr val="FF0000"/>
                </a:solidFill>
              </a:rPr>
              <a:t>معنى اسم يسوع؟</a:t>
            </a:r>
          </a:p>
        </p:txBody>
      </p:sp>
      <p:sp>
        <p:nvSpPr>
          <p:cNvPr id="3" name="Content Placeholder 2"/>
          <p:cNvSpPr>
            <a:spLocks noGrp="1"/>
          </p:cNvSpPr>
          <p:nvPr>
            <p:ph idx="1"/>
          </p:nvPr>
        </p:nvSpPr>
        <p:spPr>
          <a:xfrm>
            <a:off x="457200" y="4191000"/>
            <a:ext cx="8458200" cy="2667000"/>
          </a:xfrm>
        </p:spPr>
        <p:txBody>
          <a:bodyPr>
            <a:noAutofit/>
          </a:bodyPr>
          <a:lstStyle/>
          <a:p>
            <a:pPr algn="ctr">
              <a:buNone/>
            </a:pPr>
            <a:r>
              <a:rPr lang="ar-EG" sz="11500" b="1" dirty="0">
                <a:solidFill>
                  <a:srgbClr val="00B050"/>
                </a:solidFill>
              </a:rPr>
              <a:t>الله يخلص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0"/>
          </a:xfrm>
        </p:spPr>
        <p:txBody>
          <a:bodyPr>
            <a:normAutofit/>
          </a:bodyPr>
          <a:lstStyle/>
          <a:p>
            <a:r>
              <a:rPr lang="ar-EG" sz="7200" b="1" dirty="0">
                <a:solidFill>
                  <a:srgbClr val="FF0000"/>
                </a:solidFill>
              </a:rPr>
              <a:t>من ملك عوضا عن هيرودس الذى قتل اطفال بيت لحم؟</a:t>
            </a:r>
          </a:p>
        </p:txBody>
      </p:sp>
      <p:sp>
        <p:nvSpPr>
          <p:cNvPr id="3" name="Content Placeholder 2"/>
          <p:cNvSpPr>
            <a:spLocks noGrp="1"/>
          </p:cNvSpPr>
          <p:nvPr>
            <p:ph idx="1"/>
          </p:nvPr>
        </p:nvSpPr>
        <p:spPr>
          <a:xfrm>
            <a:off x="457200" y="5029200"/>
            <a:ext cx="8382000" cy="1828800"/>
          </a:xfrm>
        </p:spPr>
        <p:txBody>
          <a:bodyPr>
            <a:normAutofit/>
          </a:bodyPr>
          <a:lstStyle/>
          <a:p>
            <a:pPr algn="ctr">
              <a:buNone/>
            </a:pPr>
            <a:r>
              <a:rPr lang="ar-EG" sz="9600" b="1" dirty="0">
                <a:solidFill>
                  <a:srgbClr val="00B050"/>
                </a:solidFill>
              </a:rPr>
              <a:t>ارخيلاوس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29200"/>
          </a:xfrm>
        </p:spPr>
        <p:txBody>
          <a:bodyPr>
            <a:noAutofit/>
          </a:bodyPr>
          <a:lstStyle/>
          <a:p>
            <a:r>
              <a:rPr lang="ar-EG" sz="9600" b="1" dirty="0">
                <a:solidFill>
                  <a:srgbClr val="FF0000"/>
                </a:solidFill>
              </a:rPr>
              <a:t>خدمت العذراء مريم اليصابات لمدة؟</a:t>
            </a:r>
          </a:p>
        </p:txBody>
      </p:sp>
      <p:sp>
        <p:nvSpPr>
          <p:cNvPr id="3" name="Content Placeholder 2"/>
          <p:cNvSpPr>
            <a:spLocks noGrp="1"/>
          </p:cNvSpPr>
          <p:nvPr>
            <p:ph idx="1"/>
          </p:nvPr>
        </p:nvSpPr>
        <p:spPr>
          <a:xfrm>
            <a:off x="457200" y="4800600"/>
            <a:ext cx="8229600" cy="2057400"/>
          </a:xfrm>
        </p:spPr>
        <p:txBody>
          <a:bodyPr>
            <a:normAutofit/>
          </a:bodyPr>
          <a:lstStyle/>
          <a:p>
            <a:pPr algn="ctr">
              <a:buNone/>
            </a:pPr>
            <a:r>
              <a:rPr lang="ar-EG" sz="9600" b="1" dirty="0">
                <a:solidFill>
                  <a:srgbClr val="00B050"/>
                </a:solidFill>
              </a:rPr>
              <a:t>ثلاثة اشهر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2773362"/>
          </a:xfrm>
        </p:spPr>
        <p:txBody>
          <a:bodyPr>
            <a:normAutofit/>
          </a:bodyPr>
          <a:lstStyle/>
          <a:p>
            <a:r>
              <a:rPr lang="ar-EG" sz="5400" b="1" dirty="0">
                <a:solidFill>
                  <a:srgbClr val="FF0000"/>
                </a:solidFill>
              </a:rPr>
              <a:t>ماهى رموز الهدايا التى قدمها المجوس للطفل يسوع عند ولادتة؟</a:t>
            </a:r>
          </a:p>
        </p:txBody>
      </p:sp>
      <p:sp>
        <p:nvSpPr>
          <p:cNvPr id="3" name="Content Placeholder 2"/>
          <p:cNvSpPr>
            <a:spLocks noGrp="1"/>
          </p:cNvSpPr>
          <p:nvPr>
            <p:ph idx="1"/>
          </p:nvPr>
        </p:nvSpPr>
        <p:spPr>
          <a:xfrm>
            <a:off x="0" y="2819400"/>
            <a:ext cx="8686800" cy="4038600"/>
          </a:xfrm>
        </p:spPr>
        <p:txBody>
          <a:bodyPr>
            <a:normAutofit/>
          </a:bodyPr>
          <a:lstStyle/>
          <a:p>
            <a:pPr algn="ctr">
              <a:buNone/>
            </a:pPr>
            <a:r>
              <a:rPr lang="ar-EG" sz="6000" b="1" dirty="0">
                <a:solidFill>
                  <a:srgbClr val="FFFF00"/>
                </a:solidFill>
              </a:rPr>
              <a:t>الذهب رمز الملك</a:t>
            </a:r>
          </a:p>
          <a:p>
            <a:pPr algn="ctr">
              <a:buNone/>
            </a:pPr>
            <a:r>
              <a:rPr lang="ar-EG" sz="7200" b="1" dirty="0">
                <a:solidFill>
                  <a:schemeClr val="bg1"/>
                </a:solidFill>
              </a:rPr>
              <a:t>اللبان رمز الكهنوت</a:t>
            </a:r>
            <a:endParaRPr lang="ar-EG" sz="6000" b="1" dirty="0">
              <a:solidFill>
                <a:schemeClr val="bg1"/>
              </a:solidFill>
            </a:endParaRPr>
          </a:p>
          <a:p>
            <a:pPr algn="ctr">
              <a:buNone/>
            </a:pPr>
            <a:r>
              <a:rPr lang="ar-EG" sz="7200" b="1" dirty="0">
                <a:solidFill>
                  <a:srgbClr val="FF0000"/>
                </a:solidFill>
              </a:rPr>
              <a:t>المر رمز الالام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3230562"/>
          </a:xfrm>
        </p:spPr>
        <p:txBody>
          <a:bodyPr>
            <a:normAutofit/>
          </a:bodyPr>
          <a:lstStyle/>
          <a:p>
            <a:r>
              <a:rPr lang="ar-EG" sz="8000" b="1" dirty="0">
                <a:solidFill>
                  <a:srgbClr val="FF0000"/>
                </a:solidFill>
              </a:rPr>
              <a:t>لماذ ولد السيد المسيح فى مزود البقر؟</a:t>
            </a:r>
          </a:p>
        </p:txBody>
      </p:sp>
      <p:sp>
        <p:nvSpPr>
          <p:cNvPr id="3" name="Content Placeholder 2"/>
          <p:cNvSpPr>
            <a:spLocks noGrp="1"/>
          </p:cNvSpPr>
          <p:nvPr>
            <p:ph idx="1"/>
          </p:nvPr>
        </p:nvSpPr>
        <p:spPr>
          <a:xfrm>
            <a:off x="152400" y="3124200"/>
            <a:ext cx="8991600" cy="3733800"/>
          </a:xfrm>
        </p:spPr>
        <p:txBody>
          <a:bodyPr/>
          <a:lstStyle/>
          <a:p>
            <a:pPr algn="ctr">
              <a:buNone/>
            </a:pPr>
            <a:r>
              <a:rPr lang="ar-EG" sz="6000" dirty="0">
                <a:solidFill>
                  <a:srgbClr val="FFFF00"/>
                </a:solidFill>
              </a:rPr>
              <a:t>1</a:t>
            </a:r>
            <a:r>
              <a:rPr lang="ar-EG" sz="6600" b="1" dirty="0">
                <a:solidFill>
                  <a:srgbClr val="FFFF00"/>
                </a:solidFill>
              </a:rPr>
              <a:t>- يعلمنا الاتضاع</a:t>
            </a:r>
          </a:p>
          <a:p>
            <a:pPr algn="ctr">
              <a:buNone/>
            </a:pPr>
            <a:r>
              <a:rPr lang="ar-EG" sz="5400" b="1" dirty="0">
                <a:solidFill>
                  <a:srgbClr val="FFFF00"/>
                </a:solidFill>
              </a:rPr>
              <a:t>2-المزود هو المكان الذى تؤخذ من الذبائح و السيد المسيح هو الذبيحة المقدمة عننا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144962"/>
          </a:xfrm>
        </p:spPr>
        <p:txBody>
          <a:bodyPr/>
          <a:lstStyle/>
          <a:p>
            <a:r>
              <a:rPr lang="ar-EG" sz="6600" b="1" dirty="0">
                <a:ln w="12700">
                  <a:solidFill>
                    <a:schemeClr val="tx1"/>
                  </a:solidFill>
                  <a:prstDash val="solid"/>
                </a:ln>
                <a:solidFill>
                  <a:srgbClr val="FF0000"/>
                </a:solidFill>
              </a:rPr>
              <a:t>من قائل:</a:t>
            </a:r>
            <a:r>
              <a:rPr lang="ar-EG" sz="6600" dirty="0">
                <a:ln w="18415" cmpd="sng">
                  <a:solidFill>
                    <a:srgbClr val="FFFFFF"/>
                  </a:solidFill>
                  <a:prstDash val="solid"/>
                </a:ln>
                <a:solidFill>
                  <a:srgbClr val="FF0000"/>
                </a:solidFill>
                <a:effectLst>
                  <a:outerShdw blurRad="63500" dir="3600000" algn="tl" rotWithShape="0">
                    <a:srgbClr val="000000">
                      <a:alpha val="70000"/>
                    </a:srgbClr>
                  </a:outerShdw>
                </a:effectLst>
              </a:rPr>
              <a:t/>
            </a:r>
            <a:br>
              <a:rPr lang="ar-EG" sz="6600" dirty="0">
                <a:ln w="18415" cmpd="sng">
                  <a:solidFill>
                    <a:srgbClr val="FFFFFF"/>
                  </a:solidFill>
                  <a:prstDash val="solid"/>
                </a:ln>
                <a:solidFill>
                  <a:srgbClr val="FF0000"/>
                </a:solidFill>
                <a:effectLst>
                  <a:outerShdw blurRad="63500" dir="3600000" algn="tl" rotWithShape="0">
                    <a:srgbClr val="000000">
                      <a:alpha val="70000"/>
                    </a:srgbClr>
                  </a:outerShdw>
                </a:effectLst>
              </a:rPr>
            </a:br>
            <a:r>
              <a:rPr lang="ar-EG" sz="6600" b="1" dirty="0">
                <a:ln w="12700">
                  <a:solidFill>
                    <a:schemeClr val="tx1"/>
                  </a:solidFill>
                  <a:prstDash val="solid"/>
                </a:ln>
                <a:solidFill>
                  <a:srgbClr val="FF0000"/>
                </a:solidFill>
              </a:rPr>
              <a:t>لاتخافي يا مريم لانك قد  وجدتي نعمة عند الله ؟</a:t>
            </a:r>
            <a:r>
              <a:rPr lang="ar-EG" b="1" dirty="0">
                <a:ln w="12700">
                  <a:solidFill>
                    <a:schemeClr val="tx1"/>
                  </a:solidFill>
                  <a:prstDash val="solid"/>
                </a:ln>
                <a:solidFill>
                  <a:schemeClr val="tx2"/>
                </a:solidFill>
              </a:rPr>
              <a:t/>
            </a:r>
            <a:br>
              <a:rPr lang="ar-EG" b="1" dirty="0">
                <a:ln w="12700">
                  <a:solidFill>
                    <a:schemeClr val="tx1"/>
                  </a:solidFill>
                  <a:prstDash val="solid"/>
                </a:ln>
                <a:solidFill>
                  <a:schemeClr val="tx2"/>
                </a:solidFill>
              </a:rPr>
            </a:br>
            <a:endParaRPr lang="ar-EG" dirty="0"/>
          </a:p>
        </p:txBody>
      </p:sp>
      <p:sp>
        <p:nvSpPr>
          <p:cNvPr id="3" name="Content Placeholder 2"/>
          <p:cNvSpPr>
            <a:spLocks noGrp="1"/>
          </p:cNvSpPr>
          <p:nvPr>
            <p:ph idx="1"/>
          </p:nvPr>
        </p:nvSpPr>
        <p:spPr>
          <a:xfrm>
            <a:off x="0" y="4191000"/>
            <a:ext cx="9144000" cy="2667000"/>
          </a:xfrm>
        </p:spPr>
        <p:txBody>
          <a:bodyPr/>
          <a:lstStyle/>
          <a:p>
            <a:pPr algn="ctr">
              <a:buNone/>
            </a:pPr>
            <a:r>
              <a:rPr lang="ar-EG" sz="11500" b="1" dirty="0">
                <a:ln w="18415" cmpd="sng">
                  <a:solidFill>
                    <a:schemeClr val="tx1"/>
                  </a:solidFill>
                  <a:prstDash val="solid"/>
                </a:ln>
                <a:solidFill>
                  <a:srgbClr val="00B050"/>
                </a:solidFill>
              </a:rPr>
              <a:t>الملاك جبرائيل</a:t>
            </a:r>
          </a:p>
          <a:p>
            <a:pPr algn="ctr">
              <a:buNone/>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11562"/>
          </a:xfrm>
        </p:spPr>
        <p:txBody>
          <a:bodyPr>
            <a:normAutofit/>
          </a:bodyPr>
          <a:lstStyle/>
          <a:p>
            <a:r>
              <a:rPr lang="ar-EG" sz="6000" b="1" dirty="0">
                <a:ln w="12700">
                  <a:solidFill>
                    <a:schemeClr val="tx1"/>
                  </a:solidFill>
                  <a:prstDash val="solid"/>
                </a:ln>
                <a:solidFill>
                  <a:srgbClr val="FF0000"/>
                </a:solidFill>
              </a:rPr>
              <a:t>بعد رجوع العائله المقدسة لارض اسرائيل سكنوا فى </a:t>
            </a:r>
            <a:br>
              <a:rPr lang="ar-EG" sz="6000" b="1" dirty="0">
                <a:ln w="12700">
                  <a:solidFill>
                    <a:schemeClr val="tx1"/>
                  </a:solidFill>
                  <a:prstDash val="solid"/>
                </a:ln>
                <a:solidFill>
                  <a:srgbClr val="FF0000"/>
                </a:solidFill>
              </a:rPr>
            </a:br>
            <a:r>
              <a:rPr lang="en-US" sz="6000" b="1" dirty="0">
                <a:ln w="12700">
                  <a:solidFill>
                    <a:schemeClr val="tx1"/>
                  </a:solidFill>
                  <a:prstDash val="solid"/>
                </a:ln>
                <a:solidFill>
                  <a:srgbClr val="FF0000"/>
                </a:solidFill>
              </a:rPr>
              <a:t>……..</a:t>
            </a:r>
            <a:endParaRPr lang="ar-EG" sz="6000" dirty="0">
              <a:solidFill>
                <a:srgbClr val="FF0000"/>
              </a:solidFill>
            </a:endParaRPr>
          </a:p>
        </p:txBody>
      </p:sp>
      <p:sp>
        <p:nvSpPr>
          <p:cNvPr id="3" name="Content Placeholder 2"/>
          <p:cNvSpPr>
            <a:spLocks noGrp="1"/>
          </p:cNvSpPr>
          <p:nvPr>
            <p:ph idx="1"/>
          </p:nvPr>
        </p:nvSpPr>
        <p:spPr>
          <a:xfrm>
            <a:off x="457200" y="4267200"/>
            <a:ext cx="8229600" cy="2286000"/>
          </a:xfrm>
        </p:spPr>
        <p:txBody>
          <a:bodyPr>
            <a:normAutofit/>
          </a:bodyPr>
          <a:lstStyle/>
          <a:p>
            <a:pPr algn="ctr">
              <a:buNone/>
            </a:pPr>
            <a:r>
              <a:rPr lang="ar-EG" sz="9600" b="1" dirty="0">
                <a:solidFill>
                  <a:srgbClr val="FFFF00"/>
                </a:solidFill>
              </a:rPr>
              <a:t>الناصرة</a:t>
            </a:r>
            <a:endParaRPr lang="ar-EG" sz="48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11562"/>
          </a:xfrm>
        </p:spPr>
        <p:txBody>
          <a:bodyPr/>
          <a:lstStyle/>
          <a:p>
            <a:r>
              <a:rPr lang="ar-EG" sz="9600" b="1" dirty="0">
                <a:ln w="12700">
                  <a:solidFill>
                    <a:schemeClr val="tx1"/>
                  </a:solidFill>
                  <a:prstDash val="solid"/>
                </a:ln>
                <a:solidFill>
                  <a:srgbClr val="FF0000"/>
                </a:solidFill>
              </a:rPr>
              <a:t>معنى عمانوئيل ؟</a:t>
            </a:r>
            <a:r>
              <a:rPr lang="ar-EG" b="1" dirty="0">
                <a:ln w="12700">
                  <a:solidFill>
                    <a:schemeClr val="tx1"/>
                  </a:solidFill>
                  <a:prstDash val="solid"/>
                </a:ln>
                <a:solidFill>
                  <a:schemeClr val="tx2"/>
                </a:solidFill>
              </a:rPr>
              <a:t/>
            </a:r>
            <a:br>
              <a:rPr lang="ar-EG" b="1" dirty="0">
                <a:ln w="12700">
                  <a:solidFill>
                    <a:schemeClr val="tx1"/>
                  </a:solidFill>
                  <a:prstDash val="solid"/>
                </a:ln>
                <a:solidFill>
                  <a:schemeClr val="tx2"/>
                </a:solidFill>
              </a:rPr>
            </a:br>
            <a:endParaRPr lang="ar-EG" dirty="0"/>
          </a:p>
        </p:txBody>
      </p:sp>
      <p:sp>
        <p:nvSpPr>
          <p:cNvPr id="3" name="Content Placeholder 2"/>
          <p:cNvSpPr>
            <a:spLocks noGrp="1"/>
          </p:cNvSpPr>
          <p:nvPr>
            <p:ph idx="1"/>
          </p:nvPr>
        </p:nvSpPr>
        <p:spPr>
          <a:xfrm>
            <a:off x="457200" y="3733800"/>
            <a:ext cx="8229600" cy="2819400"/>
          </a:xfrm>
        </p:spPr>
        <p:txBody>
          <a:bodyPr>
            <a:noAutofit/>
          </a:bodyPr>
          <a:lstStyle/>
          <a:p>
            <a:pPr algn="ctr">
              <a:buNone/>
            </a:pPr>
            <a:r>
              <a:rPr lang="ar-EG" sz="16600" b="1" dirty="0">
                <a:solidFill>
                  <a:srgbClr val="00B050"/>
                </a:solidFill>
              </a:rPr>
              <a:t>الله معنا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3687762"/>
          </a:xfrm>
        </p:spPr>
        <p:txBody>
          <a:bodyPr>
            <a:normAutofit fontScale="90000"/>
          </a:bodyPr>
          <a:lstStyle/>
          <a:p>
            <a:r>
              <a:rPr lang="ar-EG" sz="8000" b="1" dirty="0">
                <a:ln w="12700">
                  <a:solidFill>
                    <a:schemeClr val="tx1"/>
                  </a:solidFill>
                  <a:prstDash val="solid"/>
                </a:ln>
                <a:solidFill>
                  <a:srgbClr val="FF0000"/>
                </a:solidFill>
              </a:rPr>
              <a:t>" لذلك القدوس المولود منك يدعى ..." </a:t>
            </a:r>
            <a:br>
              <a:rPr lang="ar-EG" sz="8000" b="1" dirty="0">
                <a:ln w="12700">
                  <a:solidFill>
                    <a:schemeClr val="tx1"/>
                  </a:solidFill>
                  <a:prstDash val="solid"/>
                </a:ln>
                <a:solidFill>
                  <a:srgbClr val="FF0000"/>
                </a:solidFill>
              </a:rPr>
            </a:br>
            <a:r>
              <a:rPr lang="ar-EG" sz="8000" b="1" dirty="0">
                <a:ln w="12700">
                  <a:solidFill>
                    <a:schemeClr val="tx1"/>
                  </a:solidFill>
                  <a:prstDash val="solid"/>
                </a:ln>
                <a:solidFill>
                  <a:srgbClr val="FF0000"/>
                </a:solidFill>
              </a:rPr>
              <a:t>(لو1: 35).</a:t>
            </a:r>
            <a:r>
              <a:rPr lang="ar-EG" b="1" dirty="0">
                <a:ln w="12700">
                  <a:solidFill>
                    <a:schemeClr val="tx1"/>
                  </a:solidFill>
                  <a:prstDash val="solid"/>
                </a:ln>
                <a:solidFill>
                  <a:srgbClr val="FF0000"/>
                </a:solidFill>
              </a:rPr>
              <a:t/>
            </a:r>
            <a:br>
              <a:rPr lang="ar-EG" b="1" dirty="0">
                <a:ln w="12700">
                  <a:solidFill>
                    <a:schemeClr val="tx1"/>
                  </a:solidFill>
                  <a:prstDash val="solid"/>
                </a:ln>
                <a:solidFill>
                  <a:srgbClr val="FF0000"/>
                </a:solidFill>
              </a:rPr>
            </a:br>
            <a:endParaRPr lang="ar-EG" dirty="0">
              <a:solidFill>
                <a:srgbClr val="FF0000"/>
              </a:solidFill>
            </a:endParaRPr>
          </a:p>
        </p:txBody>
      </p:sp>
      <p:sp>
        <p:nvSpPr>
          <p:cNvPr id="3" name="Content Placeholder 2"/>
          <p:cNvSpPr>
            <a:spLocks noGrp="1"/>
          </p:cNvSpPr>
          <p:nvPr>
            <p:ph idx="1"/>
          </p:nvPr>
        </p:nvSpPr>
        <p:spPr>
          <a:xfrm>
            <a:off x="152400" y="4648200"/>
            <a:ext cx="8534400" cy="2209800"/>
          </a:xfrm>
        </p:spPr>
        <p:txBody>
          <a:bodyPr/>
          <a:lstStyle/>
          <a:p>
            <a:pPr algn="ctr">
              <a:buNone/>
            </a:pPr>
            <a:r>
              <a:rPr lang="ar-EG" sz="13800" b="1" dirty="0">
                <a:ln w="12700">
                  <a:solidFill>
                    <a:schemeClr val="tx1"/>
                  </a:solidFill>
                  <a:prstDash val="solid"/>
                </a:ln>
                <a:solidFill>
                  <a:srgbClr val="FFFF00"/>
                </a:solidFill>
              </a:rPr>
              <a:t>ابن الله</a:t>
            </a:r>
            <a:endParaRPr lang="ar-EG" sz="13800" b="1" dirty="0">
              <a:ln w="18415" cmpd="sng">
                <a:solidFill>
                  <a:schemeClr val="tx1"/>
                </a:solidFill>
                <a:prstDash val="solid"/>
              </a:ln>
              <a:solidFill>
                <a:srgbClr val="FFFF00"/>
              </a:solidFill>
            </a:endParaRPr>
          </a:p>
          <a:p>
            <a:pPr algn="ctr">
              <a:buNone/>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1"/>
            <a:ext cx="9144000" cy="2590800"/>
          </a:xfrm>
        </p:spPr>
        <p:txBody>
          <a:bodyPr>
            <a:normAutofit/>
          </a:bodyPr>
          <a:lstStyle/>
          <a:p>
            <a:r>
              <a:rPr lang="ar-EG" sz="8800" b="1" dirty="0">
                <a:solidFill>
                  <a:srgbClr val="FF0000"/>
                </a:solidFill>
              </a:rPr>
              <a:t>لمن ظهرت </a:t>
            </a:r>
            <a:r>
              <a:rPr lang="ar-EG" sz="8800" b="1" dirty="0" smtClean="0">
                <a:solidFill>
                  <a:srgbClr val="FF0000"/>
                </a:solidFill>
              </a:rPr>
              <a:t>نجمة </a:t>
            </a:r>
            <a:r>
              <a:rPr lang="ar-EG" sz="8800" b="1" dirty="0">
                <a:solidFill>
                  <a:srgbClr val="FF0000"/>
                </a:solidFill>
              </a:rPr>
              <a:t>الميلاد</a:t>
            </a:r>
          </a:p>
        </p:txBody>
      </p:sp>
      <p:sp>
        <p:nvSpPr>
          <p:cNvPr id="3" name="Subtitle 2"/>
          <p:cNvSpPr>
            <a:spLocks noGrp="1"/>
          </p:cNvSpPr>
          <p:nvPr>
            <p:ph type="subTitle" idx="1"/>
          </p:nvPr>
        </p:nvSpPr>
        <p:spPr>
          <a:xfrm>
            <a:off x="0" y="4572000"/>
            <a:ext cx="8382000" cy="2438400"/>
          </a:xfrm>
        </p:spPr>
        <p:txBody>
          <a:bodyPr>
            <a:normAutofit lnSpcReduction="10000"/>
          </a:bodyPr>
          <a:lstStyle/>
          <a:p>
            <a:r>
              <a:rPr lang="ar-EG" sz="16600" b="1" dirty="0">
                <a:solidFill>
                  <a:srgbClr val="00B050"/>
                </a:solidFill>
              </a:rPr>
              <a:t>المجوس</a:t>
            </a:r>
            <a:endParaRPr lang="ar-EG"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352800"/>
          </a:xfrm>
        </p:spPr>
        <p:txBody>
          <a:bodyPr>
            <a:normAutofit/>
          </a:bodyPr>
          <a:lstStyle/>
          <a:p>
            <a:r>
              <a:rPr lang="ar-EG" sz="6000" b="1" dirty="0">
                <a:solidFill>
                  <a:srgbClr val="FF0000"/>
                </a:solidFill>
              </a:rPr>
              <a:t>يعتبر عيد الميلاد من الاعياد السيدية</a:t>
            </a:r>
            <a:br>
              <a:rPr lang="ar-EG" sz="6000" b="1" dirty="0">
                <a:solidFill>
                  <a:srgbClr val="FF0000"/>
                </a:solidFill>
              </a:rPr>
            </a:br>
            <a:r>
              <a:rPr lang="ar-EG" sz="6000" b="1" dirty="0">
                <a:solidFill>
                  <a:srgbClr val="FF0000"/>
                </a:solidFill>
              </a:rPr>
              <a:t>..........</a:t>
            </a:r>
          </a:p>
        </p:txBody>
      </p:sp>
      <p:sp>
        <p:nvSpPr>
          <p:cNvPr id="3" name="Content Placeholder 2"/>
          <p:cNvSpPr>
            <a:spLocks noGrp="1"/>
          </p:cNvSpPr>
          <p:nvPr>
            <p:ph idx="1"/>
          </p:nvPr>
        </p:nvSpPr>
        <p:spPr>
          <a:xfrm>
            <a:off x="457200" y="4191000"/>
            <a:ext cx="8229600" cy="2667000"/>
          </a:xfrm>
        </p:spPr>
        <p:txBody>
          <a:bodyPr>
            <a:normAutofit/>
          </a:bodyPr>
          <a:lstStyle/>
          <a:p>
            <a:pPr algn="ctr">
              <a:buNone/>
            </a:pPr>
            <a:r>
              <a:rPr lang="ar-EG" sz="13800" b="1" dirty="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rPr>
              <a:t>الكبرى</a:t>
            </a:r>
            <a:endParaRPr lang="ar-EG" b="1" dirty="0">
              <a:ln w="19050">
                <a:solidFill>
                  <a:schemeClr val="tx2">
                    <a:tint val="1000"/>
                  </a:schemeClr>
                </a:solidFill>
                <a:prstDash val="solid"/>
              </a:ln>
              <a:solidFill>
                <a:srgbClr val="00B050"/>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763962"/>
          </a:xfrm>
        </p:spPr>
        <p:txBody>
          <a:bodyPr>
            <a:normAutofit/>
          </a:bodyPr>
          <a:lstStyle/>
          <a:p>
            <a:r>
              <a:rPr lang="ar-EG" sz="8000" b="1" dirty="0">
                <a:solidFill>
                  <a:srgbClr val="FF0000"/>
                </a:solidFill>
              </a:rPr>
              <a:t>مدة صوم الميلاد</a:t>
            </a:r>
            <a:br>
              <a:rPr lang="ar-EG" sz="8000" b="1" dirty="0">
                <a:solidFill>
                  <a:srgbClr val="FF0000"/>
                </a:solidFill>
              </a:rPr>
            </a:br>
            <a:r>
              <a:rPr lang="ar-EG" sz="8000" b="1" dirty="0">
                <a:solidFill>
                  <a:srgbClr val="FF0000"/>
                </a:solidFill>
              </a:rPr>
              <a:t>..........</a:t>
            </a:r>
          </a:p>
        </p:txBody>
      </p:sp>
      <p:sp>
        <p:nvSpPr>
          <p:cNvPr id="3" name="Content Placeholder 2"/>
          <p:cNvSpPr>
            <a:spLocks noGrp="1"/>
          </p:cNvSpPr>
          <p:nvPr>
            <p:ph idx="1"/>
          </p:nvPr>
        </p:nvSpPr>
        <p:spPr>
          <a:xfrm>
            <a:off x="457200" y="3810000"/>
            <a:ext cx="8458200" cy="3048000"/>
          </a:xfrm>
        </p:spPr>
        <p:txBody>
          <a:bodyPr/>
          <a:lstStyle/>
          <a:p>
            <a:pPr algn="ctr">
              <a:buNone/>
            </a:pPr>
            <a:r>
              <a:rPr lang="ar-EG" sz="8800" b="1" dirty="0">
                <a:ln w="19050">
                  <a:solidFill>
                    <a:schemeClr val="tx2">
                      <a:tint val="1000"/>
                    </a:schemeClr>
                  </a:solidFill>
                  <a:prstDash val="solid"/>
                </a:ln>
                <a:solidFill>
                  <a:srgbClr val="00B050"/>
                </a:solidFill>
                <a:effectLst>
                  <a:outerShdw blurRad="38100" dist="38100" dir="2700000" algn="tl">
                    <a:srgbClr val="000000">
                      <a:alpha val="43137"/>
                    </a:srgbClr>
                  </a:outerShdw>
                </a:effectLst>
              </a:rPr>
              <a:t>43 </a:t>
            </a:r>
            <a:r>
              <a:rPr lang="ar-EG" sz="13800" b="1" dirty="0">
                <a:ln w="19050">
                  <a:solidFill>
                    <a:schemeClr val="tx2">
                      <a:tint val="1000"/>
                    </a:schemeClr>
                  </a:solidFill>
                  <a:prstDash val="solid"/>
                </a:ln>
                <a:solidFill>
                  <a:srgbClr val="00B050"/>
                </a:solidFill>
                <a:effectLst>
                  <a:outerShdw blurRad="38100" dist="38100" dir="2700000" algn="tl">
                    <a:srgbClr val="000000">
                      <a:alpha val="43137"/>
                    </a:srgbClr>
                  </a:outerShdw>
                </a:effectLst>
              </a:rPr>
              <a:t>يوم</a:t>
            </a:r>
            <a:endParaRPr lang="ar-EG" b="1" dirty="0">
              <a:ln w="19050">
                <a:solidFill>
                  <a:schemeClr val="tx2">
                    <a:tint val="1000"/>
                  </a:schemeClr>
                </a:solidFill>
                <a:prstDash val="solid"/>
              </a:ln>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rmAutofit/>
          </a:bodyPr>
          <a:lstStyle/>
          <a:p>
            <a:r>
              <a:rPr lang="ar-EG" sz="60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من انا ( اكبر من السيد المسيح بستة اشهر)</a:t>
            </a:r>
          </a:p>
        </p:txBody>
      </p:sp>
      <p:sp>
        <p:nvSpPr>
          <p:cNvPr id="3" name="Content Placeholder 2"/>
          <p:cNvSpPr>
            <a:spLocks noGrp="1"/>
          </p:cNvSpPr>
          <p:nvPr>
            <p:ph idx="1"/>
          </p:nvPr>
        </p:nvSpPr>
        <p:spPr>
          <a:xfrm>
            <a:off x="609600" y="4800600"/>
            <a:ext cx="8229600" cy="3276600"/>
          </a:xfrm>
        </p:spPr>
        <p:txBody>
          <a:bodyPr>
            <a:normAutofit/>
          </a:bodyPr>
          <a:lstStyle/>
          <a:p>
            <a:pPr algn="ctr">
              <a:buNone/>
            </a:pPr>
            <a:r>
              <a:rPr lang="ar-EG" sz="11500" b="1" dirty="0">
                <a:solidFill>
                  <a:schemeClr val="bg1"/>
                </a:solidFill>
              </a:rPr>
              <a:t>يوحنا المعمدان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11562"/>
          </a:xfrm>
        </p:spPr>
        <p:txBody>
          <a:bodyPr>
            <a:normAutofit/>
          </a:bodyPr>
          <a:lstStyle/>
          <a:p>
            <a:r>
              <a:rPr lang="ar-EG" sz="8000" b="1" dirty="0" smtClean="0">
                <a:solidFill>
                  <a:srgbClr val="FF0000"/>
                </a:solidFill>
              </a:rPr>
              <a:t>ضع علامة صح </a:t>
            </a:r>
            <a:r>
              <a:rPr lang="ar-EG" sz="8000" b="1" dirty="0" err="1" smtClean="0">
                <a:solidFill>
                  <a:srgbClr val="FF0000"/>
                </a:solidFill>
              </a:rPr>
              <a:t>ام</a:t>
            </a:r>
            <a:r>
              <a:rPr lang="ar-EG" sz="8000" b="1" dirty="0" smtClean="0">
                <a:solidFill>
                  <a:srgbClr val="FF0000"/>
                </a:solidFill>
              </a:rPr>
              <a:t> خطأ</a:t>
            </a:r>
            <a:endParaRPr lang="ar-EG" sz="8000" b="1"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86200"/>
          </a:xfrm>
        </p:spPr>
        <p:txBody>
          <a:bodyPr>
            <a:normAutofit/>
          </a:bodyPr>
          <a:lstStyle/>
          <a:p>
            <a:r>
              <a:rPr lang="ar-EG" sz="6000" b="1" dirty="0">
                <a:solidFill>
                  <a:srgbClr val="FFFF00"/>
                </a:solidFill>
              </a:rPr>
              <a:t>رأى الرعاة النجم فى المشرق فذهبوا ليسجدوا للملك</a:t>
            </a:r>
          </a:p>
        </p:txBody>
      </p:sp>
      <p:sp>
        <p:nvSpPr>
          <p:cNvPr id="3" name="Content Placeholder 2"/>
          <p:cNvSpPr>
            <a:spLocks noGrp="1"/>
          </p:cNvSpPr>
          <p:nvPr>
            <p:ph idx="1"/>
          </p:nvPr>
        </p:nvSpPr>
        <p:spPr>
          <a:xfrm>
            <a:off x="228600" y="4343400"/>
            <a:ext cx="8458200" cy="2362200"/>
          </a:xfrm>
        </p:spPr>
        <p:txBody>
          <a:bodyPr>
            <a:normAutofit/>
          </a:bodyPr>
          <a:lstStyle/>
          <a:p>
            <a:pPr algn="ctr">
              <a:buNone/>
            </a:pPr>
            <a:r>
              <a:rPr lang="ar-EG" sz="6600" b="1" dirty="0">
                <a:solidFill>
                  <a:srgbClr val="FF0000"/>
                </a:solidFill>
              </a:rPr>
              <a:t>خطأ</a:t>
            </a:r>
            <a:endParaRPr lang="ar-EG" sz="5400" b="1" dirty="0">
              <a:solidFill>
                <a:srgbClr val="FF0000"/>
              </a:solidFill>
            </a:endParaRPr>
          </a:p>
          <a:p>
            <a:pPr algn="ctr">
              <a:buNone/>
            </a:pPr>
            <a:r>
              <a:rPr lang="ar-EG" sz="5400" b="1" dirty="0">
                <a:solidFill>
                  <a:srgbClr val="FF0000"/>
                </a:solidFill>
              </a:rPr>
              <a:t>المجوس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3992562"/>
          </a:xfrm>
        </p:spPr>
        <p:txBody>
          <a:bodyPr>
            <a:normAutofit/>
          </a:bodyPr>
          <a:lstStyle/>
          <a:p>
            <a:r>
              <a:rPr lang="ar-EG" sz="6600" b="1" dirty="0">
                <a:solidFill>
                  <a:srgbClr val="FFFF00"/>
                </a:solidFill>
              </a:rPr>
              <a:t>اخبر ملاك الرب الرعاة بميلاد الطفل يسوع</a:t>
            </a:r>
          </a:p>
        </p:txBody>
      </p:sp>
      <p:sp>
        <p:nvSpPr>
          <p:cNvPr id="3" name="Content Placeholder 2"/>
          <p:cNvSpPr>
            <a:spLocks noGrp="1"/>
          </p:cNvSpPr>
          <p:nvPr>
            <p:ph idx="1"/>
          </p:nvPr>
        </p:nvSpPr>
        <p:spPr>
          <a:xfrm>
            <a:off x="1752600" y="4572000"/>
            <a:ext cx="8686800" cy="2743200"/>
          </a:xfrm>
        </p:spPr>
        <p:txBody>
          <a:bodyPr/>
          <a:lstStyle/>
          <a:p>
            <a:pPr algn="ctr">
              <a:buNone/>
            </a:pPr>
            <a:r>
              <a:rPr lang="ar-EG" sz="11500" b="1" dirty="0">
                <a:solidFill>
                  <a:schemeClr val="bg1"/>
                </a:solidFill>
              </a:rPr>
              <a:t>صح</a:t>
            </a:r>
            <a:endParaRPr lang="ar-EG"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2849562"/>
          </a:xfrm>
        </p:spPr>
        <p:txBody>
          <a:bodyPr>
            <a:normAutofit/>
          </a:bodyPr>
          <a:lstStyle/>
          <a:p>
            <a:r>
              <a:rPr lang="ar-EG" sz="6000" b="1" dirty="0">
                <a:solidFill>
                  <a:srgbClr val="FF0000"/>
                </a:solidFill>
              </a:rPr>
              <a:t>نحتفل بعيد الميلاد يوم .....كيهك</a:t>
            </a:r>
          </a:p>
        </p:txBody>
      </p:sp>
      <p:sp>
        <p:nvSpPr>
          <p:cNvPr id="3" name="Content Placeholder 2"/>
          <p:cNvSpPr>
            <a:spLocks noGrp="1"/>
          </p:cNvSpPr>
          <p:nvPr>
            <p:ph idx="1"/>
          </p:nvPr>
        </p:nvSpPr>
        <p:spPr>
          <a:xfrm>
            <a:off x="228600" y="3733800"/>
            <a:ext cx="8686800" cy="2895600"/>
          </a:xfrm>
        </p:spPr>
        <p:txBody>
          <a:bodyPr>
            <a:normAutofit/>
          </a:bodyPr>
          <a:lstStyle/>
          <a:p>
            <a:pPr algn="ctr">
              <a:buNone/>
            </a:pPr>
            <a:r>
              <a:rPr lang="ar-EG" sz="13800" b="1" dirty="0">
                <a:solidFill>
                  <a:srgbClr val="FFFF00"/>
                </a:solidFill>
              </a:rPr>
              <a:t>29كيهك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9144000" cy="4572000"/>
          </a:xfrm>
        </p:spPr>
        <p:txBody>
          <a:bodyPr>
            <a:normAutofit/>
          </a:bodyPr>
          <a:lstStyle/>
          <a:p>
            <a:r>
              <a:rPr lang="en-US" sz="9600" b="1" dirty="0" smtClean="0">
                <a:solidFill>
                  <a:srgbClr val="FF0000"/>
                </a:solidFill>
              </a:rPr>
              <a:t/>
            </a:r>
            <a:br>
              <a:rPr lang="en-US" sz="9600" b="1" dirty="0" smtClean="0">
                <a:solidFill>
                  <a:srgbClr val="FF0000"/>
                </a:solidFill>
              </a:rPr>
            </a:br>
            <a:r>
              <a:rPr lang="ar-EG" sz="9600" b="1" dirty="0" smtClean="0">
                <a:solidFill>
                  <a:srgbClr val="FF0000"/>
                </a:solidFill>
              </a:rPr>
              <a:t>من القائل  </a:t>
            </a:r>
            <a:r>
              <a:rPr lang="ar-EG" sz="9600" b="1" dirty="0" err="1" smtClean="0">
                <a:solidFill>
                  <a:srgbClr val="FF0000"/>
                </a:solidFill>
              </a:rPr>
              <a:t>و</a:t>
            </a:r>
            <a:r>
              <a:rPr lang="ar-EG" sz="9600" b="1" dirty="0" smtClean="0">
                <a:solidFill>
                  <a:srgbClr val="FF0000"/>
                </a:solidFill>
              </a:rPr>
              <a:t> لمن قيلت</a:t>
            </a:r>
            <a:endParaRPr lang="ar-EG" sz="9600" b="1"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3382962"/>
          </a:xfrm>
        </p:spPr>
        <p:txBody>
          <a:bodyPr>
            <a:normAutofit/>
          </a:bodyPr>
          <a:lstStyle/>
          <a:p>
            <a:r>
              <a:rPr lang="ar-EG" sz="7200" b="1" dirty="0">
                <a:solidFill>
                  <a:srgbClr val="FF0000"/>
                </a:solidFill>
              </a:rPr>
              <a:t>ما عسى ان تكون هذة التحية</a:t>
            </a:r>
          </a:p>
        </p:txBody>
      </p:sp>
      <p:sp>
        <p:nvSpPr>
          <p:cNvPr id="3" name="Content Placeholder 2"/>
          <p:cNvSpPr>
            <a:spLocks noGrp="1"/>
          </p:cNvSpPr>
          <p:nvPr>
            <p:ph idx="1"/>
          </p:nvPr>
        </p:nvSpPr>
        <p:spPr>
          <a:xfrm>
            <a:off x="0" y="3581400"/>
            <a:ext cx="9144000" cy="3276600"/>
          </a:xfrm>
        </p:spPr>
        <p:txBody>
          <a:bodyPr>
            <a:normAutofit/>
          </a:bodyPr>
          <a:lstStyle/>
          <a:p>
            <a:pPr algn="ctr">
              <a:buNone/>
            </a:pPr>
            <a:r>
              <a:rPr lang="ar-EG" sz="8000" b="1" dirty="0">
                <a:solidFill>
                  <a:schemeClr val="bg1"/>
                </a:solidFill>
              </a:rPr>
              <a:t>العذراء مريم عندما ظهر لها الملاك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2773362"/>
          </a:xfrm>
        </p:spPr>
        <p:txBody>
          <a:bodyPr>
            <a:noAutofit/>
          </a:bodyPr>
          <a:lstStyle/>
          <a:p>
            <a:r>
              <a:rPr lang="ar-EG" sz="8800" b="1" dirty="0">
                <a:solidFill>
                  <a:srgbClr val="FF0000"/>
                </a:solidFill>
              </a:rPr>
              <a:t>اين هو المولود ملك اليهود</a:t>
            </a:r>
          </a:p>
        </p:txBody>
      </p:sp>
      <p:sp>
        <p:nvSpPr>
          <p:cNvPr id="3" name="Content Placeholder 2"/>
          <p:cNvSpPr>
            <a:spLocks noGrp="1"/>
          </p:cNvSpPr>
          <p:nvPr>
            <p:ph idx="1"/>
          </p:nvPr>
        </p:nvSpPr>
        <p:spPr>
          <a:xfrm>
            <a:off x="0" y="3581400"/>
            <a:ext cx="9144000" cy="3276600"/>
          </a:xfrm>
        </p:spPr>
        <p:txBody>
          <a:bodyPr/>
          <a:lstStyle/>
          <a:p>
            <a:pPr algn="ctr"/>
            <a:endParaRPr lang="ar-EG" dirty="0"/>
          </a:p>
          <a:p>
            <a:pPr algn="ctr">
              <a:buNone/>
            </a:pPr>
            <a:r>
              <a:rPr lang="ar-EG" sz="7200" b="1" dirty="0">
                <a:solidFill>
                  <a:srgbClr val="FFFF00"/>
                </a:solidFill>
              </a:rPr>
              <a:t>المجوس --- هيرودس الملك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59162"/>
          </a:xfrm>
        </p:spPr>
        <p:txBody>
          <a:bodyPr>
            <a:normAutofit/>
          </a:bodyPr>
          <a:lstStyle/>
          <a:p>
            <a:r>
              <a:rPr lang="ar-EG" sz="5400" b="1" dirty="0">
                <a:solidFill>
                  <a:srgbClr val="FF0000"/>
                </a:solidFill>
              </a:rPr>
              <a:t>لم يرجع المجوس ليخبروا الملك بمكان الرب يسوع , فأمر الملك بقتل </a:t>
            </a:r>
            <a:r>
              <a:rPr lang="en-US" sz="5400" b="1" dirty="0">
                <a:solidFill>
                  <a:srgbClr val="FF0000"/>
                </a:solidFill>
              </a:rPr>
              <a:t>…….</a:t>
            </a:r>
            <a:r>
              <a:rPr lang="ar-EG" sz="5400" b="1" dirty="0">
                <a:solidFill>
                  <a:srgbClr val="FF0000"/>
                </a:solidFill>
              </a:rPr>
              <a:t>الاطفال الذين عمرهم</a:t>
            </a:r>
            <a:endParaRPr lang="ar-EG" sz="5400" dirty="0">
              <a:solidFill>
                <a:srgbClr val="FF0000"/>
              </a:solidFill>
            </a:endParaRPr>
          </a:p>
        </p:txBody>
      </p:sp>
      <p:sp>
        <p:nvSpPr>
          <p:cNvPr id="3" name="Content Placeholder 2"/>
          <p:cNvSpPr>
            <a:spLocks noGrp="1"/>
          </p:cNvSpPr>
          <p:nvPr>
            <p:ph idx="1"/>
          </p:nvPr>
        </p:nvSpPr>
        <p:spPr>
          <a:xfrm>
            <a:off x="457200" y="4191000"/>
            <a:ext cx="8229600" cy="2362200"/>
          </a:xfrm>
        </p:spPr>
        <p:txBody>
          <a:bodyPr>
            <a:normAutofit fontScale="77500" lnSpcReduction="20000"/>
          </a:bodyPr>
          <a:lstStyle/>
          <a:p>
            <a:pPr algn="ctr"/>
            <a:endParaRPr lang="ar-EG" sz="9600" b="1" dirty="0">
              <a:solidFill>
                <a:srgbClr val="00B050"/>
              </a:solidFill>
            </a:endParaRPr>
          </a:p>
          <a:p>
            <a:pPr algn="ctr">
              <a:buNone/>
            </a:pPr>
            <a:r>
              <a:rPr lang="ar-EG" sz="11400" b="1" dirty="0">
                <a:solidFill>
                  <a:srgbClr val="00B050"/>
                </a:solidFill>
              </a:rPr>
              <a:t>سنتين أو أقل</a:t>
            </a:r>
            <a:endParaRPr lang="en-US" sz="11400" b="1" dirty="0">
              <a:solidFill>
                <a:srgbClr val="00B050"/>
              </a:solidFill>
            </a:endParaRPr>
          </a:p>
          <a:p>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915400" cy="3429000"/>
          </a:xfrm>
        </p:spPr>
        <p:txBody>
          <a:bodyPr>
            <a:normAutofit/>
          </a:bodyPr>
          <a:lstStyle/>
          <a:p>
            <a:r>
              <a:rPr lang="ar-EG" sz="5400" b="1" dirty="0">
                <a:solidFill>
                  <a:srgbClr val="FF0000"/>
                </a:solidFill>
              </a:rPr>
              <a:t>اذهبوا و افحصوا بالتدقيق عن الصبى و متى </a:t>
            </a:r>
            <a:r>
              <a:rPr lang="ar-EG" sz="5400" b="1" dirty="0" err="1" smtClean="0">
                <a:solidFill>
                  <a:srgbClr val="FF0000"/>
                </a:solidFill>
              </a:rPr>
              <a:t>وجدتموة</a:t>
            </a:r>
            <a:r>
              <a:rPr lang="ar-EG" sz="5400" b="1" dirty="0" smtClean="0">
                <a:solidFill>
                  <a:srgbClr val="FF0000"/>
                </a:solidFill>
              </a:rPr>
              <a:t> </a:t>
            </a:r>
            <a:r>
              <a:rPr lang="ar-EG" sz="5400" b="1" dirty="0">
                <a:solidFill>
                  <a:srgbClr val="FF0000"/>
                </a:solidFill>
              </a:rPr>
              <a:t>فاخبرونى </a:t>
            </a:r>
            <a:r>
              <a:rPr lang="ar-EG" sz="5400" b="1" dirty="0" err="1">
                <a:solidFill>
                  <a:srgbClr val="FF0000"/>
                </a:solidFill>
              </a:rPr>
              <a:t>لكى</a:t>
            </a:r>
            <a:r>
              <a:rPr lang="ar-EG" sz="5400" b="1" dirty="0">
                <a:solidFill>
                  <a:srgbClr val="FF0000"/>
                </a:solidFill>
              </a:rPr>
              <a:t> </a:t>
            </a:r>
            <a:r>
              <a:rPr lang="ar-EG" sz="5400" b="1" dirty="0" err="1" smtClean="0">
                <a:solidFill>
                  <a:srgbClr val="FF0000"/>
                </a:solidFill>
              </a:rPr>
              <a:t>اتى</a:t>
            </a:r>
            <a:r>
              <a:rPr lang="ar-EG" sz="5400" b="1" dirty="0" smtClean="0">
                <a:solidFill>
                  <a:srgbClr val="FF0000"/>
                </a:solidFill>
              </a:rPr>
              <a:t> </a:t>
            </a:r>
            <a:r>
              <a:rPr lang="ar-EG" sz="5400" b="1" dirty="0" err="1" smtClean="0">
                <a:solidFill>
                  <a:srgbClr val="FF0000"/>
                </a:solidFill>
              </a:rPr>
              <a:t>انا</a:t>
            </a:r>
            <a:r>
              <a:rPr lang="ar-EG" sz="5400" b="1" dirty="0" smtClean="0">
                <a:solidFill>
                  <a:srgbClr val="FF0000"/>
                </a:solidFill>
              </a:rPr>
              <a:t> </a:t>
            </a:r>
            <a:r>
              <a:rPr lang="ar-EG" sz="5400" b="1" dirty="0">
                <a:solidFill>
                  <a:srgbClr val="FF0000"/>
                </a:solidFill>
              </a:rPr>
              <a:t>ايضا و اسجد لة </a:t>
            </a:r>
          </a:p>
        </p:txBody>
      </p:sp>
      <p:sp>
        <p:nvSpPr>
          <p:cNvPr id="3" name="Content Placeholder 2"/>
          <p:cNvSpPr>
            <a:spLocks noGrp="1"/>
          </p:cNvSpPr>
          <p:nvPr>
            <p:ph idx="1"/>
          </p:nvPr>
        </p:nvSpPr>
        <p:spPr>
          <a:xfrm>
            <a:off x="304800" y="5257800"/>
            <a:ext cx="8610600" cy="3200400"/>
          </a:xfrm>
        </p:spPr>
        <p:txBody>
          <a:bodyPr>
            <a:normAutofit/>
          </a:bodyPr>
          <a:lstStyle/>
          <a:p>
            <a:pPr algn="ctr">
              <a:buNone/>
            </a:pPr>
            <a:r>
              <a:rPr lang="ar-EG" sz="6600" b="1" dirty="0">
                <a:solidFill>
                  <a:srgbClr val="FFFF00"/>
                </a:solidFill>
              </a:rPr>
              <a:t>هيرودس الملك </a:t>
            </a:r>
            <a:r>
              <a:rPr lang="ar-EG" sz="6600" b="1" dirty="0" smtClean="0">
                <a:solidFill>
                  <a:srgbClr val="FFFF00"/>
                </a:solidFill>
              </a:rPr>
              <a:t>------المجوس</a:t>
            </a:r>
            <a:endParaRPr lang="ar-EG" sz="66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ar-EG" sz="6000" b="1" dirty="0">
                <a:solidFill>
                  <a:srgbClr val="FF0000"/>
                </a:solidFill>
              </a:rPr>
              <a:t/>
            </a:r>
            <a:br>
              <a:rPr lang="ar-EG" sz="6000" b="1" dirty="0">
                <a:solidFill>
                  <a:srgbClr val="FF0000"/>
                </a:solidFill>
              </a:rPr>
            </a:br>
            <a:r>
              <a:rPr lang="ar-EG" sz="7300" b="1" dirty="0">
                <a:solidFill>
                  <a:srgbClr val="FF0000"/>
                </a:solidFill>
              </a:rPr>
              <a:t>خلى بالك من الصورة</a:t>
            </a:r>
            <a:endParaRPr lang="ar-EG" sz="6000" b="1" dirty="0">
              <a:solidFill>
                <a:srgbClr val="FF0000"/>
              </a:solidFill>
            </a:endParaRPr>
          </a:p>
        </p:txBody>
      </p:sp>
      <p:sp>
        <p:nvSpPr>
          <p:cNvPr id="3" name="Content Placeholder 2"/>
          <p:cNvSpPr>
            <a:spLocks noGrp="1"/>
          </p:cNvSpPr>
          <p:nvPr>
            <p:ph idx="1"/>
          </p:nvPr>
        </p:nvSpPr>
        <p:spPr>
          <a:xfrm>
            <a:off x="152400" y="2514600"/>
            <a:ext cx="8686800" cy="4114800"/>
          </a:xfrm>
        </p:spPr>
        <p:txBody>
          <a:bodyPr>
            <a:normAutofit/>
          </a:bodyPr>
          <a:lstStyle/>
          <a:p>
            <a:pPr algn="ctr">
              <a:buNone/>
            </a:pPr>
            <a:r>
              <a:rPr lang="ar-EG" sz="6600" b="1" dirty="0">
                <a:solidFill>
                  <a:srgbClr val="FFFF00"/>
                </a:solidFill>
              </a:rPr>
              <a:t>ها نعرض دلوقتى صور و نكتشف هل الصورة صحيحة ولا خطأ</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descr="images.jpg"/>
          <p:cNvPicPr>
            <a:picLocks noGrp="1" noChangeAspect="1"/>
          </p:cNvPicPr>
          <p:nvPr>
            <p:ph idx="1"/>
          </p:nvPr>
        </p:nvPicPr>
        <p:blipFill>
          <a:blip r:embed="rId2" cstate="print"/>
          <a:stretch>
            <a:fillRect/>
          </a:stretch>
        </p:blipFill>
        <p:spPr>
          <a:xfrm>
            <a:off x="0" y="0"/>
            <a:ext cx="9144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6096000"/>
          </a:xfrm>
        </p:spPr>
        <p:txBody>
          <a:bodyPr>
            <a:noAutofit/>
          </a:bodyPr>
          <a:lstStyle/>
          <a:p>
            <a:r>
              <a:rPr lang="ar-EG" sz="6600" b="1" dirty="0">
                <a:solidFill>
                  <a:srgbClr val="FFFF00"/>
                </a:solidFill>
              </a:rPr>
              <a:t>الصورة خطأ طبعا لان يوسف النجار لما اخذ العذراء مريم معة الى بيتة كخطيب كان شيخ و عمرة تجاوز التسعين عاما فلا يجوز ان يكون فى صورة الميلاد شاب صغير و الصورة الصحيحة </a:t>
            </a:r>
            <a:br>
              <a:rPr lang="ar-EG" sz="6600" b="1" dirty="0">
                <a:solidFill>
                  <a:srgbClr val="FFFF00"/>
                </a:solidFill>
              </a:rPr>
            </a:br>
            <a:r>
              <a:rPr lang="ar-EG" b="1" dirty="0">
                <a:solidFill>
                  <a:srgbClr val="FFFF00"/>
                </a:solidFill>
              </a:rPr>
              <a:t> </a:t>
            </a:r>
            <a:br>
              <a:rPr lang="ar-EG" b="1" dirty="0">
                <a:solidFill>
                  <a:srgbClr val="FFFF00"/>
                </a:solidFill>
              </a:rPr>
            </a:br>
            <a:endParaRPr lang="ar-EG" b="1" dirty="0">
              <a:solidFill>
                <a:srgbClr val="FFFF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b="1" dirty="0">
                <a:solidFill>
                  <a:srgbClr val="FF0000"/>
                </a:solidFill>
              </a:rPr>
              <a:t>الصورة الصحيحة</a:t>
            </a:r>
          </a:p>
        </p:txBody>
      </p:sp>
      <p:pic>
        <p:nvPicPr>
          <p:cNvPr id="4" name="Content Placeholder 3" descr="Nativity2.jpg"/>
          <p:cNvPicPr>
            <a:picLocks noGrp="1" noChangeAspect="1"/>
          </p:cNvPicPr>
          <p:nvPr>
            <p:ph idx="1"/>
          </p:nvPr>
        </p:nvPicPr>
        <p:blipFill>
          <a:blip r:embed="rId2" cstate="print"/>
          <a:stretch>
            <a:fillRect/>
          </a:stretch>
        </p:blipFill>
        <p:spPr>
          <a:xfrm>
            <a:off x="0" y="1295400"/>
            <a:ext cx="9144000" cy="55626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126162"/>
          </a:xfrm>
        </p:spPr>
        <p:txBody>
          <a:bodyPr/>
          <a:lstStyle/>
          <a:p>
            <a:endParaRPr lang="ar-EG" dirty="0"/>
          </a:p>
        </p:txBody>
      </p:sp>
      <p:sp>
        <p:nvSpPr>
          <p:cNvPr id="3" name="Content Placeholder 2"/>
          <p:cNvSpPr>
            <a:spLocks noGrp="1"/>
          </p:cNvSpPr>
          <p:nvPr>
            <p:ph idx="4294967295"/>
          </p:nvPr>
        </p:nvSpPr>
        <p:spPr>
          <a:xfrm>
            <a:off x="0" y="1600200"/>
            <a:ext cx="8229600" cy="4525963"/>
          </a:xfrm>
        </p:spPr>
        <p:txBody>
          <a:bodyPr>
            <a:normAutofit/>
          </a:bodyPr>
          <a:lstStyle/>
          <a:p>
            <a:pPr algn="ctr">
              <a:buNone/>
            </a:pPr>
            <a:r>
              <a:rPr lang="ar-EG" sz="8800" b="1" dirty="0">
                <a:solidFill>
                  <a:srgbClr val="FF0000"/>
                </a:solidFill>
              </a:rPr>
              <a:t>الصورة الثانية</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ar-EG" dirty="0"/>
              <a:t>2-</a:t>
            </a:r>
          </a:p>
        </p:txBody>
      </p:sp>
      <p:pic>
        <p:nvPicPr>
          <p:cNvPr id="4" name="Picture 3" descr="day-6.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مجوس.png"/>
          <p:cNvPicPr>
            <a:picLocks noChangeAspect="1"/>
          </p:cNvPicPr>
          <p:nvPr/>
        </p:nvPicPr>
        <p:blipFill>
          <a:blip r:embed="rId2" cstate="print"/>
          <a:stretch>
            <a:fillRect/>
          </a:stretch>
        </p:blipFill>
        <p:spPr>
          <a:xfrm>
            <a:off x="228600" y="304800"/>
            <a:ext cx="8610599" cy="62484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91600" cy="6477000"/>
          </a:xfrm>
        </p:spPr>
        <p:txBody>
          <a:bodyPr>
            <a:noAutofit/>
          </a:bodyPr>
          <a:lstStyle/>
          <a:p>
            <a:r>
              <a:rPr lang="ar-EG" sz="8000" b="1" dirty="0">
                <a:solidFill>
                  <a:srgbClr val="FF0000"/>
                </a:solidFill>
              </a:rPr>
              <a:t>خطأ</a:t>
            </a:r>
            <a:r>
              <a:rPr lang="ar-EG" sz="3600" b="1" dirty="0"/>
              <a:t> </a:t>
            </a:r>
            <a:br>
              <a:rPr lang="ar-EG" sz="3600" b="1" dirty="0"/>
            </a:br>
            <a:r>
              <a:rPr lang="ar-EG" sz="3600" b="1" dirty="0">
                <a:solidFill>
                  <a:srgbClr val="FFFF00"/>
                </a:solidFill>
              </a:rPr>
              <a:t>لان الرعاة و المجوس لم يتقابلوا </a:t>
            </a:r>
            <a:r>
              <a:rPr lang="ar-EG" sz="3600" b="1" dirty="0" err="1">
                <a:solidFill>
                  <a:srgbClr val="FFFF00"/>
                </a:solidFill>
              </a:rPr>
              <a:t>فى</a:t>
            </a:r>
            <a:r>
              <a:rPr lang="ar-EG" sz="3600" b="1" dirty="0">
                <a:solidFill>
                  <a:srgbClr val="FFFF00"/>
                </a:solidFill>
              </a:rPr>
              <a:t> </a:t>
            </a:r>
            <a:r>
              <a:rPr lang="ar-EG" sz="3600" b="1" dirty="0" smtClean="0">
                <a:solidFill>
                  <a:srgbClr val="FFFF00"/>
                </a:solidFill>
              </a:rPr>
              <a:t>المزود</a:t>
            </a:r>
            <a:r>
              <a:rPr lang="en-US" sz="3600" b="1" dirty="0" smtClean="0">
                <a:solidFill>
                  <a:srgbClr val="FFFF00"/>
                </a:solidFill>
              </a:rPr>
              <a:t/>
            </a:r>
            <a:br>
              <a:rPr lang="en-US" sz="3600" b="1" dirty="0" smtClean="0">
                <a:solidFill>
                  <a:srgbClr val="FFFF00"/>
                </a:solidFill>
              </a:rPr>
            </a:br>
            <a:r>
              <a:rPr lang="ar-EG" sz="3600" b="1" dirty="0" smtClean="0">
                <a:solidFill>
                  <a:srgbClr val="FFFF00"/>
                </a:solidFill>
              </a:rPr>
              <a:t> </a:t>
            </a:r>
            <a:br>
              <a:rPr lang="ar-EG" sz="3600" b="1" dirty="0" smtClean="0">
                <a:solidFill>
                  <a:srgbClr val="FFFF00"/>
                </a:solidFill>
              </a:rPr>
            </a:br>
            <a:r>
              <a:rPr lang="ar-EG" sz="3600" b="1" dirty="0" smtClean="0">
                <a:solidFill>
                  <a:srgbClr val="FFFF00"/>
                </a:solidFill>
              </a:rPr>
              <a:t>لان </a:t>
            </a:r>
            <a:r>
              <a:rPr lang="ar-EG" sz="3600" b="1" dirty="0">
                <a:solidFill>
                  <a:srgbClr val="FFFF00"/>
                </a:solidFill>
              </a:rPr>
              <a:t>الرعاة زاروا المسيح </a:t>
            </a:r>
            <a:r>
              <a:rPr lang="ar-EG" sz="3600" b="1" dirty="0" err="1">
                <a:solidFill>
                  <a:srgbClr val="FFFF00"/>
                </a:solidFill>
              </a:rPr>
              <a:t>فى</a:t>
            </a:r>
            <a:r>
              <a:rPr lang="ar-EG" sz="3600" b="1" dirty="0">
                <a:solidFill>
                  <a:srgbClr val="FFFF00"/>
                </a:solidFill>
              </a:rPr>
              <a:t> </a:t>
            </a:r>
            <a:r>
              <a:rPr lang="ar-EG" sz="3600" b="1" dirty="0" smtClean="0">
                <a:solidFill>
                  <a:srgbClr val="FFFF00"/>
                </a:solidFill>
              </a:rPr>
              <a:t>المزود</a:t>
            </a:r>
            <a:r>
              <a:rPr lang="ar-EG" sz="3600" b="1" dirty="0">
                <a:solidFill>
                  <a:srgbClr val="FFFF00"/>
                </a:solidFill>
              </a:rPr>
              <a:t/>
            </a:r>
            <a:br>
              <a:rPr lang="ar-EG" sz="3600" b="1" dirty="0">
                <a:solidFill>
                  <a:srgbClr val="FFFF00"/>
                </a:solidFill>
              </a:rPr>
            </a:br>
            <a:r>
              <a:rPr lang="ar-EG" sz="3600" b="1" dirty="0">
                <a:solidFill>
                  <a:srgbClr val="FFFF00"/>
                </a:solidFill>
              </a:rPr>
              <a:t>والمجوس أتوا إلي أورشليم بعد الميلاد </a:t>
            </a:r>
            <a:r>
              <a:rPr lang="ar-EG" sz="3600" b="1" dirty="0" smtClean="0">
                <a:solidFill>
                  <a:srgbClr val="FFFF00"/>
                </a:solidFill>
              </a:rPr>
              <a:t>بسنتين</a:t>
            </a:r>
            <a:r>
              <a:rPr lang="en-US" sz="3600" b="1" dirty="0" smtClean="0">
                <a:solidFill>
                  <a:srgbClr val="FFFF00"/>
                </a:solidFill>
              </a:rPr>
              <a:t/>
            </a:r>
            <a:br>
              <a:rPr lang="en-US" sz="3600" b="1" dirty="0" smtClean="0">
                <a:solidFill>
                  <a:srgbClr val="FFFF00"/>
                </a:solidFill>
              </a:rPr>
            </a:br>
            <a:r>
              <a:rPr lang="en-US" sz="3600" b="1" dirty="0" smtClean="0">
                <a:solidFill>
                  <a:srgbClr val="FFFF00"/>
                </a:solidFill>
              </a:rPr>
              <a:t/>
            </a:r>
            <a:br>
              <a:rPr lang="en-US" sz="3600" b="1" dirty="0" smtClean="0">
                <a:solidFill>
                  <a:srgbClr val="FFFF00"/>
                </a:solidFill>
              </a:rPr>
            </a:br>
            <a:r>
              <a:rPr lang="ar-EG" sz="3600" b="1" dirty="0" smtClean="0">
                <a:solidFill>
                  <a:srgbClr val="FFFF00"/>
                </a:solidFill>
              </a:rPr>
              <a:t> </a:t>
            </a:r>
            <a:r>
              <a:rPr lang="ar-EG" sz="3600" b="1" dirty="0">
                <a:solidFill>
                  <a:srgbClr val="FFFF00"/>
                </a:solidFill>
              </a:rPr>
              <a:t>حيث كانت الأسرة في ذلك الوقت في أحد بيوت بيت لحم وكان الطفل يسوع ابن سنتين. ولذا قال الإنجيلي متي إن المجوس أتوا إلي "البيت" ولم يقل "المذود" وأنهم رأوا "الصبي" ولم يقل "الطفل</a:t>
            </a:r>
            <a:r>
              <a:rPr lang="ar-EG" sz="3600" b="1" dirty="0" smtClean="0">
                <a:solidFill>
                  <a:srgbClr val="FFFF00"/>
                </a:solidFill>
              </a:rPr>
              <a:t>"</a:t>
            </a:r>
            <a:r>
              <a:rPr lang="ar-EG" sz="3600" b="1" dirty="0">
                <a:solidFill>
                  <a:srgbClr val="FFFF00"/>
                </a:solidFill>
              </a:rPr>
              <a:t/>
            </a:r>
            <a:br>
              <a:rPr lang="ar-EG" sz="3600" b="1" dirty="0">
                <a:solidFill>
                  <a:srgbClr val="FFFF00"/>
                </a:solidFill>
              </a:rPr>
            </a:br>
            <a:endParaRPr lang="ar-EG" sz="3600" b="1" dirty="0">
              <a:solidFill>
                <a:srgbClr val="FFFF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a:bodyPr>
          <a:lstStyle/>
          <a:p>
            <a:r>
              <a:rPr lang="ar-EG" sz="6600" b="1" dirty="0">
                <a:solidFill>
                  <a:srgbClr val="FF0000"/>
                </a:solidFill>
              </a:rPr>
              <a:t>الصورة الصحيحة للمجوس</a:t>
            </a:r>
          </a:p>
        </p:txBody>
      </p:sp>
      <p:pic>
        <p:nvPicPr>
          <p:cNvPr id="3" name="Picture 2" descr="433771563.jpeg"/>
          <p:cNvPicPr>
            <a:picLocks noChangeAspect="1"/>
          </p:cNvPicPr>
          <p:nvPr/>
        </p:nvPicPr>
        <p:blipFill>
          <a:blip r:embed="rId2" cstate="print"/>
          <a:stretch>
            <a:fillRect/>
          </a:stretch>
        </p:blipFill>
        <p:spPr>
          <a:xfrm>
            <a:off x="0" y="1524000"/>
            <a:ext cx="9144000" cy="5334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3230562"/>
          </a:xfrm>
        </p:spPr>
        <p:txBody>
          <a:bodyPr>
            <a:normAutofit/>
          </a:bodyPr>
          <a:lstStyle/>
          <a:p>
            <a:r>
              <a:rPr lang="ar-EG" sz="8000" b="1" dirty="0" smtClean="0">
                <a:solidFill>
                  <a:srgbClr val="FF0000"/>
                </a:solidFill>
              </a:rPr>
              <a:t>شيخ </a:t>
            </a:r>
            <a:r>
              <a:rPr lang="ar-EG" sz="8000" b="1" dirty="0">
                <a:solidFill>
                  <a:srgbClr val="FF0000"/>
                </a:solidFill>
              </a:rPr>
              <a:t>فرح جدا برؤية الطفل يسوع , من هو ؟</a:t>
            </a:r>
            <a:r>
              <a:rPr lang="en-US" b="1" dirty="0">
                <a:solidFill>
                  <a:srgbClr val="FF0000"/>
                </a:solidFill>
              </a:rPr>
              <a:t/>
            </a:r>
            <a:br>
              <a:rPr lang="en-US" b="1" dirty="0">
                <a:solidFill>
                  <a:srgbClr val="FF0000"/>
                </a:solidFill>
              </a:rPr>
            </a:br>
            <a:endParaRPr lang="ar-EG" dirty="0">
              <a:solidFill>
                <a:srgbClr val="FF0000"/>
              </a:solidFill>
            </a:endParaRPr>
          </a:p>
        </p:txBody>
      </p:sp>
      <p:sp>
        <p:nvSpPr>
          <p:cNvPr id="3" name="Content Placeholder 2"/>
          <p:cNvSpPr>
            <a:spLocks noGrp="1"/>
          </p:cNvSpPr>
          <p:nvPr>
            <p:ph idx="1"/>
          </p:nvPr>
        </p:nvSpPr>
        <p:spPr>
          <a:xfrm>
            <a:off x="1219200" y="4953000"/>
            <a:ext cx="8229600" cy="2544763"/>
          </a:xfrm>
        </p:spPr>
        <p:txBody>
          <a:bodyPr/>
          <a:lstStyle/>
          <a:p>
            <a:pPr algn="ctr">
              <a:buNone/>
            </a:pPr>
            <a:r>
              <a:rPr lang="ar-EG" sz="11500" b="1" dirty="0">
                <a:solidFill>
                  <a:srgbClr val="00B050"/>
                </a:solidFill>
              </a:rPr>
              <a:t>سمعان الشيخ</a:t>
            </a:r>
            <a:endParaRPr lang="en-US" sz="11500" b="1" dirty="0">
              <a:solidFill>
                <a:srgbClr val="00B050"/>
              </a:solidFill>
            </a:endParaRPr>
          </a:p>
          <a:p>
            <a:pPr algn="ctr">
              <a:buNone/>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a:t>
            </a:r>
            <a:r>
              <a:rPr lang="ar-EG" sz="6600" b="1" dirty="0">
                <a:solidFill>
                  <a:srgbClr val="FF0000"/>
                </a:solidFill>
              </a:rPr>
              <a:t>لصورة الصحيحة للرعاة</a:t>
            </a:r>
          </a:p>
        </p:txBody>
      </p:sp>
      <p:pic>
        <p:nvPicPr>
          <p:cNvPr id="3" name="Picture 2" descr="happy-birthday-jesus-source.jpg"/>
          <p:cNvPicPr>
            <a:picLocks noChangeAspect="1"/>
          </p:cNvPicPr>
          <p:nvPr/>
        </p:nvPicPr>
        <p:blipFill>
          <a:blip r:embed="rId2" cstate="print"/>
          <a:stretch>
            <a:fillRect/>
          </a:stretch>
        </p:blipFill>
        <p:spPr>
          <a:xfrm>
            <a:off x="0" y="1371600"/>
            <a:ext cx="9144000" cy="5433646"/>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ar-EG" sz="9600" b="1" dirty="0">
                <a:solidFill>
                  <a:srgbClr val="FF0000"/>
                </a:solidFill>
              </a:rPr>
              <a:t>الصورة الثالثة</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5400" b="1" dirty="0">
                <a:solidFill>
                  <a:srgbClr val="FF0000"/>
                </a:solidFill>
              </a:rPr>
              <a:t>ماهو الخطأ فى الصورة</a:t>
            </a:r>
          </a:p>
        </p:txBody>
      </p:sp>
      <p:pic>
        <p:nvPicPr>
          <p:cNvPr id="5" name="Picture 4" descr="www-St-Takla-org--Saint-Mary-Nativity-4-Magi-02.jpg"/>
          <p:cNvPicPr>
            <a:picLocks noChangeAspect="1"/>
          </p:cNvPicPr>
          <p:nvPr/>
        </p:nvPicPr>
        <p:blipFill>
          <a:blip r:embed="rId2" cstate="print"/>
          <a:stretch>
            <a:fillRect/>
          </a:stretch>
        </p:blipFill>
        <p:spPr>
          <a:xfrm>
            <a:off x="0" y="1447800"/>
            <a:ext cx="9144000" cy="514985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77000"/>
          </a:xfrm>
        </p:spPr>
        <p:txBody>
          <a:bodyPr>
            <a:normAutofit/>
          </a:bodyPr>
          <a:lstStyle/>
          <a:p>
            <a:r>
              <a:rPr lang="ar-EG" sz="6000" b="1" dirty="0">
                <a:solidFill>
                  <a:srgbClr val="FF0000"/>
                </a:solidFill>
              </a:rPr>
              <a:t>الخطأ ان لم يذكر الانجيل ان عدد </a:t>
            </a:r>
            <a:r>
              <a:rPr lang="en-US" sz="6000" b="1" dirty="0">
                <a:solidFill>
                  <a:srgbClr val="FF0000"/>
                </a:solidFill>
              </a:rPr>
              <a:t>   </a:t>
            </a:r>
            <a:r>
              <a:rPr lang="ar-EG" sz="6000" b="1" dirty="0">
                <a:solidFill>
                  <a:srgbClr val="FF0000"/>
                </a:solidFill>
              </a:rPr>
              <a:t>المجوس ثلاثة فقط و انما تم الربط بين العدد و الهدايا و لكن من الممكن ان يكون المجوس اكثر من ثلاثة</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0"/>
            <a:ext cx="9144000" cy="1905000"/>
          </a:xfrm>
        </p:spPr>
        <p:txBody>
          <a:bodyPr>
            <a:noAutofit/>
          </a:bodyPr>
          <a:lstStyle/>
          <a:p>
            <a:r>
              <a:rPr lang="ar-EG" sz="4800" b="1" dirty="0">
                <a:solidFill>
                  <a:srgbClr val="FF0000"/>
                </a:solidFill>
              </a:rPr>
              <a:t>الأسماء التي دعى بها الرب في قصة تجسده ؟</a:t>
            </a:r>
          </a:p>
        </p:txBody>
      </p:sp>
      <p:sp>
        <p:nvSpPr>
          <p:cNvPr id="5" name="Content Placeholder 4"/>
          <p:cNvSpPr>
            <a:spLocks noGrp="1"/>
          </p:cNvSpPr>
          <p:nvPr>
            <p:ph idx="1"/>
          </p:nvPr>
        </p:nvSpPr>
        <p:spPr>
          <a:xfrm>
            <a:off x="0" y="2286000"/>
            <a:ext cx="9144000" cy="4572000"/>
          </a:xfrm>
        </p:spPr>
        <p:txBody>
          <a:bodyPr>
            <a:noAutofit/>
          </a:bodyPr>
          <a:lstStyle/>
          <a:p>
            <a:pPr algn="ctr">
              <a:buNone/>
            </a:pPr>
            <a:r>
              <a:rPr lang="ar-EG" sz="5400" b="1" dirty="0">
                <a:solidFill>
                  <a:srgbClr val="FFFF00"/>
                </a:solidFill>
              </a:rPr>
              <a:t>دعى اسمه </a:t>
            </a:r>
            <a:r>
              <a:rPr lang="ar-EG" sz="5400" b="1" dirty="0" smtClean="0">
                <a:solidFill>
                  <a:srgbClr val="FFFF00"/>
                </a:solidFill>
              </a:rPr>
              <a:t>يسوع</a:t>
            </a:r>
            <a:endParaRPr lang="en-US" sz="5400" b="1" dirty="0" smtClean="0">
              <a:solidFill>
                <a:srgbClr val="FFFF00"/>
              </a:solidFill>
            </a:endParaRPr>
          </a:p>
          <a:p>
            <a:pPr algn="r">
              <a:buNone/>
            </a:pPr>
            <a:r>
              <a:rPr lang="ar-EG" sz="5400" b="1" dirty="0" err="1" smtClean="0">
                <a:solidFill>
                  <a:schemeClr val="bg1"/>
                </a:solidFill>
              </a:rPr>
              <a:t>دعى</a:t>
            </a:r>
            <a:r>
              <a:rPr lang="ar-EG" sz="5400" b="1" dirty="0" smtClean="0">
                <a:solidFill>
                  <a:schemeClr val="bg1"/>
                </a:solidFill>
              </a:rPr>
              <a:t> </a:t>
            </a:r>
            <a:r>
              <a:rPr lang="ar-EG" sz="5400" b="1" dirty="0" err="1" smtClean="0">
                <a:solidFill>
                  <a:schemeClr val="bg1"/>
                </a:solidFill>
              </a:rPr>
              <a:t>عمانوئيل</a:t>
            </a:r>
            <a:endParaRPr lang="en-US" sz="5400" b="1" dirty="0" smtClean="0">
              <a:solidFill>
                <a:srgbClr val="FFFF00"/>
              </a:solidFill>
            </a:endParaRPr>
          </a:p>
          <a:p>
            <a:pPr>
              <a:buNone/>
            </a:pPr>
            <a:r>
              <a:rPr lang="ar-EG" sz="5400" b="1" dirty="0" err="1" smtClean="0">
                <a:solidFill>
                  <a:srgbClr val="FFFF00"/>
                </a:solidFill>
              </a:rPr>
              <a:t>دعى</a:t>
            </a:r>
            <a:r>
              <a:rPr lang="ar-EG" sz="5400" b="1" dirty="0" smtClean="0">
                <a:solidFill>
                  <a:srgbClr val="FFFF00"/>
                </a:solidFill>
              </a:rPr>
              <a:t> </a:t>
            </a:r>
            <a:r>
              <a:rPr lang="ar-EG" sz="5400" b="1" dirty="0">
                <a:solidFill>
                  <a:srgbClr val="FFFF00"/>
                </a:solidFill>
              </a:rPr>
              <a:t>ابن </a:t>
            </a:r>
            <a:r>
              <a:rPr lang="ar-EG" sz="5400" b="1" dirty="0" smtClean="0">
                <a:solidFill>
                  <a:srgbClr val="FFFF00"/>
                </a:solidFill>
              </a:rPr>
              <a:t>الله.</a:t>
            </a:r>
            <a:endParaRPr lang="en-US" sz="5400" b="1" dirty="0" smtClean="0">
              <a:solidFill>
                <a:srgbClr val="FFFF00"/>
              </a:solidFill>
            </a:endParaRPr>
          </a:p>
          <a:p>
            <a:pPr algn="ctr">
              <a:buNone/>
            </a:pPr>
            <a:r>
              <a:rPr lang="ar-EG" sz="5400" b="1" dirty="0" err="1" smtClean="0">
                <a:solidFill>
                  <a:schemeClr val="bg1"/>
                </a:solidFill>
              </a:rPr>
              <a:t>دعى</a:t>
            </a:r>
            <a:r>
              <a:rPr lang="ar-EG" sz="5400" b="1" dirty="0" smtClean="0">
                <a:solidFill>
                  <a:schemeClr val="bg1"/>
                </a:solidFill>
              </a:rPr>
              <a:t> المسيح الرب</a:t>
            </a:r>
            <a:r>
              <a:rPr lang="ar-EG" sz="5400" dirty="0" smtClean="0"/>
              <a:t>.</a:t>
            </a:r>
            <a:endParaRPr lang="ar-EG" sz="5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657600"/>
          </a:xfrm>
        </p:spPr>
        <p:txBody>
          <a:bodyPr/>
          <a:lstStyle/>
          <a:p>
            <a:r>
              <a:rPr lang="ar-EG" sz="4800" b="1" dirty="0">
                <a:solidFill>
                  <a:srgbClr val="FF0000"/>
                </a:solidFill>
              </a:rPr>
              <a:t> </a:t>
            </a:r>
            <a:r>
              <a:rPr lang="ar-EG" sz="5400" b="1" dirty="0">
                <a:solidFill>
                  <a:srgbClr val="FF0000"/>
                </a:solidFill>
              </a:rPr>
              <a:t>كان </a:t>
            </a:r>
            <a:r>
              <a:rPr lang="ar-EG" sz="5400" b="1" dirty="0">
                <a:solidFill>
                  <a:srgbClr val="FFFF00"/>
                </a:solidFill>
              </a:rPr>
              <a:t>.......</a:t>
            </a:r>
            <a:r>
              <a:rPr lang="ar-EG" sz="5400" b="1" dirty="0">
                <a:solidFill>
                  <a:srgbClr val="FF0000"/>
                </a:solidFill>
              </a:rPr>
              <a:t>أول من آمن من الأمم بالمسيح الرب. ومن الواضح أن أول ثمرة للإيمان بالمسيح بين اليهود </a:t>
            </a:r>
            <a:r>
              <a:rPr lang="ar-EG" sz="5400" b="1" dirty="0" smtClean="0">
                <a:solidFill>
                  <a:srgbClr val="FF0000"/>
                </a:solidFill>
              </a:rPr>
              <a:t>كانت</a:t>
            </a:r>
            <a:r>
              <a:rPr lang="ar-EG" sz="5400" b="1" dirty="0" smtClean="0">
                <a:solidFill>
                  <a:srgbClr val="FFFF00"/>
                </a:solidFill>
              </a:rPr>
              <a:t>.......</a:t>
            </a:r>
            <a:r>
              <a:rPr lang="ar-EG" sz="4800" dirty="0" smtClean="0">
                <a:solidFill>
                  <a:srgbClr val="FFFF00"/>
                </a:solidFill>
              </a:rPr>
              <a:t>.</a:t>
            </a:r>
            <a:endParaRPr lang="ar-EG" dirty="0">
              <a:solidFill>
                <a:srgbClr val="FFFF00"/>
              </a:solidFill>
            </a:endParaRPr>
          </a:p>
        </p:txBody>
      </p:sp>
      <p:sp>
        <p:nvSpPr>
          <p:cNvPr id="3" name="Content Placeholder 2"/>
          <p:cNvSpPr>
            <a:spLocks noGrp="1"/>
          </p:cNvSpPr>
          <p:nvPr>
            <p:ph idx="1"/>
          </p:nvPr>
        </p:nvSpPr>
        <p:spPr>
          <a:xfrm>
            <a:off x="0" y="3810000"/>
            <a:ext cx="8915400" cy="2819400"/>
          </a:xfrm>
        </p:spPr>
        <p:txBody>
          <a:bodyPr>
            <a:normAutofit/>
          </a:bodyPr>
          <a:lstStyle/>
          <a:p>
            <a:pPr algn="ctr">
              <a:buNone/>
            </a:pPr>
            <a:r>
              <a:rPr lang="ar-EG" sz="8000" b="1" dirty="0">
                <a:solidFill>
                  <a:srgbClr val="FFFF00"/>
                </a:solidFill>
              </a:rPr>
              <a:t>المجوس</a:t>
            </a:r>
          </a:p>
          <a:p>
            <a:pPr algn="ctr">
              <a:buNone/>
            </a:pPr>
            <a:r>
              <a:rPr lang="ar-EG" sz="8000" b="1" dirty="0">
                <a:solidFill>
                  <a:srgbClr val="FFFF00"/>
                </a:solidFill>
              </a:rPr>
              <a:t>الرعاة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06762"/>
          </a:xfrm>
        </p:spPr>
        <p:txBody>
          <a:bodyPr>
            <a:normAutofit/>
          </a:bodyPr>
          <a:lstStyle/>
          <a:p>
            <a:r>
              <a:rPr lang="ar-EG" sz="8000" b="1" dirty="0">
                <a:solidFill>
                  <a:srgbClr val="FF0000"/>
                </a:solidFill>
              </a:rPr>
              <a:t>ما الاناجيل التى ذُكرت فيها قصة الميلاد ؟</a:t>
            </a:r>
            <a:endParaRPr lang="ar-EG" sz="8000" dirty="0">
              <a:solidFill>
                <a:srgbClr val="FF0000"/>
              </a:solidFill>
            </a:endParaRPr>
          </a:p>
        </p:txBody>
      </p:sp>
      <p:sp>
        <p:nvSpPr>
          <p:cNvPr id="3" name="Content Placeholder 2"/>
          <p:cNvSpPr>
            <a:spLocks noGrp="1"/>
          </p:cNvSpPr>
          <p:nvPr>
            <p:ph idx="1"/>
          </p:nvPr>
        </p:nvSpPr>
        <p:spPr>
          <a:xfrm>
            <a:off x="457200" y="4038600"/>
            <a:ext cx="8229600" cy="2087563"/>
          </a:xfrm>
        </p:spPr>
        <p:txBody>
          <a:bodyPr>
            <a:normAutofit lnSpcReduction="10000"/>
          </a:bodyPr>
          <a:lstStyle/>
          <a:p>
            <a:pPr algn="ctr">
              <a:buNone/>
            </a:pPr>
            <a:r>
              <a:rPr lang="ar-EG" sz="13800" b="1" dirty="0">
                <a:solidFill>
                  <a:srgbClr val="00B050"/>
                </a:solidFill>
              </a:rPr>
              <a:t>متى ولوقا </a:t>
            </a:r>
            <a:endParaRPr lang="en-US" sz="13800" b="1" dirty="0">
              <a:solidFill>
                <a:srgbClr val="00B050"/>
              </a:solidFill>
            </a:endParaRPr>
          </a:p>
          <a:p>
            <a:pPr algn="ctr">
              <a:buNone/>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535362"/>
          </a:xfrm>
        </p:spPr>
        <p:txBody>
          <a:bodyPr>
            <a:normAutofit/>
          </a:bodyPr>
          <a:lstStyle/>
          <a:p>
            <a:r>
              <a:rPr lang="ar-EG" sz="8800" b="1" dirty="0">
                <a:solidFill>
                  <a:srgbClr val="FF0000"/>
                </a:solidFill>
              </a:rPr>
              <a:t>من أخبر الرعاة بميلاد الرب يسوع ؟</a:t>
            </a:r>
            <a:endParaRPr lang="ar-EG" sz="8800" dirty="0">
              <a:solidFill>
                <a:srgbClr val="FF0000"/>
              </a:solidFill>
            </a:endParaRPr>
          </a:p>
        </p:txBody>
      </p:sp>
      <p:sp>
        <p:nvSpPr>
          <p:cNvPr id="3" name="Content Placeholder 2"/>
          <p:cNvSpPr>
            <a:spLocks noGrp="1"/>
          </p:cNvSpPr>
          <p:nvPr>
            <p:ph idx="1"/>
          </p:nvPr>
        </p:nvSpPr>
        <p:spPr>
          <a:xfrm>
            <a:off x="457200" y="3886200"/>
            <a:ext cx="8229600" cy="2971800"/>
          </a:xfrm>
        </p:spPr>
        <p:txBody>
          <a:bodyPr/>
          <a:lstStyle/>
          <a:p>
            <a:pPr algn="ctr">
              <a:buNone/>
            </a:pPr>
            <a:r>
              <a:rPr lang="ar-EG" sz="16600" b="1" dirty="0">
                <a:solidFill>
                  <a:srgbClr val="00B050"/>
                </a:solidFill>
              </a:rPr>
              <a:t>الملائكة</a:t>
            </a:r>
            <a:endParaRPr lang="ar-EG"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86200"/>
          </a:xfrm>
        </p:spPr>
        <p:txBody>
          <a:bodyPr>
            <a:normAutofit/>
          </a:bodyPr>
          <a:lstStyle/>
          <a:p>
            <a:r>
              <a:rPr lang="ar-EG" sz="8800" b="1" dirty="0">
                <a:solidFill>
                  <a:srgbClr val="FF0000"/>
                </a:solidFill>
              </a:rPr>
              <a:t>من كان الملك وقت ميلاد الرب يسوع ؟</a:t>
            </a:r>
            <a:endParaRPr lang="ar-EG" sz="8800" dirty="0">
              <a:solidFill>
                <a:srgbClr val="FF0000"/>
              </a:solidFill>
            </a:endParaRPr>
          </a:p>
        </p:txBody>
      </p:sp>
      <p:sp>
        <p:nvSpPr>
          <p:cNvPr id="3" name="Content Placeholder 2"/>
          <p:cNvSpPr>
            <a:spLocks noGrp="1"/>
          </p:cNvSpPr>
          <p:nvPr>
            <p:ph idx="1"/>
          </p:nvPr>
        </p:nvSpPr>
        <p:spPr>
          <a:xfrm>
            <a:off x="457200" y="3962400"/>
            <a:ext cx="8229600" cy="2895600"/>
          </a:xfrm>
        </p:spPr>
        <p:txBody>
          <a:bodyPr/>
          <a:lstStyle/>
          <a:p>
            <a:pPr algn="ctr">
              <a:buNone/>
            </a:pPr>
            <a:r>
              <a:rPr lang="ar-EG" sz="13800" b="1" dirty="0">
                <a:solidFill>
                  <a:srgbClr val="00B050"/>
                </a:solidFill>
              </a:rPr>
              <a:t>هيرودس</a:t>
            </a:r>
            <a:endParaRPr lang="ar-EG"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3916362"/>
          </a:xfrm>
        </p:spPr>
        <p:txBody>
          <a:bodyPr>
            <a:noAutofit/>
          </a:bodyPr>
          <a:lstStyle/>
          <a:p>
            <a:r>
              <a:rPr lang="ar-EG" sz="8800" b="1" dirty="0">
                <a:solidFill>
                  <a:srgbClr val="FF0000"/>
                </a:solidFill>
              </a:rPr>
              <a:t>ما الهدايا التى قدمها المجوس للرب يسوع ؟</a:t>
            </a:r>
            <a:endParaRPr lang="ar-EG" sz="8800" dirty="0">
              <a:solidFill>
                <a:srgbClr val="FF0000"/>
              </a:solidFill>
            </a:endParaRPr>
          </a:p>
        </p:txBody>
      </p:sp>
      <p:sp>
        <p:nvSpPr>
          <p:cNvPr id="3" name="Content Placeholder 2"/>
          <p:cNvSpPr>
            <a:spLocks noGrp="1"/>
          </p:cNvSpPr>
          <p:nvPr>
            <p:ph idx="1"/>
          </p:nvPr>
        </p:nvSpPr>
        <p:spPr>
          <a:xfrm>
            <a:off x="457200" y="4343400"/>
            <a:ext cx="8229600" cy="2514600"/>
          </a:xfrm>
        </p:spPr>
        <p:txBody>
          <a:bodyPr>
            <a:normAutofit/>
          </a:bodyPr>
          <a:lstStyle/>
          <a:p>
            <a:pPr algn="ctr">
              <a:buNone/>
            </a:pPr>
            <a:r>
              <a:rPr lang="ar-EG" sz="11500" b="1" dirty="0">
                <a:solidFill>
                  <a:srgbClr val="00B050"/>
                </a:solidFill>
              </a:rPr>
              <a:t>ذهبا ولبانا ومرا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3611562"/>
          </a:xfrm>
        </p:spPr>
        <p:txBody>
          <a:bodyPr>
            <a:noAutofit/>
          </a:bodyPr>
          <a:lstStyle/>
          <a:p>
            <a:r>
              <a:rPr lang="ar-EG" sz="8000" b="1" dirty="0">
                <a:solidFill>
                  <a:srgbClr val="FF0000"/>
                </a:solidFill>
              </a:rPr>
              <a:t>ظهر الملاك ليوسف ليقول له ان يهرب هو والطفل وأمه إلى ...........</a:t>
            </a:r>
            <a:endParaRPr lang="ar-EG" sz="8000" dirty="0">
              <a:solidFill>
                <a:srgbClr val="FF0000"/>
              </a:solidFill>
            </a:endParaRPr>
          </a:p>
        </p:txBody>
      </p:sp>
      <p:sp>
        <p:nvSpPr>
          <p:cNvPr id="3" name="Content Placeholder 2"/>
          <p:cNvSpPr>
            <a:spLocks noGrp="1"/>
          </p:cNvSpPr>
          <p:nvPr>
            <p:ph idx="1"/>
          </p:nvPr>
        </p:nvSpPr>
        <p:spPr>
          <a:xfrm>
            <a:off x="457200" y="4343400"/>
            <a:ext cx="8229600" cy="2514600"/>
          </a:xfrm>
        </p:spPr>
        <p:txBody>
          <a:bodyPr/>
          <a:lstStyle/>
          <a:p>
            <a:pPr algn="ctr">
              <a:buNone/>
            </a:pPr>
            <a:r>
              <a:rPr lang="ar-EG" sz="11500" b="1" dirty="0">
                <a:solidFill>
                  <a:srgbClr val="00B050"/>
                </a:solidFill>
              </a:rPr>
              <a:t>مصر</a:t>
            </a:r>
            <a:endParaRPr lang="en-US" b="1" dirty="0">
              <a:solidFill>
                <a:srgbClr val="00B050"/>
              </a:solidFill>
            </a:endParaRPr>
          </a:p>
          <a:p>
            <a:pPr algn="ctr">
              <a:buNone/>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1302</TotalTime>
  <Words>404</Words>
  <Application>Microsoft Office PowerPoint</Application>
  <PresentationFormat>عرض على الشاشة (3:4)‏</PresentationFormat>
  <Paragraphs>82</Paragraphs>
  <Slides>46</Slides>
  <Notes>0</Notes>
  <HiddenSlides>0</HiddenSlides>
  <MMClips>0</MMClips>
  <ScaleCrop>false</ScaleCrop>
  <HeadingPairs>
    <vt:vector size="4" baseType="variant">
      <vt:variant>
        <vt:lpstr>سمة</vt:lpstr>
      </vt:variant>
      <vt:variant>
        <vt:i4>1</vt:i4>
      </vt:variant>
      <vt:variant>
        <vt:lpstr>عناوين الشرائح</vt:lpstr>
      </vt:variant>
      <vt:variant>
        <vt:i4>46</vt:i4>
      </vt:variant>
    </vt:vector>
  </HeadingPairs>
  <TitlesOfParts>
    <vt:vector size="47" baseType="lpstr">
      <vt:lpstr>Office Theme</vt:lpstr>
      <vt:lpstr>الشريحة 1</vt:lpstr>
      <vt:lpstr>لمن ظهرت نجمة الميلاد</vt:lpstr>
      <vt:lpstr>لم يرجع المجوس ليخبروا الملك بمكان الرب يسوع , فأمر الملك بقتل …….الاطفال الذين عمرهم</vt:lpstr>
      <vt:lpstr>شيخ فرح جدا برؤية الطفل يسوع , من هو ؟ </vt:lpstr>
      <vt:lpstr>ما الاناجيل التى ذُكرت فيها قصة الميلاد ؟</vt:lpstr>
      <vt:lpstr>من أخبر الرعاة بميلاد الرب يسوع ؟</vt:lpstr>
      <vt:lpstr>من كان الملك وقت ميلاد الرب يسوع ؟</vt:lpstr>
      <vt:lpstr>ما الهدايا التى قدمها المجوس للرب يسوع ؟</vt:lpstr>
      <vt:lpstr>ظهر الملاك ليوسف ليقول له ان يهرب هو والطفل وأمه إلى ...........</vt:lpstr>
      <vt:lpstr>إلي أي مدينة تنسب القديسة العذراء ؟ </vt:lpstr>
      <vt:lpstr>معنى اسم يسوع؟</vt:lpstr>
      <vt:lpstr>من ملك عوضا عن هيرودس الذى قتل اطفال بيت لحم؟</vt:lpstr>
      <vt:lpstr>خدمت العذراء مريم اليصابات لمدة؟</vt:lpstr>
      <vt:lpstr>ماهى رموز الهدايا التى قدمها المجوس للطفل يسوع عند ولادتة؟</vt:lpstr>
      <vt:lpstr>لماذ ولد السيد المسيح فى مزود البقر؟</vt:lpstr>
      <vt:lpstr>من قائل: لاتخافي يا مريم لانك قد  وجدتي نعمة عند الله ؟ </vt:lpstr>
      <vt:lpstr>بعد رجوع العائله المقدسة لارض اسرائيل سكنوا فى  ……..</vt:lpstr>
      <vt:lpstr>معنى عمانوئيل ؟ </vt:lpstr>
      <vt:lpstr>" لذلك القدوس المولود منك يدعى ..."  (لو1: 35). </vt:lpstr>
      <vt:lpstr>يعتبر عيد الميلاد من الاعياد السيدية ..........</vt:lpstr>
      <vt:lpstr>مدة صوم الميلاد ..........</vt:lpstr>
      <vt:lpstr>من انا ( اكبر من السيد المسيح بستة اشهر)</vt:lpstr>
      <vt:lpstr>ضع علامة صح ام خطأ</vt:lpstr>
      <vt:lpstr>رأى الرعاة النجم فى المشرق فذهبوا ليسجدوا للملك</vt:lpstr>
      <vt:lpstr>اخبر ملاك الرب الرعاة بميلاد الطفل يسوع</vt:lpstr>
      <vt:lpstr>نحتفل بعيد الميلاد يوم .....كيهك</vt:lpstr>
      <vt:lpstr> من القائل  و لمن قيلت</vt:lpstr>
      <vt:lpstr>ما عسى ان تكون هذة التحية</vt:lpstr>
      <vt:lpstr>اين هو المولود ملك اليهود</vt:lpstr>
      <vt:lpstr>اذهبوا و افحصوا بالتدقيق عن الصبى و متى وجدتموة فاخبرونى لكى اتى انا ايضا و اسجد لة </vt:lpstr>
      <vt:lpstr> خلى بالك من الصورة</vt:lpstr>
      <vt:lpstr>الشريحة 32</vt:lpstr>
      <vt:lpstr>الصورة خطأ طبعا لان يوسف النجار لما اخذ العذراء مريم معة الى بيتة كخطيب كان شيخ و عمرة تجاوز التسعين عاما فلا يجوز ان يكون فى صورة الميلاد شاب صغير و الصورة الصحيحة    </vt:lpstr>
      <vt:lpstr>الصورة الصحيحة</vt:lpstr>
      <vt:lpstr>الشريحة 35</vt:lpstr>
      <vt:lpstr>2-</vt:lpstr>
      <vt:lpstr>الشريحة 37</vt:lpstr>
      <vt:lpstr>خطأ  لان الرعاة و المجوس لم يتقابلوا فى المزود   لان الرعاة زاروا المسيح فى المزود والمجوس أتوا إلي أورشليم بعد الميلاد بسنتين   حيث كانت الأسرة في ذلك الوقت في أحد بيوت بيت لحم وكان الطفل يسوع ابن سنتين. ولذا قال الإنجيلي متي إن المجوس أتوا إلي "البيت" ولم يقل "المذود" وأنهم رأوا "الصبي" ولم يقل "الطفل" </vt:lpstr>
      <vt:lpstr>الصورة الصحيحة للمجوس</vt:lpstr>
      <vt:lpstr>الصورة الصحيحة للرعاة</vt:lpstr>
      <vt:lpstr>الصورة الثالثة</vt:lpstr>
      <vt:lpstr>ماهو الخطأ فى الصورة</vt:lpstr>
      <vt:lpstr>الخطأ ان لم يذكر الانجيل ان عدد    المجوس ثلاثة فقط و انما تم الربط بين العدد و الهدايا و لكن من الممكن ان يكون المجوس اكثر من ثلاثة</vt:lpstr>
      <vt:lpstr>الأسماء التي دعى بها الرب في قصة تجسده ؟</vt:lpstr>
      <vt:lpstr> كان .......أول من آمن من الأمم بالمسيح الرب. ومن الواضح أن أول ثمرة للإيمان بالمسيح بين اليهود كانت........</vt:lpstr>
      <vt:lpstr>الشريحة 46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لمن ظهرت نجمة الميلاد</dc:title>
  <dc:creator>Jesus</dc:creator>
  <cp:lastModifiedBy>Programmer Fero</cp:lastModifiedBy>
  <cp:revision>59</cp:revision>
  <dcterms:created xsi:type="dcterms:W3CDTF">2006-08-16T00:00:00Z</dcterms:created>
  <dcterms:modified xsi:type="dcterms:W3CDTF">2024-01-06T21:22:54Z</dcterms:modified>
</cp:coreProperties>
</file>