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2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1FCB9-C7AC-4FAB-9FDD-7301E431CE37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650B0-640C-4D1B-8C3B-5F796BA9CA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679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A650B0-640C-4D1B-8C3B-5F796BA9CA7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223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1B00-4A47-5376-9D8F-76552EB5D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E8512-CD25-B303-1016-3B84FB6E7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0A11E-9A84-22F7-92CF-0AA43B6C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4188-F887-4CA5-BD63-43C35E044311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A43B-7907-3C3C-B725-F7EF149E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A6897-3034-C89A-7DD3-7530DD6C3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0CEB-2F3F-40A6-9BC8-6BB4A1F1F4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267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0C1A7-5436-4D9E-7A19-442873FF5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E90A8-DCDA-90B2-7B30-E56FFF797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1C3E5-A663-A2C1-42E0-2FB02140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4188-F887-4CA5-BD63-43C35E044311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B3EAE-BFAE-B5F3-0975-547B1EC7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476A3-E11A-732A-CE26-DE8DE752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0CEB-2F3F-40A6-9BC8-6BB4A1F1F4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924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A6A794-DCFA-6E75-FF72-F5060D7D0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DCC8F-92F3-75F9-B1CE-9E2C6C0FF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F9499-91E7-202E-43A8-6F271907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4188-F887-4CA5-BD63-43C35E044311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EE4A7-E9AB-2E13-C112-0E0968D9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B4A27-D347-8FB2-F3C7-7F8723EB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0CEB-2F3F-40A6-9BC8-6BB4A1F1F4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714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A9B35-C3BB-3D4D-1E52-47EE999C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CF207-DD79-63C2-9F1E-3588867C6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A674B-0675-5FD2-8A4B-53E15CF54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4188-F887-4CA5-BD63-43C35E044311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99638-0097-5760-3401-1F588AA38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7B9DE-00E3-267E-1111-BFA593F52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0CEB-2F3F-40A6-9BC8-6BB4A1F1F4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372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AB43-7410-3247-0073-CA7DBB9A1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5CE75-CC50-2921-89C0-69F167800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D7CD0-3214-259E-D3B8-4B10987A9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4188-F887-4CA5-BD63-43C35E044311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E3B38-FC66-64B4-B68F-BD8CF8D3D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5D8F5-C4D8-576B-284C-B9B7DFA7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0CEB-2F3F-40A6-9BC8-6BB4A1F1F4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409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DE9D-2F80-0613-1643-B96EC4A9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41FCD-2370-0C82-D436-39A49DD75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75829A-1463-6C42-5DFD-7C8885A74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A4039-7E08-8285-C802-FD986389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4188-F887-4CA5-BD63-43C35E044311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A3E27-172B-CF22-6EFD-77F2AF87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752DD-E5C4-A935-3464-1BA0EAC0F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0CEB-2F3F-40A6-9BC8-6BB4A1F1F4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633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3E61B-8E00-9E0F-8597-972D34EE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2F079-9722-F964-7B74-458D6B726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9B656-83BF-F7AD-EE75-3A9F2F8DA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011F7-C588-4C4C-862C-8AA3E91E0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87F962-D182-9FC0-5C0A-1CE328C9F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DCDE3C-33EC-5F3B-6AC2-542C31A3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4188-F887-4CA5-BD63-43C35E044311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093602-CDA7-8CB3-853B-40A04B48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7A8B0-245C-6B3A-D443-60D4C80A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0CEB-2F3F-40A6-9BC8-6BB4A1F1F4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927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D97A-AD8F-B382-B416-04E926E6F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F06CA7-D2A4-1847-2637-1B5278D2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4188-F887-4CA5-BD63-43C35E044311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9BFBD-BEC0-C6CA-F144-971F1666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7CB87-07D5-43A4-F1A5-4444454F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0CEB-2F3F-40A6-9BC8-6BB4A1F1F4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649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C0ECC-BABE-C7AF-5283-F2D194DB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4188-F887-4CA5-BD63-43C35E044311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EDF11-21E4-F114-1C81-F98C959E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28C47-46C5-BCE8-4244-B13BDDE79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0CEB-2F3F-40A6-9BC8-6BB4A1F1F4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902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C142-7A87-FE2F-2A2F-CDD694A3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919BC-94B1-E54B-21C7-25585E2DB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28387-3A53-65C9-6EF4-204E4470C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968F5-F3AA-8CBB-1451-757056FDE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4188-F887-4CA5-BD63-43C35E044311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D3976-662D-297C-5A8C-BF3EC8D5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89E66-CF69-4119-34B6-A20A7AEC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0CEB-2F3F-40A6-9BC8-6BB4A1F1F4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37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0B5C-B24B-B2FF-E31C-83D7FEE9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EA769-D52A-2FB7-5125-0FEF9BDD9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79AB1-95FB-038C-3599-A69ACD1F2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1146E-842E-E0E7-548D-760BF4A7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4188-F887-4CA5-BD63-43C35E044311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74974-6FB2-9D31-2E30-856E43A0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A3566-C3E2-7611-E9E8-D2D19C45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A0CEB-2F3F-40A6-9BC8-6BB4A1F1F4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4029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589F52-1F29-723F-4226-04A86896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6DAD6-7183-FDFC-0E6C-3943523B1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C5FEA-B25A-F55F-EA0E-B6B3227FD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FC4188-F887-4CA5-BD63-43C35E044311}" type="datetimeFigureOut">
              <a:rPr lang="en-CA" smtClean="0"/>
              <a:t>2024-11-27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4AEA9-BCDB-259C-9E1E-8BABC4696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ECCF4-972C-7960-81C2-545B481E4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A0CEB-2F3F-40A6-9BC8-6BB4A1F1F4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90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2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A005561-A1BC-4068-70B6-65675036D93F}"/>
              </a:ext>
            </a:extLst>
          </p:cNvPr>
          <p:cNvCxnSpPr>
            <a:cxnSpLocks/>
          </p:cNvCxnSpPr>
          <p:nvPr/>
        </p:nvCxnSpPr>
        <p:spPr>
          <a:xfrm flipH="1" flipV="1">
            <a:off x="4836715" y="750279"/>
            <a:ext cx="2448700" cy="1772819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13A9873-48F9-7982-EF34-4554B3BA54D2}"/>
              </a:ext>
            </a:extLst>
          </p:cNvPr>
          <p:cNvCxnSpPr>
            <a:cxnSpLocks/>
          </p:cNvCxnSpPr>
          <p:nvPr/>
        </p:nvCxnSpPr>
        <p:spPr>
          <a:xfrm flipH="1" flipV="1">
            <a:off x="4303315" y="2116017"/>
            <a:ext cx="2682244" cy="90468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D2405BC1-A014-19C0-5C74-0E25F309E8FD}"/>
              </a:ext>
            </a:extLst>
          </p:cNvPr>
          <p:cNvGrpSpPr/>
          <p:nvPr/>
        </p:nvGrpSpPr>
        <p:grpSpPr>
          <a:xfrm>
            <a:off x="4303315" y="750279"/>
            <a:ext cx="5853995" cy="4186813"/>
            <a:chOff x="4455715" y="902679"/>
            <a:chExt cx="5853995" cy="4186813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74D31997-A13C-66DC-A8A9-A351BAD92F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9211" y="4291056"/>
              <a:ext cx="1620499" cy="798436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AF5FC6B6-11FA-7AE4-98F1-AEF2CE970C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57813" y="3886138"/>
              <a:ext cx="1551897" cy="404918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AE56C59-AE83-D038-8A0C-3A8F33B0DE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47223" y="3341646"/>
              <a:ext cx="910590" cy="54449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D097D7A-BB2A-FCCA-363F-AEE0FFC21C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08158" y="2997189"/>
              <a:ext cx="139065" cy="336828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57EEB0B-47F3-E409-D3AA-1FA83011B1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27631" y="3171092"/>
              <a:ext cx="715837" cy="17791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71CA583D-8540-A5D3-F3FF-EBE203B249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39553" y="2679554"/>
              <a:ext cx="268605" cy="332622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91F4EB49-CA58-E124-8198-5DF1F98DC7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55715" y="2268417"/>
              <a:ext cx="2682244" cy="90468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BC0EE91-134D-70DA-C9D5-E570F7CC75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89115" y="902679"/>
              <a:ext cx="2448700" cy="1772819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CB1F4D-BB70-A894-4569-37F3BE39E49C}"/>
              </a:ext>
            </a:extLst>
          </p:cNvPr>
          <p:cNvCxnSpPr/>
          <p:nvPr/>
        </p:nvCxnSpPr>
        <p:spPr>
          <a:xfrm flipV="1">
            <a:off x="4814660" y="5264461"/>
            <a:ext cx="255379" cy="14695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FF96BFF-3BD3-0BE7-44B9-09115982E867}"/>
              </a:ext>
            </a:extLst>
          </p:cNvPr>
          <p:cNvCxnSpPr>
            <a:cxnSpLocks/>
          </p:cNvCxnSpPr>
          <p:nvPr/>
        </p:nvCxnSpPr>
        <p:spPr>
          <a:xfrm flipV="1">
            <a:off x="5070039" y="5117504"/>
            <a:ext cx="186624" cy="146957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2E83077-D079-D9CE-D904-B8376D636507}"/>
              </a:ext>
            </a:extLst>
          </p:cNvPr>
          <p:cNvCxnSpPr>
            <a:cxnSpLocks/>
          </p:cNvCxnSpPr>
          <p:nvPr/>
        </p:nvCxnSpPr>
        <p:spPr>
          <a:xfrm flipV="1">
            <a:off x="8536811" y="4138656"/>
            <a:ext cx="1620499" cy="798436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7D44E21-3028-75F4-C90A-023E02C8ED67}"/>
              </a:ext>
            </a:extLst>
          </p:cNvPr>
          <p:cNvCxnSpPr>
            <a:cxnSpLocks/>
          </p:cNvCxnSpPr>
          <p:nvPr/>
        </p:nvCxnSpPr>
        <p:spPr>
          <a:xfrm flipH="1" flipV="1">
            <a:off x="8605413" y="3733738"/>
            <a:ext cx="1551897" cy="40491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43BE387-DDA8-8163-9B69-64F4E6A6B0FF}"/>
              </a:ext>
            </a:extLst>
          </p:cNvPr>
          <p:cNvCxnSpPr>
            <a:cxnSpLocks/>
          </p:cNvCxnSpPr>
          <p:nvPr/>
        </p:nvCxnSpPr>
        <p:spPr>
          <a:xfrm flipH="1" flipV="1">
            <a:off x="7694823" y="3189246"/>
            <a:ext cx="910590" cy="54449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C61C471-99FC-9FF5-4734-DEF1C809369A}"/>
              </a:ext>
            </a:extLst>
          </p:cNvPr>
          <p:cNvCxnSpPr>
            <a:cxnSpLocks/>
          </p:cNvCxnSpPr>
          <p:nvPr/>
        </p:nvCxnSpPr>
        <p:spPr>
          <a:xfrm flipH="1" flipV="1">
            <a:off x="7555758" y="2844789"/>
            <a:ext cx="139065" cy="336828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BBD672C-9951-6FAA-B9C1-49674ED2572B}"/>
              </a:ext>
            </a:extLst>
          </p:cNvPr>
          <p:cNvCxnSpPr>
            <a:cxnSpLocks/>
          </p:cNvCxnSpPr>
          <p:nvPr/>
        </p:nvCxnSpPr>
        <p:spPr>
          <a:xfrm flipH="1" flipV="1">
            <a:off x="6975231" y="3018692"/>
            <a:ext cx="715837" cy="17791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93E4C61-0665-A948-70E9-5A64E5ECF676}"/>
              </a:ext>
            </a:extLst>
          </p:cNvPr>
          <p:cNvCxnSpPr>
            <a:cxnSpLocks/>
          </p:cNvCxnSpPr>
          <p:nvPr/>
        </p:nvCxnSpPr>
        <p:spPr>
          <a:xfrm flipH="1" flipV="1">
            <a:off x="7287153" y="2527154"/>
            <a:ext cx="268605" cy="332622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DC17F61B-6968-F2FF-BD58-664E9E5C8753}"/>
              </a:ext>
            </a:extLst>
          </p:cNvPr>
          <p:cNvGrpSpPr/>
          <p:nvPr/>
        </p:nvGrpSpPr>
        <p:grpSpPr>
          <a:xfrm>
            <a:off x="4116691" y="563655"/>
            <a:ext cx="6227243" cy="4569345"/>
            <a:chOff x="4116691" y="563655"/>
            <a:chExt cx="6227243" cy="4569345"/>
          </a:xfrm>
        </p:grpSpPr>
        <p:sp>
          <p:nvSpPr>
            <p:cNvPr id="30" name="Star: 4 Points 29">
              <a:extLst>
                <a:ext uri="{FF2B5EF4-FFF2-40B4-BE49-F238E27FC236}">
                  <a16:creationId xmlns:a16="http://schemas.microsoft.com/office/drawing/2014/main" id="{0BFCC400-3404-B0FA-F99B-FDD2DC906695}"/>
                </a:ext>
              </a:extLst>
            </p:cNvPr>
            <p:cNvSpPr/>
            <p:nvPr/>
          </p:nvSpPr>
          <p:spPr>
            <a:xfrm>
              <a:off x="9970686" y="3952032"/>
              <a:ext cx="373248" cy="373248"/>
            </a:xfrm>
            <a:prstGeom prst="star4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Star: 4 Points 30">
              <a:extLst>
                <a:ext uri="{FF2B5EF4-FFF2-40B4-BE49-F238E27FC236}">
                  <a16:creationId xmlns:a16="http://schemas.microsoft.com/office/drawing/2014/main" id="{4E099981-847E-37A5-15CB-FD5F87314693}"/>
                </a:ext>
              </a:extLst>
            </p:cNvPr>
            <p:cNvSpPr/>
            <p:nvPr/>
          </p:nvSpPr>
          <p:spPr>
            <a:xfrm>
              <a:off x="8350187" y="4759752"/>
              <a:ext cx="373248" cy="373248"/>
            </a:xfrm>
            <a:prstGeom prst="star4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Star: 4 Points 5">
              <a:extLst>
                <a:ext uri="{FF2B5EF4-FFF2-40B4-BE49-F238E27FC236}">
                  <a16:creationId xmlns:a16="http://schemas.microsoft.com/office/drawing/2014/main" id="{36ED3E93-5EAB-A36D-08DC-57B788C9803A}"/>
                </a:ext>
              </a:extLst>
            </p:cNvPr>
            <p:cNvSpPr/>
            <p:nvPr/>
          </p:nvSpPr>
          <p:spPr>
            <a:xfrm>
              <a:off x="4650091" y="563655"/>
              <a:ext cx="373248" cy="373248"/>
            </a:xfrm>
            <a:prstGeom prst="star4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Star: 4 Points 28">
              <a:extLst>
                <a:ext uri="{FF2B5EF4-FFF2-40B4-BE49-F238E27FC236}">
                  <a16:creationId xmlns:a16="http://schemas.microsoft.com/office/drawing/2014/main" id="{7F9EDED7-6059-68FB-7D7D-D57304889425}"/>
                </a:ext>
              </a:extLst>
            </p:cNvPr>
            <p:cNvSpPr/>
            <p:nvPr/>
          </p:nvSpPr>
          <p:spPr>
            <a:xfrm>
              <a:off x="8418789" y="3547114"/>
              <a:ext cx="373248" cy="373248"/>
            </a:xfrm>
            <a:prstGeom prst="star4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Star: 4 Points 27">
              <a:extLst>
                <a:ext uri="{FF2B5EF4-FFF2-40B4-BE49-F238E27FC236}">
                  <a16:creationId xmlns:a16="http://schemas.microsoft.com/office/drawing/2014/main" id="{2333DF42-6FC8-5B35-6C8F-A42580EC6DC2}"/>
                </a:ext>
              </a:extLst>
            </p:cNvPr>
            <p:cNvSpPr/>
            <p:nvPr/>
          </p:nvSpPr>
          <p:spPr>
            <a:xfrm>
              <a:off x="7508199" y="2996569"/>
              <a:ext cx="373248" cy="373248"/>
            </a:xfrm>
            <a:prstGeom prst="star4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Star: 4 Points 26">
              <a:extLst>
                <a:ext uri="{FF2B5EF4-FFF2-40B4-BE49-F238E27FC236}">
                  <a16:creationId xmlns:a16="http://schemas.microsoft.com/office/drawing/2014/main" id="{F77DE2C4-FBA3-27EB-F4D9-A404E9AD07D3}"/>
                </a:ext>
              </a:extLst>
            </p:cNvPr>
            <p:cNvSpPr/>
            <p:nvPr/>
          </p:nvSpPr>
          <p:spPr>
            <a:xfrm>
              <a:off x="7369134" y="2671576"/>
              <a:ext cx="373248" cy="373248"/>
            </a:xfrm>
            <a:prstGeom prst="star4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Star: 4 Points 25">
              <a:extLst>
                <a:ext uri="{FF2B5EF4-FFF2-40B4-BE49-F238E27FC236}">
                  <a16:creationId xmlns:a16="http://schemas.microsoft.com/office/drawing/2014/main" id="{55F4646B-1DD7-E528-FC48-FA58BFAEA98B}"/>
                </a:ext>
              </a:extLst>
            </p:cNvPr>
            <p:cNvSpPr/>
            <p:nvPr/>
          </p:nvSpPr>
          <p:spPr>
            <a:xfrm>
              <a:off x="7100529" y="2343916"/>
              <a:ext cx="373248" cy="373248"/>
            </a:xfrm>
            <a:prstGeom prst="star4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Star: 4 Points 7">
              <a:extLst>
                <a:ext uri="{FF2B5EF4-FFF2-40B4-BE49-F238E27FC236}">
                  <a16:creationId xmlns:a16="http://schemas.microsoft.com/office/drawing/2014/main" id="{EBEF1664-0FE5-FECA-7A71-F4DCCD6BB9DF}"/>
                </a:ext>
              </a:extLst>
            </p:cNvPr>
            <p:cNvSpPr/>
            <p:nvPr/>
          </p:nvSpPr>
          <p:spPr>
            <a:xfrm>
              <a:off x="6689905" y="2732422"/>
              <a:ext cx="580103" cy="580103"/>
            </a:xfrm>
            <a:prstGeom prst="star4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Star: 4 Points 24">
              <a:extLst>
                <a:ext uri="{FF2B5EF4-FFF2-40B4-BE49-F238E27FC236}">
                  <a16:creationId xmlns:a16="http://schemas.microsoft.com/office/drawing/2014/main" id="{7589C9D3-693F-FC61-6077-0BF78A005DA9}"/>
                </a:ext>
              </a:extLst>
            </p:cNvPr>
            <p:cNvSpPr/>
            <p:nvPr/>
          </p:nvSpPr>
          <p:spPr>
            <a:xfrm>
              <a:off x="4116691" y="1929393"/>
              <a:ext cx="373248" cy="373248"/>
            </a:xfrm>
            <a:prstGeom prst="star4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6E4382C-6414-9DBD-79EC-2768EB3828AA}"/>
              </a:ext>
            </a:extLst>
          </p:cNvPr>
          <p:cNvGrpSpPr/>
          <p:nvPr/>
        </p:nvGrpSpPr>
        <p:grpSpPr>
          <a:xfrm>
            <a:off x="4660748" y="4966705"/>
            <a:ext cx="779325" cy="577992"/>
            <a:chOff x="3707400" y="5951009"/>
            <a:chExt cx="779325" cy="577992"/>
          </a:xfrm>
        </p:grpSpPr>
        <p:sp>
          <p:nvSpPr>
            <p:cNvPr id="32" name="Star: 4 Points 31">
              <a:extLst>
                <a:ext uri="{FF2B5EF4-FFF2-40B4-BE49-F238E27FC236}">
                  <a16:creationId xmlns:a16="http://schemas.microsoft.com/office/drawing/2014/main" id="{C6C56CD3-5EAE-B6A4-0DF7-25D7E188E55A}"/>
                </a:ext>
              </a:extLst>
            </p:cNvPr>
            <p:cNvSpPr/>
            <p:nvPr/>
          </p:nvSpPr>
          <p:spPr>
            <a:xfrm>
              <a:off x="4178900" y="5951009"/>
              <a:ext cx="307825" cy="261932"/>
            </a:xfrm>
            <a:prstGeom prst="star4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2" name="Star: 4 Points 41">
              <a:extLst>
                <a:ext uri="{FF2B5EF4-FFF2-40B4-BE49-F238E27FC236}">
                  <a16:creationId xmlns:a16="http://schemas.microsoft.com/office/drawing/2014/main" id="{0A337D62-93A7-6ACF-97DE-0FCEE926120F}"/>
                </a:ext>
              </a:extLst>
            </p:cNvPr>
            <p:cNvSpPr/>
            <p:nvPr/>
          </p:nvSpPr>
          <p:spPr>
            <a:xfrm>
              <a:off x="3962778" y="6115486"/>
              <a:ext cx="307825" cy="261932"/>
            </a:xfrm>
            <a:prstGeom prst="star4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Star: 4 Points 42">
              <a:extLst>
                <a:ext uri="{FF2B5EF4-FFF2-40B4-BE49-F238E27FC236}">
                  <a16:creationId xmlns:a16="http://schemas.microsoft.com/office/drawing/2014/main" id="{0A82D855-A0D5-828B-9EE2-A765EE755F7A}"/>
                </a:ext>
              </a:extLst>
            </p:cNvPr>
            <p:cNvSpPr/>
            <p:nvPr/>
          </p:nvSpPr>
          <p:spPr>
            <a:xfrm>
              <a:off x="3707400" y="6267069"/>
              <a:ext cx="307825" cy="261932"/>
            </a:xfrm>
            <a:prstGeom prst="star4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5" name="Star: 4 Points 14">
            <a:extLst>
              <a:ext uri="{FF2B5EF4-FFF2-40B4-BE49-F238E27FC236}">
                <a16:creationId xmlns:a16="http://schemas.microsoft.com/office/drawing/2014/main" id="{DE017BD3-7379-AEF8-E52D-CE7E7ADD124C}"/>
              </a:ext>
            </a:extLst>
          </p:cNvPr>
          <p:cNvSpPr/>
          <p:nvPr/>
        </p:nvSpPr>
        <p:spPr>
          <a:xfrm>
            <a:off x="9037718" y="1325409"/>
            <a:ext cx="242646" cy="242646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Star: 4 Points 18">
            <a:extLst>
              <a:ext uri="{FF2B5EF4-FFF2-40B4-BE49-F238E27FC236}">
                <a16:creationId xmlns:a16="http://schemas.microsoft.com/office/drawing/2014/main" id="{5FADC369-0AD3-3CF9-9857-6109095896FC}"/>
              </a:ext>
            </a:extLst>
          </p:cNvPr>
          <p:cNvSpPr/>
          <p:nvPr/>
        </p:nvSpPr>
        <p:spPr>
          <a:xfrm>
            <a:off x="8947631" y="1302723"/>
            <a:ext cx="242646" cy="242646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0" name="Star: 4 Points 19">
            <a:extLst>
              <a:ext uri="{FF2B5EF4-FFF2-40B4-BE49-F238E27FC236}">
                <a16:creationId xmlns:a16="http://schemas.microsoft.com/office/drawing/2014/main" id="{9E41DF53-C699-80EA-B320-2175DE819476}"/>
              </a:ext>
            </a:extLst>
          </p:cNvPr>
          <p:cNvSpPr/>
          <p:nvPr/>
        </p:nvSpPr>
        <p:spPr>
          <a:xfrm>
            <a:off x="8933631" y="1379327"/>
            <a:ext cx="242646" cy="242646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Star: 4 Points 17">
            <a:extLst>
              <a:ext uri="{FF2B5EF4-FFF2-40B4-BE49-F238E27FC236}">
                <a16:creationId xmlns:a16="http://schemas.microsoft.com/office/drawing/2014/main" id="{34141943-2AF1-C1A5-FB89-5069CEAAD256}"/>
              </a:ext>
            </a:extLst>
          </p:cNvPr>
          <p:cNvSpPr/>
          <p:nvPr/>
        </p:nvSpPr>
        <p:spPr>
          <a:xfrm>
            <a:off x="9072518" y="1416827"/>
            <a:ext cx="242646" cy="242646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2" name="Star: 4 Points 21">
            <a:extLst>
              <a:ext uri="{FF2B5EF4-FFF2-40B4-BE49-F238E27FC236}">
                <a16:creationId xmlns:a16="http://schemas.microsoft.com/office/drawing/2014/main" id="{A8239E41-2E47-4A40-F89C-01076ADFFBA0}"/>
              </a:ext>
            </a:extLst>
          </p:cNvPr>
          <p:cNvSpPr/>
          <p:nvPr/>
        </p:nvSpPr>
        <p:spPr>
          <a:xfrm>
            <a:off x="9037554" y="1500650"/>
            <a:ext cx="242646" cy="242646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1" name="Star: 4 Points 20">
            <a:extLst>
              <a:ext uri="{FF2B5EF4-FFF2-40B4-BE49-F238E27FC236}">
                <a16:creationId xmlns:a16="http://schemas.microsoft.com/office/drawing/2014/main" id="{44561DA2-4999-49A4-9E17-D9BF6A29291E}"/>
              </a:ext>
            </a:extLst>
          </p:cNvPr>
          <p:cNvSpPr/>
          <p:nvPr/>
        </p:nvSpPr>
        <p:spPr>
          <a:xfrm>
            <a:off x="8881267" y="1500650"/>
            <a:ext cx="242646" cy="242646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3" name="Star: 4 Points 22">
            <a:extLst>
              <a:ext uri="{FF2B5EF4-FFF2-40B4-BE49-F238E27FC236}">
                <a16:creationId xmlns:a16="http://schemas.microsoft.com/office/drawing/2014/main" id="{CFB2E2EF-762A-7FC2-6330-FE194E115565}"/>
              </a:ext>
            </a:extLst>
          </p:cNvPr>
          <p:cNvSpPr/>
          <p:nvPr/>
        </p:nvSpPr>
        <p:spPr>
          <a:xfrm>
            <a:off x="8779362" y="1403310"/>
            <a:ext cx="242646" cy="242646"/>
          </a:xfrm>
          <a:prstGeom prst="star4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5" name="Orion's Belt Label">
            <a:extLst>
              <a:ext uri="{FF2B5EF4-FFF2-40B4-BE49-F238E27FC236}">
                <a16:creationId xmlns:a16="http://schemas.microsoft.com/office/drawing/2014/main" id="{B3F131C8-DE35-08B2-A592-D64B0364EA59}"/>
              </a:ext>
            </a:extLst>
          </p:cNvPr>
          <p:cNvSpPr txBox="1"/>
          <p:nvPr/>
        </p:nvSpPr>
        <p:spPr>
          <a:xfrm>
            <a:off x="2678061" y="4325280"/>
            <a:ext cx="2545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solidFill>
                  <a:schemeClr val="bg1"/>
                </a:solidFill>
                <a:latin typeface="Tilt Neon" panose="02000000000000000000" pitchFamily="2" charset="0"/>
                <a:ea typeface="Tilt Neon" panose="02000000000000000000" pitchFamily="2" charset="0"/>
              </a:rPr>
              <a:t>Orion’s Belt</a:t>
            </a:r>
          </a:p>
        </p:txBody>
      </p:sp>
      <p:sp>
        <p:nvSpPr>
          <p:cNvPr id="58" name="Aldebaran Label">
            <a:extLst>
              <a:ext uri="{FF2B5EF4-FFF2-40B4-BE49-F238E27FC236}">
                <a16:creationId xmlns:a16="http://schemas.microsoft.com/office/drawing/2014/main" id="{CB696F71-6BE9-F9BB-8C00-2EE3EF35894E}"/>
              </a:ext>
            </a:extLst>
          </p:cNvPr>
          <p:cNvSpPr txBox="1"/>
          <p:nvPr/>
        </p:nvSpPr>
        <p:spPr>
          <a:xfrm>
            <a:off x="5395352" y="3258918"/>
            <a:ext cx="163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Tilt Neon" panose="02000000000000000000" pitchFamily="2" charset="0"/>
                <a:ea typeface="Tilt Neon" panose="02000000000000000000" pitchFamily="2" charset="0"/>
              </a:rPr>
              <a:t>Aldebaran</a:t>
            </a:r>
          </a:p>
        </p:txBody>
      </p:sp>
      <p:sp>
        <p:nvSpPr>
          <p:cNvPr id="74" name="Taurus Label">
            <a:extLst>
              <a:ext uri="{FF2B5EF4-FFF2-40B4-BE49-F238E27FC236}">
                <a16:creationId xmlns:a16="http://schemas.microsoft.com/office/drawing/2014/main" id="{6362439D-E73A-F97B-5384-1BF3394D8F50}"/>
              </a:ext>
            </a:extLst>
          </p:cNvPr>
          <p:cNvSpPr txBox="1"/>
          <p:nvPr/>
        </p:nvSpPr>
        <p:spPr>
          <a:xfrm>
            <a:off x="8302507" y="2466311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solidFill>
                  <a:schemeClr val="bg1"/>
                </a:solidFill>
                <a:latin typeface="Tilt Neon" panose="02000000000000000000" pitchFamily="2" charset="0"/>
                <a:ea typeface="Tilt Neon" panose="02000000000000000000" pitchFamily="2" charset="0"/>
              </a:rPr>
              <a:t>Taurus</a:t>
            </a:r>
          </a:p>
        </p:txBody>
      </p:sp>
      <p:sp>
        <p:nvSpPr>
          <p:cNvPr id="75" name="The Pleiades Label">
            <a:extLst>
              <a:ext uri="{FF2B5EF4-FFF2-40B4-BE49-F238E27FC236}">
                <a16:creationId xmlns:a16="http://schemas.microsoft.com/office/drawing/2014/main" id="{367FBED5-980D-86B0-8C46-5F8F4402B172}"/>
              </a:ext>
            </a:extLst>
          </p:cNvPr>
          <p:cNvSpPr txBox="1"/>
          <p:nvPr/>
        </p:nvSpPr>
        <p:spPr>
          <a:xfrm>
            <a:off x="9253749" y="686673"/>
            <a:ext cx="2759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>
                <a:solidFill>
                  <a:schemeClr val="bg1"/>
                </a:solidFill>
                <a:latin typeface="Tilt Neon" panose="02000000000000000000" pitchFamily="2" charset="0"/>
                <a:ea typeface="Tilt Neon" panose="02000000000000000000" pitchFamily="2" charset="0"/>
              </a:rPr>
              <a:t>The Pleiades</a:t>
            </a:r>
          </a:p>
        </p:txBody>
      </p:sp>
      <p:sp>
        <p:nvSpPr>
          <p:cNvPr id="213" name="Alcyone Label">
            <a:extLst>
              <a:ext uri="{FF2B5EF4-FFF2-40B4-BE49-F238E27FC236}">
                <a16:creationId xmlns:a16="http://schemas.microsoft.com/office/drawing/2014/main" id="{D8734A57-AD8B-7EE5-665B-BC9D9E3A10C2}"/>
              </a:ext>
            </a:extLst>
          </p:cNvPr>
          <p:cNvSpPr txBox="1"/>
          <p:nvPr/>
        </p:nvSpPr>
        <p:spPr>
          <a:xfrm>
            <a:off x="3989633" y="2524313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Tilt Neon" panose="02000000000000000000" pitchFamily="2" charset="0"/>
                <a:ea typeface="Tilt Neon" panose="02000000000000000000" pitchFamily="2" charset="0"/>
              </a:rPr>
              <a:t>Alcyone</a:t>
            </a:r>
          </a:p>
        </p:txBody>
      </p:sp>
      <p:sp>
        <p:nvSpPr>
          <p:cNvPr id="216" name="Merope Label">
            <a:extLst>
              <a:ext uri="{FF2B5EF4-FFF2-40B4-BE49-F238E27FC236}">
                <a16:creationId xmlns:a16="http://schemas.microsoft.com/office/drawing/2014/main" id="{570434DE-E000-B364-00CE-B070CCEC9023}"/>
              </a:ext>
            </a:extLst>
          </p:cNvPr>
          <p:cNvSpPr txBox="1"/>
          <p:nvPr/>
        </p:nvSpPr>
        <p:spPr>
          <a:xfrm>
            <a:off x="5257800" y="4400972"/>
            <a:ext cx="1247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Tilt Neon" panose="02000000000000000000" pitchFamily="2" charset="0"/>
                <a:ea typeface="Tilt Neon" panose="02000000000000000000" pitchFamily="2" charset="0"/>
              </a:rPr>
              <a:t>Merope</a:t>
            </a:r>
          </a:p>
        </p:txBody>
      </p:sp>
      <p:sp>
        <p:nvSpPr>
          <p:cNvPr id="217" name="Electra Label">
            <a:extLst>
              <a:ext uri="{FF2B5EF4-FFF2-40B4-BE49-F238E27FC236}">
                <a16:creationId xmlns:a16="http://schemas.microsoft.com/office/drawing/2014/main" id="{07C335A2-B0E6-2920-1F0D-BA6B91601B55}"/>
              </a:ext>
            </a:extLst>
          </p:cNvPr>
          <p:cNvSpPr txBox="1"/>
          <p:nvPr/>
        </p:nvSpPr>
        <p:spPr>
          <a:xfrm>
            <a:off x="8165667" y="4015912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Tilt Neon" panose="02000000000000000000" pitchFamily="2" charset="0"/>
                <a:ea typeface="Tilt Neon" panose="02000000000000000000" pitchFamily="2" charset="0"/>
              </a:rPr>
              <a:t>Electra</a:t>
            </a:r>
          </a:p>
        </p:txBody>
      </p:sp>
      <p:sp>
        <p:nvSpPr>
          <p:cNvPr id="218" name="Celaeno Label">
            <a:extLst>
              <a:ext uri="{FF2B5EF4-FFF2-40B4-BE49-F238E27FC236}">
                <a16:creationId xmlns:a16="http://schemas.microsoft.com/office/drawing/2014/main" id="{A85FDFA7-E464-D812-B6CF-F316B0C546BF}"/>
              </a:ext>
            </a:extLst>
          </p:cNvPr>
          <p:cNvSpPr txBox="1"/>
          <p:nvPr/>
        </p:nvSpPr>
        <p:spPr>
          <a:xfrm>
            <a:off x="10078772" y="2767608"/>
            <a:ext cx="1308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>
                <a:solidFill>
                  <a:schemeClr val="bg1"/>
                </a:solidFill>
                <a:latin typeface="Tilt Neon" panose="02000000000000000000" pitchFamily="2" charset="0"/>
                <a:ea typeface="Tilt Neon" panose="02000000000000000000" pitchFamily="2" charset="0"/>
              </a:rPr>
              <a:t>Celaeno</a:t>
            </a:r>
            <a:endParaRPr lang="en-CA" sz="2400" dirty="0">
              <a:solidFill>
                <a:schemeClr val="bg1"/>
              </a:solidFill>
              <a:latin typeface="Tilt Neon" panose="02000000000000000000" pitchFamily="2" charset="0"/>
              <a:ea typeface="Tilt Neon" panose="02000000000000000000" pitchFamily="2" charset="0"/>
            </a:endParaRPr>
          </a:p>
        </p:txBody>
      </p:sp>
      <p:sp>
        <p:nvSpPr>
          <p:cNvPr id="219" name="Maia Label">
            <a:extLst>
              <a:ext uri="{FF2B5EF4-FFF2-40B4-BE49-F238E27FC236}">
                <a16:creationId xmlns:a16="http://schemas.microsoft.com/office/drawing/2014/main" id="{46991A37-CD43-558E-E559-B84473897387}"/>
              </a:ext>
            </a:extLst>
          </p:cNvPr>
          <p:cNvSpPr txBox="1"/>
          <p:nvPr/>
        </p:nvSpPr>
        <p:spPr>
          <a:xfrm>
            <a:off x="7632191" y="1643138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Tilt Neon" panose="02000000000000000000" pitchFamily="2" charset="0"/>
                <a:ea typeface="Tilt Neon" panose="02000000000000000000" pitchFamily="2" charset="0"/>
              </a:rPr>
              <a:t>Maia</a:t>
            </a:r>
          </a:p>
        </p:txBody>
      </p:sp>
      <p:sp>
        <p:nvSpPr>
          <p:cNvPr id="220" name="Asterope Label">
            <a:extLst>
              <a:ext uri="{FF2B5EF4-FFF2-40B4-BE49-F238E27FC236}">
                <a16:creationId xmlns:a16="http://schemas.microsoft.com/office/drawing/2014/main" id="{8A4B03D4-1421-7132-B218-E674EA5955B8}"/>
              </a:ext>
            </a:extLst>
          </p:cNvPr>
          <p:cNvSpPr txBox="1"/>
          <p:nvPr/>
        </p:nvSpPr>
        <p:spPr>
          <a:xfrm>
            <a:off x="7286259" y="280711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Tilt Neon" panose="02000000000000000000" pitchFamily="2" charset="0"/>
                <a:ea typeface="Tilt Neon" panose="02000000000000000000" pitchFamily="2" charset="0"/>
              </a:rPr>
              <a:t>Asterope</a:t>
            </a:r>
          </a:p>
        </p:txBody>
      </p:sp>
      <p:sp>
        <p:nvSpPr>
          <p:cNvPr id="221" name="Taygeta Label">
            <a:extLst>
              <a:ext uri="{FF2B5EF4-FFF2-40B4-BE49-F238E27FC236}">
                <a16:creationId xmlns:a16="http://schemas.microsoft.com/office/drawing/2014/main" id="{129FCC60-2938-A35E-634E-4A28B83053B0}"/>
              </a:ext>
            </a:extLst>
          </p:cNvPr>
          <p:cNvSpPr txBox="1"/>
          <p:nvPr/>
        </p:nvSpPr>
        <p:spPr>
          <a:xfrm>
            <a:off x="9864174" y="1538150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 err="1">
                <a:solidFill>
                  <a:schemeClr val="bg1"/>
                </a:solidFill>
                <a:latin typeface="Tilt Neon" panose="02000000000000000000" pitchFamily="2" charset="0"/>
                <a:ea typeface="Tilt Neon" panose="02000000000000000000" pitchFamily="2" charset="0"/>
              </a:rPr>
              <a:t>Taygeta</a:t>
            </a:r>
            <a:endParaRPr lang="en-CA" sz="2400" dirty="0">
              <a:solidFill>
                <a:schemeClr val="bg1"/>
              </a:solidFill>
              <a:latin typeface="Tilt Neon" panose="02000000000000000000" pitchFamily="2" charset="0"/>
              <a:ea typeface="Tilt Neon" panose="02000000000000000000" pitchFamily="2" charset="0"/>
            </a:endParaRPr>
          </a:p>
        </p:txBody>
      </p:sp>
      <p:sp>
        <p:nvSpPr>
          <p:cNvPr id="11" name="Line 1">
            <a:extLst>
              <a:ext uri="{FF2B5EF4-FFF2-40B4-BE49-F238E27FC236}">
                <a16:creationId xmlns:a16="http://schemas.microsoft.com/office/drawing/2014/main" id="{E7F557EC-0365-DCB5-8F40-912E84A8EC46}"/>
              </a:ext>
            </a:extLst>
          </p:cNvPr>
          <p:cNvSpPr txBox="1"/>
          <p:nvPr/>
        </p:nvSpPr>
        <p:spPr>
          <a:xfrm>
            <a:off x="3014868" y="5882313"/>
            <a:ext cx="6162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Tilt Neon" panose="02000000000000000000" pitchFamily="2" charset="0"/>
                <a:ea typeface="Tilt Neon" panose="02000000000000000000" pitchFamily="2" charset="0"/>
              </a:rPr>
              <a:t>Today, we will be talking about the Pleiades.</a:t>
            </a:r>
          </a:p>
        </p:txBody>
      </p:sp>
      <p:sp>
        <p:nvSpPr>
          <p:cNvPr id="16" name="Line 2">
            <a:extLst>
              <a:ext uri="{FF2B5EF4-FFF2-40B4-BE49-F238E27FC236}">
                <a16:creationId xmlns:a16="http://schemas.microsoft.com/office/drawing/2014/main" id="{94ADBBDD-9BD2-4088-89BA-946E661C3471}"/>
              </a:ext>
            </a:extLst>
          </p:cNvPr>
          <p:cNvSpPr txBox="1"/>
          <p:nvPr/>
        </p:nvSpPr>
        <p:spPr>
          <a:xfrm>
            <a:off x="3750646" y="5875229"/>
            <a:ext cx="4690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Tilt Neon" panose="02000000000000000000" pitchFamily="2" charset="0"/>
                <a:ea typeface="Tilt Neon" panose="02000000000000000000" pitchFamily="2" charset="0"/>
              </a:rPr>
              <a:t>To find it, locate Orion’s Belt first.</a:t>
            </a:r>
          </a:p>
        </p:txBody>
      </p:sp>
      <p:sp>
        <p:nvSpPr>
          <p:cNvPr id="33" name="Line 3">
            <a:extLst>
              <a:ext uri="{FF2B5EF4-FFF2-40B4-BE49-F238E27FC236}">
                <a16:creationId xmlns:a16="http://schemas.microsoft.com/office/drawing/2014/main" id="{B94AD8D0-BDBD-FB98-666A-0B8FD28151D8}"/>
              </a:ext>
            </a:extLst>
          </p:cNvPr>
          <p:cNvSpPr txBox="1"/>
          <p:nvPr/>
        </p:nvSpPr>
        <p:spPr>
          <a:xfrm>
            <a:off x="2926703" y="5898871"/>
            <a:ext cx="6338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Tilt Neon" panose="02000000000000000000" pitchFamily="2" charset="0"/>
                <a:ea typeface="Tilt Neon" panose="02000000000000000000" pitchFamily="2" charset="0"/>
              </a:rPr>
              <a:t>Then, locate the constellation Taurus nearby.</a:t>
            </a:r>
          </a:p>
        </p:txBody>
      </p:sp>
      <p:sp>
        <p:nvSpPr>
          <p:cNvPr id="46" name="Line 4">
            <a:extLst>
              <a:ext uri="{FF2B5EF4-FFF2-40B4-BE49-F238E27FC236}">
                <a16:creationId xmlns:a16="http://schemas.microsoft.com/office/drawing/2014/main" id="{4B2BA91E-F4C6-FD52-0994-D267770F09F7}"/>
              </a:ext>
            </a:extLst>
          </p:cNvPr>
          <p:cNvSpPr txBox="1"/>
          <p:nvPr/>
        </p:nvSpPr>
        <p:spPr>
          <a:xfrm>
            <a:off x="3688129" y="5873140"/>
            <a:ext cx="481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Tilt Neon" panose="02000000000000000000" pitchFamily="2" charset="0"/>
                <a:ea typeface="Tilt Neon" panose="02000000000000000000" pitchFamily="2" charset="0"/>
              </a:rPr>
              <a:t>Then, you’ve located the Pleiades!</a:t>
            </a:r>
          </a:p>
        </p:txBody>
      </p:sp>
      <p:sp>
        <p:nvSpPr>
          <p:cNvPr id="48" name="Line 5">
            <a:extLst>
              <a:ext uri="{FF2B5EF4-FFF2-40B4-BE49-F238E27FC236}">
                <a16:creationId xmlns:a16="http://schemas.microsoft.com/office/drawing/2014/main" id="{A4D3CB03-0B98-7A1D-03DC-6D653243D7AB}"/>
              </a:ext>
            </a:extLst>
          </p:cNvPr>
          <p:cNvSpPr txBox="1"/>
          <p:nvPr/>
        </p:nvSpPr>
        <p:spPr>
          <a:xfrm>
            <a:off x="3850033" y="5864803"/>
            <a:ext cx="4491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Tilt Neon" panose="02000000000000000000" pitchFamily="2" charset="0"/>
                <a:ea typeface="Tilt Neon" panose="02000000000000000000" pitchFamily="2" charset="0"/>
              </a:rPr>
              <a:t>Let’s take a closer look at them!</a:t>
            </a:r>
          </a:p>
        </p:txBody>
      </p:sp>
      <p:sp>
        <p:nvSpPr>
          <p:cNvPr id="65" name="Line 6">
            <a:extLst>
              <a:ext uri="{FF2B5EF4-FFF2-40B4-BE49-F238E27FC236}">
                <a16:creationId xmlns:a16="http://schemas.microsoft.com/office/drawing/2014/main" id="{3143341A-2174-EB71-E7E5-494B99C2DD41}"/>
              </a:ext>
            </a:extLst>
          </p:cNvPr>
          <p:cNvSpPr txBox="1"/>
          <p:nvPr/>
        </p:nvSpPr>
        <p:spPr>
          <a:xfrm>
            <a:off x="2887436" y="5844957"/>
            <a:ext cx="6417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>
                <a:solidFill>
                  <a:schemeClr val="bg1"/>
                </a:solidFill>
                <a:latin typeface="Tilt Neon" panose="02000000000000000000" pitchFamily="2" charset="0"/>
                <a:ea typeface="Tilt Neon" panose="02000000000000000000" pitchFamily="2" charset="0"/>
              </a:rPr>
              <a:t>Wait, where did these space suits come from?</a:t>
            </a:r>
          </a:p>
        </p:txBody>
      </p:sp>
      <p:sp>
        <p:nvSpPr>
          <p:cNvPr id="68" name="Line 7">
            <a:extLst>
              <a:ext uri="{FF2B5EF4-FFF2-40B4-BE49-F238E27FC236}">
                <a16:creationId xmlns:a16="http://schemas.microsoft.com/office/drawing/2014/main" id="{44B6EBA8-1ED4-0B62-E492-3C54C6BD42D7}"/>
              </a:ext>
            </a:extLst>
          </p:cNvPr>
          <p:cNvSpPr txBox="1"/>
          <p:nvPr/>
        </p:nvSpPr>
        <p:spPr>
          <a:xfrm>
            <a:off x="4600238" y="5873634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>
                <a:solidFill>
                  <a:schemeClr val="bg1"/>
                </a:solidFill>
                <a:latin typeface="Tilt Neon" panose="02000000000000000000" pitchFamily="2" charset="0"/>
                <a:ea typeface="Tilt Neon" panose="02000000000000000000" pitchFamily="2" charset="0"/>
              </a:rPr>
              <a:t>Don’t worry about it.</a:t>
            </a:r>
          </a:p>
        </p:txBody>
      </p:sp>
      <p:sp>
        <p:nvSpPr>
          <p:cNvPr id="57" name="Line 8">
            <a:extLst>
              <a:ext uri="{FF2B5EF4-FFF2-40B4-BE49-F238E27FC236}">
                <a16:creationId xmlns:a16="http://schemas.microsoft.com/office/drawing/2014/main" id="{60DAAC1C-E598-925E-6959-D7A863E2152E}"/>
              </a:ext>
            </a:extLst>
          </p:cNvPr>
          <p:cNvSpPr txBox="1"/>
          <p:nvPr/>
        </p:nvSpPr>
        <p:spPr>
          <a:xfrm>
            <a:off x="2639765" y="5505999"/>
            <a:ext cx="6912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>
                <a:solidFill>
                  <a:schemeClr val="bg1"/>
                </a:solidFill>
                <a:latin typeface="Tilt Neon" panose="02000000000000000000" pitchFamily="2" charset="0"/>
                <a:ea typeface="Tilt Neon" panose="02000000000000000000" pitchFamily="2" charset="0"/>
              </a:rPr>
              <a:t>The Pleiades, or Messier 45, are part of the</a:t>
            </a:r>
          </a:p>
          <a:p>
            <a:pPr algn="ctr"/>
            <a:r>
              <a:rPr lang="en-CA" sz="2400" dirty="0">
                <a:solidFill>
                  <a:schemeClr val="bg1"/>
                </a:solidFill>
                <a:latin typeface="Tilt Neon" panose="02000000000000000000" pitchFamily="2" charset="0"/>
                <a:ea typeface="Tilt Neon" panose="02000000000000000000" pitchFamily="2" charset="0"/>
              </a:rPr>
              <a:t>Messier Objects that Charles Messier catalogued!</a:t>
            </a:r>
          </a:p>
        </p:txBody>
      </p:sp>
      <p:sp>
        <p:nvSpPr>
          <p:cNvPr id="64" name="Line 9">
            <a:extLst>
              <a:ext uri="{FF2B5EF4-FFF2-40B4-BE49-F238E27FC236}">
                <a16:creationId xmlns:a16="http://schemas.microsoft.com/office/drawing/2014/main" id="{AB461DB0-39F1-40B4-4AE6-6B377C2C4BB2}"/>
              </a:ext>
            </a:extLst>
          </p:cNvPr>
          <p:cNvSpPr txBox="1"/>
          <p:nvPr/>
        </p:nvSpPr>
        <p:spPr>
          <a:xfrm>
            <a:off x="3187992" y="5871292"/>
            <a:ext cx="5816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>
                <a:solidFill>
                  <a:schemeClr val="bg1"/>
                </a:solidFill>
                <a:latin typeface="Tilt Neon" panose="02000000000000000000" pitchFamily="2" charset="0"/>
                <a:ea typeface="Tilt Neon" panose="02000000000000000000" pitchFamily="2" charset="0"/>
              </a:rPr>
              <a:t>They are also known as the Seven Sisters.</a:t>
            </a:r>
          </a:p>
        </p:txBody>
      </p:sp>
      <p:pic>
        <p:nvPicPr>
          <p:cNvPr id="13" name="Picture 12" descr="A cartoon of a child holding a wand&#10;&#10;Description automatically generated">
            <a:extLst>
              <a:ext uri="{FF2B5EF4-FFF2-40B4-BE49-F238E27FC236}">
                <a16:creationId xmlns:a16="http://schemas.microsoft.com/office/drawing/2014/main" id="{A73CD6E0-D7D0-F945-C0D1-B725F2BC0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984189" y="2858200"/>
            <a:ext cx="8776778" cy="4936937"/>
          </a:xfrm>
          <a:prstGeom prst="rect">
            <a:avLst/>
          </a:prstGeom>
        </p:spPr>
      </p:pic>
      <p:pic>
        <p:nvPicPr>
          <p:cNvPr id="7" name="Picture 6" descr="A cartoon of a child&#10;&#10;Description automatically generated">
            <a:extLst>
              <a:ext uri="{FF2B5EF4-FFF2-40B4-BE49-F238E27FC236}">
                <a16:creationId xmlns:a16="http://schemas.microsoft.com/office/drawing/2014/main" id="{E034F143-E533-A388-399F-3D6898F71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987945" y="2858200"/>
            <a:ext cx="8776777" cy="4936937"/>
          </a:xfrm>
          <a:prstGeom prst="rect">
            <a:avLst/>
          </a:prstGeom>
        </p:spPr>
      </p:pic>
      <p:pic>
        <p:nvPicPr>
          <p:cNvPr id="10" name="Picture 9" descr="A cartoon of a child&#10;&#10;Description automatically generated">
            <a:extLst>
              <a:ext uri="{FF2B5EF4-FFF2-40B4-BE49-F238E27FC236}">
                <a16:creationId xmlns:a16="http://schemas.microsoft.com/office/drawing/2014/main" id="{5E1DF1E8-E6B9-AB12-D57B-CB4BEFA9F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984189" y="2858200"/>
            <a:ext cx="8776776" cy="4936937"/>
          </a:xfrm>
          <a:prstGeom prst="rect">
            <a:avLst/>
          </a:prstGeom>
        </p:spPr>
      </p:pic>
      <p:pic>
        <p:nvPicPr>
          <p:cNvPr id="24" name="Picture 23" descr="A cartoon of a child holding a wand&#10;&#10;Description automatically generated">
            <a:extLst>
              <a:ext uri="{FF2B5EF4-FFF2-40B4-BE49-F238E27FC236}">
                <a16:creationId xmlns:a16="http://schemas.microsoft.com/office/drawing/2014/main" id="{D04673B5-F2C3-D6A9-9D38-7D7EC23E16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984191" y="2858200"/>
            <a:ext cx="8776775" cy="4936937"/>
          </a:xfrm>
          <a:prstGeom prst="rect">
            <a:avLst/>
          </a:prstGeom>
        </p:spPr>
      </p:pic>
      <p:pic>
        <p:nvPicPr>
          <p:cNvPr id="45" name="Picture 44" descr="A cartoon of a child with pink hair&#10;&#10;Description automatically generated">
            <a:extLst>
              <a:ext uri="{FF2B5EF4-FFF2-40B4-BE49-F238E27FC236}">
                <a16:creationId xmlns:a16="http://schemas.microsoft.com/office/drawing/2014/main" id="{44F3E094-C09C-BEFA-F7B7-D35AE38AC4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973086" y="2870695"/>
            <a:ext cx="8754564" cy="4924442"/>
          </a:xfrm>
          <a:prstGeom prst="rect">
            <a:avLst/>
          </a:prstGeom>
        </p:spPr>
      </p:pic>
      <p:pic>
        <p:nvPicPr>
          <p:cNvPr id="63" name="Picture 62" descr="A cartoon of a child in a space suit&#10;&#10;Description automatically generated">
            <a:extLst>
              <a:ext uri="{FF2B5EF4-FFF2-40B4-BE49-F238E27FC236}">
                <a16:creationId xmlns:a16="http://schemas.microsoft.com/office/drawing/2014/main" id="{75BD2A36-E0A5-F7BF-5CE9-3C3E7ED913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8343" y="2302641"/>
            <a:ext cx="9658168" cy="5432719"/>
          </a:xfrm>
          <a:prstGeom prst="rect">
            <a:avLst/>
          </a:prstGeom>
        </p:spPr>
      </p:pic>
      <p:pic>
        <p:nvPicPr>
          <p:cNvPr id="67" name="Picture 66" descr="A cartoon of a child in a space suit&#10;&#10;Description automatically generated">
            <a:extLst>
              <a:ext uri="{FF2B5EF4-FFF2-40B4-BE49-F238E27FC236}">
                <a16:creationId xmlns:a16="http://schemas.microsoft.com/office/drawing/2014/main" id="{90E5211F-0D39-8E73-2C12-C734C7BC0DE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8347" y="2302641"/>
            <a:ext cx="9664787" cy="5436442"/>
          </a:xfrm>
          <a:prstGeom prst="rect">
            <a:avLst/>
          </a:prstGeom>
        </p:spPr>
      </p:pic>
      <p:pic>
        <p:nvPicPr>
          <p:cNvPr id="36" name="Picture 35" descr="A cartoon of a child holding a wand&#10;&#10;Description automatically generated">
            <a:extLst>
              <a:ext uri="{FF2B5EF4-FFF2-40B4-BE49-F238E27FC236}">
                <a16:creationId xmlns:a16="http://schemas.microsoft.com/office/drawing/2014/main" id="{30CD12BF-FBA0-9C70-080A-D8EB025A83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95" y="3053242"/>
            <a:ext cx="8366783" cy="4706315"/>
          </a:xfrm>
          <a:prstGeom prst="rect">
            <a:avLst/>
          </a:prstGeom>
        </p:spPr>
      </p:pic>
      <p:pic>
        <p:nvPicPr>
          <p:cNvPr id="4" name="Picture 3" descr="A cartoon of a child&#10;&#10;Description automatically generated">
            <a:extLst>
              <a:ext uri="{FF2B5EF4-FFF2-40B4-BE49-F238E27FC236}">
                <a16:creationId xmlns:a16="http://schemas.microsoft.com/office/drawing/2014/main" id="{EF442B2F-FAD9-015C-8B0C-958E53C505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95" y="3054759"/>
            <a:ext cx="8366783" cy="4706315"/>
          </a:xfrm>
          <a:prstGeom prst="rect">
            <a:avLst/>
          </a:prstGeom>
        </p:spPr>
      </p:pic>
      <p:pic>
        <p:nvPicPr>
          <p:cNvPr id="40" name="Picture 39" descr="A cartoon of a child&#10;&#10;Description automatically generated">
            <a:extLst>
              <a:ext uri="{FF2B5EF4-FFF2-40B4-BE49-F238E27FC236}">
                <a16:creationId xmlns:a16="http://schemas.microsoft.com/office/drawing/2014/main" id="{180D3BF6-6EC7-FF28-19B4-92BAF7846A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703" y="3053609"/>
            <a:ext cx="8347966" cy="4695731"/>
          </a:xfrm>
          <a:prstGeom prst="rect">
            <a:avLst/>
          </a:prstGeom>
        </p:spPr>
      </p:pic>
      <p:pic>
        <p:nvPicPr>
          <p:cNvPr id="53" name="Picture 52" descr="A cartoon of a person in a space suit&#10;&#10;Description automatically generated">
            <a:extLst>
              <a:ext uri="{FF2B5EF4-FFF2-40B4-BE49-F238E27FC236}">
                <a16:creationId xmlns:a16="http://schemas.microsoft.com/office/drawing/2014/main" id="{E9649C20-2BF2-0EB8-26D2-6A47E0A522D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79" y="2632030"/>
            <a:ext cx="8919614" cy="5017283"/>
          </a:xfrm>
          <a:prstGeom prst="rect">
            <a:avLst/>
          </a:prstGeom>
        </p:spPr>
      </p:pic>
      <p:pic>
        <p:nvPicPr>
          <p:cNvPr id="60" name="Picture 59" descr="A cartoon of a person in a space suit&#10;&#10;Description automatically generated">
            <a:extLst>
              <a:ext uri="{FF2B5EF4-FFF2-40B4-BE49-F238E27FC236}">
                <a16:creationId xmlns:a16="http://schemas.microsoft.com/office/drawing/2014/main" id="{3343025F-80FC-981E-3C6B-635677E94F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879" y="2632030"/>
            <a:ext cx="8928447" cy="50222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9C8285-A838-9599-62D8-46B7AF8C8998}"/>
              </a:ext>
            </a:extLst>
          </p:cNvPr>
          <p:cNvSpPr txBox="1"/>
          <p:nvPr/>
        </p:nvSpPr>
        <p:spPr>
          <a:xfrm>
            <a:off x="11116866" y="49878"/>
            <a:ext cx="982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>
                <a:solidFill>
                  <a:schemeClr val="bg1"/>
                </a:solidFill>
                <a:latin typeface="Tilt Neon" panose="02000000000000000000" pitchFamily="2" charset="0"/>
                <a:ea typeface="Tilt Neon" panose="02000000000000000000" pitchFamily="2" charset="0"/>
              </a:rPr>
              <a:t>gsu25</a:t>
            </a:r>
          </a:p>
        </p:txBody>
      </p:sp>
    </p:spTree>
    <p:extLst>
      <p:ext uri="{BB962C8B-B14F-4D97-AF65-F5344CB8AC3E}">
        <p14:creationId xmlns:p14="http://schemas.microsoft.com/office/powerpoint/2010/main" val="410824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2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625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2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25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75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75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12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25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2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375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625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7125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625"/>
                            </p:stCondLst>
                            <p:childTnLst>
                              <p:par>
                                <p:cTn id="12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8125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8625"/>
                            </p:stCondLst>
                            <p:childTnLst>
                              <p:par>
                                <p:cTn id="129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9125"/>
                            </p:stCondLst>
                            <p:childTnLst>
                              <p:par>
                                <p:cTn id="1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9125"/>
                            </p:stCondLst>
                            <p:childTnLst>
                              <p:par>
                                <p:cTn id="1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9125"/>
                            </p:stCondLst>
                            <p:childTnLst>
                              <p:par>
                                <p:cTn id="166" presetID="2" presetClass="exit" presetSubtype="12" ac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7"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10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6" presetClass="emph" presetSubtype="0" ac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71" dur="1000" fill="hold"/>
                                        <p:tgtEl>
                                          <p:spTgt spid="1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2" presetClass="exit" presetSubtype="12" ac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3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" presetClass="exit" presetSubtype="12" ac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6" presetClass="emph" presetSubtype="0" ac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1" dur="1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2" presetID="6" presetClass="emph" presetSubtype="0" ac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83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2" presetClass="exit" presetSubtype="12" ac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5" dur="2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2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6" presetClass="emph" presetSubtype="0" ac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99" dur="2000" fill="hold"/>
                                        <p:tgtEl>
                                          <p:spTgt spid="16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0" presetID="2" presetClass="exit" presetSubtype="12" ac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1" dur="2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20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6" presetClass="emph" presetSubtype="0" ac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05" dur="2000" fill="hold"/>
                                        <p:tgtEl>
                                          <p:spTgt spid="2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875E-6 3.7037E-7 L 0.04427 0.05741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2870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11022E-16 1.11111E-6 L -0.02617 -0.0875 " pathEditMode="relative" rAng="0" ptsTypes="AA">
                                      <p:cBhvr>
                                        <p:cTn id="20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" y="-4375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75E-6 2.77556E-17 L -0.05209 0.10463 " pathEditMode="relative" rAng="0" ptsTypes="AA">
                                      <p:cBhvr>
                                        <p:cTn id="21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5231"/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54167E-6 -4.07407E-6 L 0.06119 0.26737 " pathEditMode="relative" rAng="0" ptsTypes="AA">
                                      <p:cBhvr>
                                        <p:cTn id="2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60" y="13356"/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875E-6 -2.59259E-6 L 0.01901 0.43611 " pathEditMode="relative" rAng="0" ptsTypes="AA">
                                      <p:cBhvr>
                                        <p:cTn id="2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1" y="21806"/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25E-6 -2.59259E-6 L -0.1987 0.49491 " pathEditMode="relative" rAng="0" ptsTypes="AA">
                                      <p:cBhvr>
                                        <p:cTn id="21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35" y="24745"/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42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6 -2.22222E-6 L -0.32709 0.24144 " pathEditMode="relative" rAng="0" ptsTypes="AA">
                                      <p:cBhvr>
                                        <p:cTn id="2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354" y="12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11625"/>
                            </p:stCondLst>
                            <p:childTnLst>
                              <p:par>
                                <p:cTn id="2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1625"/>
                            </p:stCondLst>
                            <p:childTnLst>
                              <p:par>
                                <p:cTn id="2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1625"/>
                            </p:stCondLst>
                            <p:childTnLst>
                              <p:par>
                                <p:cTn id="2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2125"/>
                            </p:stCondLst>
                            <p:childTnLst>
                              <p:par>
                                <p:cTn id="25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2625"/>
                            </p:stCondLst>
                            <p:childTnLst>
                              <p:par>
                                <p:cTn id="2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3125"/>
                            </p:stCondLst>
                            <p:childTnLst>
                              <p:par>
                                <p:cTn id="256" presetID="1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15125"/>
                            </p:stCondLst>
                            <p:childTnLst>
                              <p:par>
                                <p:cTn id="2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5125"/>
                            </p:stCondLst>
                            <p:childTnLst>
                              <p:par>
                                <p:cTn id="262" presetID="1" presetClass="exit" presetSubtype="0" fill="hold" grpId="1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6625"/>
                            </p:stCondLst>
                            <p:childTnLst>
                              <p:par>
                                <p:cTn id="26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0" dur="2000" fill="hold"/>
                                        <p:tgtEl>
                                          <p:spTgt spid="75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9" grpId="0" animBg="1"/>
      <p:bldP spid="19" grpId="1" animBg="1"/>
      <p:bldP spid="20" grpId="0" animBg="1"/>
      <p:bldP spid="20" grpId="1" animBg="1"/>
      <p:bldP spid="18" grpId="0" animBg="1"/>
      <p:bldP spid="18" grpId="1" animBg="1"/>
      <p:bldP spid="22" grpId="0" animBg="1"/>
      <p:bldP spid="22" grpId="1" animBg="1"/>
      <p:bldP spid="21" grpId="0" animBg="1"/>
      <p:bldP spid="21" grpId="1" animBg="1"/>
      <p:bldP spid="23" grpId="0" animBg="1"/>
      <p:bldP spid="23" grpId="1" animBg="1"/>
      <p:bldP spid="35" grpId="0"/>
      <p:bldP spid="35" grpId="1"/>
      <p:bldP spid="58" grpId="0"/>
      <p:bldP spid="58" grpId="1"/>
      <p:bldP spid="74" grpId="0"/>
      <p:bldP spid="74" grpId="1"/>
      <p:bldP spid="75" grpId="0"/>
      <p:bldP spid="75" grpId="1"/>
      <p:bldP spid="213" grpId="0"/>
      <p:bldP spid="216" grpId="0"/>
      <p:bldP spid="217" grpId="0"/>
      <p:bldP spid="218" grpId="0"/>
      <p:bldP spid="219" grpId="0"/>
      <p:bldP spid="220" grpId="0"/>
      <p:bldP spid="221" grpId="0"/>
      <p:bldP spid="11" grpId="0"/>
      <p:bldP spid="11" grpId="1"/>
      <p:bldP spid="16" grpId="0"/>
      <p:bldP spid="16" grpId="1"/>
      <p:bldP spid="33" grpId="0"/>
      <p:bldP spid="33" grpId="1"/>
      <p:bldP spid="46" grpId="0"/>
      <p:bldP spid="46" grpId="1"/>
      <p:bldP spid="48" grpId="0"/>
      <p:bldP spid="48" grpId="1"/>
      <p:bldP spid="65" grpId="0"/>
      <p:bldP spid="65" grpId="1"/>
      <p:bldP spid="68" grpId="0"/>
      <p:bldP spid="68" grpId="1"/>
      <p:bldP spid="57" grpId="0"/>
      <p:bldP spid="57" grpId="1"/>
      <p:bldP spid="64" grpId="0"/>
      <p:bldP spid="64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99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Tilt Neon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Gordon Su</dc:creator>
  <cp:lastModifiedBy>Gordon Su</cp:lastModifiedBy>
  <cp:revision>125</cp:revision>
  <dcterms:created xsi:type="dcterms:W3CDTF">2024-11-18T04:44:26Z</dcterms:created>
  <dcterms:modified xsi:type="dcterms:W3CDTF">2024-11-27T05:20:15Z</dcterms:modified>
</cp:coreProperties>
</file>