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7679" y="2151025"/>
            <a:ext cx="11691620" cy="2945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7679" y="5435294"/>
            <a:ext cx="9792335" cy="133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40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9925" y="9577723"/>
            <a:ext cx="183682" cy="1835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9757" y="9577723"/>
            <a:ext cx="183682" cy="18355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9107" y="9577723"/>
            <a:ext cx="183682" cy="1835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88938" y="9577723"/>
            <a:ext cx="183682" cy="1835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68770" y="9577723"/>
            <a:ext cx="183682" cy="1835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48602" y="9577723"/>
            <a:ext cx="183682" cy="18355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49925" y="9164714"/>
            <a:ext cx="183682" cy="18355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9757" y="9164714"/>
            <a:ext cx="183682" cy="18355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609107" y="9164714"/>
            <a:ext cx="183682" cy="18355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88938" y="9164714"/>
            <a:ext cx="183682" cy="18355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68770" y="9164714"/>
            <a:ext cx="183682" cy="18355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48602" y="9164714"/>
            <a:ext cx="183682" cy="18355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49925" y="8751705"/>
            <a:ext cx="183682" cy="18355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29757" y="8751705"/>
            <a:ext cx="183682" cy="18355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09107" y="8751705"/>
            <a:ext cx="183682" cy="18355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88938" y="8751705"/>
            <a:ext cx="183682" cy="18355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68770" y="8751705"/>
            <a:ext cx="183682" cy="18355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748602" y="8751705"/>
            <a:ext cx="183682" cy="18355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55896" y="254064"/>
            <a:ext cx="183559" cy="18368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55896" y="874232"/>
            <a:ext cx="183559" cy="183682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55896" y="1494400"/>
            <a:ext cx="183559" cy="183682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2115051"/>
            <a:ext cx="183559" cy="183682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2735220"/>
            <a:ext cx="183559" cy="183682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3355388"/>
            <a:ext cx="183559" cy="183682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55896" y="3975556"/>
            <a:ext cx="183559" cy="183682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887" y="254064"/>
            <a:ext cx="183559" cy="18368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887" y="874232"/>
            <a:ext cx="183559" cy="183682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2887" y="1494400"/>
            <a:ext cx="183559" cy="183682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2115051"/>
            <a:ext cx="183559" cy="183682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3355388"/>
            <a:ext cx="183559" cy="183682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2735220"/>
            <a:ext cx="183559" cy="183682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42887" y="3975556"/>
            <a:ext cx="183559" cy="183682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9879" y="254064"/>
            <a:ext cx="183559" cy="18368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9879" y="874232"/>
            <a:ext cx="183559" cy="183682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1494400"/>
            <a:ext cx="183559" cy="183682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9879" y="2115051"/>
            <a:ext cx="183559" cy="18368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9879" y="2735220"/>
            <a:ext cx="183559" cy="18368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9879" y="3355388"/>
            <a:ext cx="183559" cy="18368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879" y="3975556"/>
            <a:ext cx="183559" cy="183682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17638467" y="91406"/>
            <a:ext cx="650875" cy="2189480"/>
          </a:xfrm>
          <a:custGeom>
            <a:avLst/>
            <a:gdLst/>
            <a:ahLst/>
            <a:cxnLst/>
            <a:rect l="l" t="t" r="r" b="b"/>
            <a:pathLst>
              <a:path w="650875" h="2189480">
                <a:moveTo>
                  <a:pt x="650864" y="265007"/>
                </a:moveTo>
                <a:lnTo>
                  <a:pt x="650864" y="2189256"/>
                </a:lnTo>
                <a:lnTo>
                  <a:pt x="0" y="1924231"/>
                </a:lnTo>
                <a:lnTo>
                  <a:pt x="0" y="0"/>
                </a:lnTo>
                <a:lnTo>
                  <a:pt x="650864" y="265007"/>
                </a:lnTo>
                <a:close/>
              </a:path>
            </a:pathLst>
          </a:custGeom>
          <a:solidFill>
            <a:srgbClr val="0D86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4425429" y="4222"/>
            <a:ext cx="2599690" cy="1666875"/>
          </a:xfrm>
          <a:custGeom>
            <a:avLst/>
            <a:gdLst/>
            <a:ahLst/>
            <a:cxnLst/>
            <a:rect l="l" t="t" r="r" b="b"/>
            <a:pathLst>
              <a:path w="2599690" h="1666875">
                <a:moveTo>
                  <a:pt x="2599230" y="173847"/>
                </a:moveTo>
                <a:lnTo>
                  <a:pt x="2599230" y="1666793"/>
                </a:lnTo>
                <a:lnTo>
                  <a:pt x="538840" y="827798"/>
                </a:lnTo>
                <a:lnTo>
                  <a:pt x="538840" y="219418"/>
                </a:lnTo>
                <a:lnTo>
                  <a:pt x="0" y="0"/>
                </a:lnTo>
                <a:lnTo>
                  <a:pt x="2172308" y="0"/>
                </a:lnTo>
                <a:lnTo>
                  <a:pt x="2599230" y="173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13070028" y="4222"/>
            <a:ext cx="3084195" cy="1822450"/>
          </a:xfrm>
          <a:custGeom>
            <a:avLst/>
            <a:gdLst/>
            <a:ahLst/>
            <a:cxnLst/>
            <a:rect l="l" t="t" r="r" b="b"/>
            <a:pathLst>
              <a:path w="3084194" h="1822450">
                <a:moveTo>
                  <a:pt x="3083668" y="703757"/>
                </a:moveTo>
                <a:lnTo>
                  <a:pt x="3083668" y="1822152"/>
                </a:lnTo>
                <a:lnTo>
                  <a:pt x="0" y="566471"/>
                </a:lnTo>
                <a:lnTo>
                  <a:pt x="0" y="0"/>
                </a:lnTo>
                <a:lnTo>
                  <a:pt x="1355400" y="0"/>
                </a:lnTo>
                <a:lnTo>
                  <a:pt x="3083668" y="703757"/>
                </a:lnTo>
                <a:close/>
              </a:path>
            </a:pathLst>
          </a:custGeom>
          <a:solidFill>
            <a:srgbClr val="045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5779734" y="4222"/>
            <a:ext cx="2510155" cy="1022350"/>
          </a:xfrm>
          <a:custGeom>
            <a:avLst/>
            <a:gdLst/>
            <a:ahLst/>
            <a:cxnLst/>
            <a:rect l="l" t="t" r="r" b="b"/>
            <a:pathLst>
              <a:path w="2510155" h="1022350">
                <a:moveTo>
                  <a:pt x="2509597" y="0"/>
                </a:moveTo>
                <a:lnTo>
                  <a:pt x="2509597" y="1021905"/>
                </a:lnTo>
                <a:lnTo>
                  <a:pt x="0" y="0"/>
                </a:lnTo>
                <a:lnTo>
                  <a:pt x="2509597" y="0"/>
                </a:lnTo>
                <a:close/>
              </a:path>
            </a:pathLst>
          </a:custGeom>
          <a:solidFill>
            <a:srgbClr val="002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0" y="7498593"/>
            <a:ext cx="2732405" cy="2788920"/>
          </a:xfrm>
          <a:custGeom>
            <a:avLst/>
            <a:gdLst/>
            <a:ahLst/>
            <a:cxnLst/>
            <a:rect l="l" t="t" r="r" b="b"/>
            <a:pathLst>
              <a:path w="2732405" h="2788920">
                <a:moveTo>
                  <a:pt x="1593394" y="0"/>
                </a:moveTo>
                <a:lnTo>
                  <a:pt x="0" y="0"/>
                </a:lnTo>
                <a:lnTo>
                  <a:pt x="0" y="1533829"/>
                </a:lnTo>
                <a:lnTo>
                  <a:pt x="512336" y="2788406"/>
                </a:lnTo>
                <a:lnTo>
                  <a:pt x="2732076" y="2788406"/>
                </a:lnTo>
                <a:lnTo>
                  <a:pt x="1593394" y="0"/>
                </a:lnTo>
                <a:close/>
              </a:path>
            </a:pathLst>
          </a:custGeom>
          <a:solidFill>
            <a:srgbClr val="002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0" y="7834405"/>
            <a:ext cx="1030605" cy="2453005"/>
          </a:xfrm>
          <a:custGeom>
            <a:avLst/>
            <a:gdLst/>
            <a:ahLst/>
            <a:cxnLst/>
            <a:rect l="l" t="t" r="r" b="b"/>
            <a:pathLst>
              <a:path w="1030605" h="2453004">
                <a:moveTo>
                  <a:pt x="28596" y="0"/>
                </a:moveTo>
                <a:lnTo>
                  <a:pt x="0" y="0"/>
                </a:lnTo>
                <a:lnTo>
                  <a:pt x="0" y="2452594"/>
                </a:lnTo>
                <a:lnTo>
                  <a:pt x="1030147" y="2452594"/>
                </a:lnTo>
                <a:lnTo>
                  <a:pt x="28596" y="0"/>
                </a:lnTo>
                <a:close/>
              </a:path>
            </a:pathLst>
          </a:custGeom>
          <a:solidFill>
            <a:srgbClr val="045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0" y="9126264"/>
            <a:ext cx="1746250" cy="1160780"/>
          </a:xfrm>
          <a:custGeom>
            <a:avLst/>
            <a:gdLst/>
            <a:ahLst/>
            <a:cxnLst/>
            <a:rect l="l" t="t" r="r" b="b"/>
            <a:pathLst>
              <a:path w="1746250" h="1160779">
                <a:moveTo>
                  <a:pt x="1272165" y="0"/>
                </a:moveTo>
                <a:lnTo>
                  <a:pt x="0" y="0"/>
                </a:lnTo>
                <a:lnTo>
                  <a:pt x="0" y="1160735"/>
                </a:lnTo>
                <a:lnTo>
                  <a:pt x="1746169" y="1160735"/>
                </a:lnTo>
                <a:lnTo>
                  <a:pt x="1272165" y="0"/>
                </a:lnTo>
                <a:close/>
              </a:path>
            </a:pathLst>
          </a:custGeom>
          <a:solidFill>
            <a:srgbClr val="0D86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606325" y="8876194"/>
            <a:ext cx="1683385" cy="1410970"/>
          </a:xfrm>
          <a:custGeom>
            <a:avLst/>
            <a:gdLst/>
            <a:ahLst/>
            <a:cxnLst/>
            <a:rect l="l" t="t" r="r" b="b"/>
            <a:pathLst>
              <a:path w="1683385" h="1410970">
                <a:moveTo>
                  <a:pt x="1120430" y="0"/>
                </a:moveTo>
                <a:lnTo>
                  <a:pt x="0" y="0"/>
                </a:lnTo>
                <a:lnTo>
                  <a:pt x="576135" y="1410805"/>
                </a:lnTo>
                <a:lnTo>
                  <a:pt x="1683067" y="1410805"/>
                </a:lnTo>
                <a:lnTo>
                  <a:pt x="1120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1341843" y="2283370"/>
            <a:ext cx="2448560" cy="2729230"/>
          </a:xfrm>
          <a:custGeom>
            <a:avLst/>
            <a:gdLst/>
            <a:ahLst/>
            <a:cxnLst/>
            <a:rect l="l" t="t" r="r" b="b"/>
            <a:pathLst>
              <a:path w="2448560" h="2729229">
                <a:moveTo>
                  <a:pt x="1205776" y="300697"/>
                </a:moveTo>
                <a:lnTo>
                  <a:pt x="300888" y="300697"/>
                </a:lnTo>
                <a:lnTo>
                  <a:pt x="300888" y="332422"/>
                </a:lnTo>
                <a:lnTo>
                  <a:pt x="300888" y="2729192"/>
                </a:lnTo>
                <a:lnTo>
                  <a:pt x="333248" y="2729192"/>
                </a:lnTo>
                <a:lnTo>
                  <a:pt x="333248" y="332422"/>
                </a:lnTo>
                <a:lnTo>
                  <a:pt x="1205776" y="332422"/>
                </a:lnTo>
                <a:lnTo>
                  <a:pt x="1205776" y="300697"/>
                </a:lnTo>
                <a:close/>
              </a:path>
              <a:path w="2448560" h="2729229">
                <a:moveTo>
                  <a:pt x="1761172" y="137033"/>
                </a:moveTo>
                <a:lnTo>
                  <a:pt x="138087" y="137033"/>
                </a:lnTo>
                <a:lnTo>
                  <a:pt x="138087" y="170014"/>
                </a:lnTo>
                <a:lnTo>
                  <a:pt x="138087" y="1602486"/>
                </a:lnTo>
                <a:lnTo>
                  <a:pt x="170434" y="1602486"/>
                </a:lnTo>
                <a:lnTo>
                  <a:pt x="170434" y="170014"/>
                </a:lnTo>
                <a:lnTo>
                  <a:pt x="1761172" y="170014"/>
                </a:lnTo>
                <a:lnTo>
                  <a:pt x="1761172" y="137033"/>
                </a:lnTo>
                <a:close/>
              </a:path>
              <a:path w="2448560" h="2729229">
                <a:moveTo>
                  <a:pt x="2448179" y="0"/>
                </a:moveTo>
                <a:lnTo>
                  <a:pt x="0" y="0"/>
                </a:lnTo>
                <a:lnTo>
                  <a:pt x="0" y="31711"/>
                </a:lnTo>
                <a:lnTo>
                  <a:pt x="0" y="771423"/>
                </a:lnTo>
                <a:lnTo>
                  <a:pt x="32346" y="771423"/>
                </a:lnTo>
                <a:lnTo>
                  <a:pt x="32346" y="31711"/>
                </a:lnTo>
                <a:lnTo>
                  <a:pt x="2448179" y="31711"/>
                </a:lnTo>
                <a:lnTo>
                  <a:pt x="2448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40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8212" y="189272"/>
            <a:ext cx="9573636" cy="33026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51.png"/><Relationship Id="rId27" Type="http://schemas.openxmlformats.org/officeDocument/2006/relationships/image" Target="../media/image52.png"/><Relationship Id="rId28" Type="http://schemas.openxmlformats.org/officeDocument/2006/relationships/image" Target="../media/image53.png"/><Relationship Id="rId29" Type="http://schemas.openxmlformats.org/officeDocument/2006/relationships/image" Target="../media/image54.png"/><Relationship Id="rId30" Type="http://schemas.openxmlformats.org/officeDocument/2006/relationships/image" Target="../media/image55.png"/><Relationship Id="rId31" Type="http://schemas.openxmlformats.org/officeDocument/2006/relationships/image" Target="../media/image56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Relationship Id="rId35" Type="http://schemas.openxmlformats.org/officeDocument/2006/relationships/image" Target="../media/image60.png"/><Relationship Id="rId36" Type="http://schemas.openxmlformats.org/officeDocument/2006/relationships/image" Target="../media/image61.png"/><Relationship Id="rId37" Type="http://schemas.openxmlformats.org/officeDocument/2006/relationships/image" Target="../media/image62.png"/><Relationship Id="rId38" Type="http://schemas.openxmlformats.org/officeDocument/2006/relationships/image" Target="../media/image63.png"/><Relationship Id="rId39" Type="http://schemas.openxmlformats.org/officeDocument/2006/relationships/image" Target="../media/image64.png"/><Relationship Id="rId40" Type="http://schemas.openxmlformats.org/officeDocument/2006/relationships/image" Target="../media/image6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6.jpg"/><Relationship Id="rId3" Type="http://schemas.openxmlformats.org/officeDocument/2006/relationships/image" Target="../media/image217.jpg"/><Relationship Id="rId4" Type="http://schemas.openxmlformats.org/officeDocument/2006/relationships/image" Target="../media/image218.jp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Relationship Id="rId20" Type="http://schemas.openxmlformats.org/officeDocument/2006/relationships/image" Target="../media/image234.png"/><Relationship Id="rId21" Type="http://schemas.openxmlformats.org/officeDocument/2006/relationships/image" Target="../media/image235.png"/><Relationship Id="rId22" Type="http://schemas.openxmlformats.org/officeDocument/2006/relationships/image" Target="../media/image236.png"/><Relationship Id="rId23" Type="http://schemas.openxmlformats.org/officeDocument/2006/relationships/image" Target="../media/image237.png"/><Relationship Id="rId24" Type="http://schemas.openxmlformats.org/officeDocument/2006/relationships/image" Target="../media/image238.png"/><Relationship Id="rId25" Type="http://schemas.openxmlformats.org/officeDocument/2006/relationships/image" Target="../media/image239.png"/><Relationship Id="rId26" Type="http://schemas.openxmlformats.org/officeDocument/2006/relationships/image" Target="../media/image240.png"/><Relationship Id="rId27" Type="http://schemas.openxmlformats.org/officeDocument/2006/relationships/image" Target="../media/image241.png"/><Relationship Id="rId28" Type="http://schemas.openxmlformats.org/officeDocument/2006/relationships/image" Target="../media/image242.png"/><Relationship Id="rId29" Type="http://schemas.openxmlformats.org/officeDocument/2006/relationships/image" Target="../media/image243.png"/><Relationship Id="rId30" Type="http://schemas.openxmlformats.org/officeDocument/2006/relationships/image" Target="../media/image244.png"/><Relationship Id="rId31" Type="http://schemas.openxmlformats.org/officeDocument/2006/relationships/image" Target="../media/image245.png"/><Relationship Id="rId32" Type="http://schemas.openxmlformats.org/officeDocument/2006/relationships/image" Target="../media/image246.png"/><Relationship Id="rId33" Type="http://schemas.openxmlformats.org/officeDocument/2006/relationships/image" Target="../media/image247.png"/><Relationship Id="rId34" Type="http://schemas.openxmlformats.org/officeDocument/2006/relationships/image" Target="../media/image24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Relationship Id="rId16" Type="http://schemas.openxmlformats.org/officeDocument/2006/relationships/image" Target="../media/image263.png"/><Relationship Id="rId17" Type="http://schemas.openxmlformats.org/officeDocument/2006/relationships/image" Target="../media/image264.png"/><Relationship Id="rId18" Type="http://schemas.openxmlformats.org/officeDocument/2006/relationships/image" Target="../media/image265.png"/><Relationship Id="rId19" Type="http://schemas.openxmlformats.org/officeDocument/2006/relationships/image" Target="../media/image266.png"/><Relationship Id="rId20" Type="http://schemas.openxmlformats.org/officeDocument/2006/relationships/image" Target="../media/image267.png"/><Relationship Id="rId21" Type="http://schemas.openxmlformats.org/officeDocument/2006/relationships/image" Target="../media/image268.png"/><Relationship Id="rId22" Type="http://schemas.openxmlformats.org/officeDocument/2006/relationships/image" Target="../media/image269.png"/><Relationship Id="rId23" Type="http://schemas.openxmlformats.org/officeDocument/2006/relationships/image" Target="../media/image270.png"/><Relationship Id="rId24" Type="http://schemas.openxmlformats.org/officeDocument/2006/relationships/image" Target="../media/image271.png"/><Relationship Id="rId25" Type="http://schemas.openxmlformats.org/officeDocument/2006/relationships/image" Target="../media/image272.png"/><Relationship Id="rId26" Type="http://schemas.openxmlformats.org/officeDocument/2006/relationships/image" Target="../media/image27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Relationship Id="rId3" Type="http://schemas.openxmlformats.org/officeDocument/2006/relationships/image" Target="../media/image100.jp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image" Target="../media/image123.png"/><Relationship Id="rId27" Type="http://schemas.openxmlformats.org/officeDocument/2006/relationships/image" Target="../media/image12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16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Relationship Id="rId25" Type="http://schemas.openxmlformats.org/officeDocument/2006/relationships/image" Target="../media/image147.png"/><Relationship Id="rId26" Type="http://schemas.openxmlformats.org/officeDocument/2006/relationships/image" Target="../media/image148.png"/><Relationship Id="rId27" Type="http://schemas.openxmlformats.org/officeDocument/2006/relationships/image" Target="../media/image149.png"/><Relationship Id="rId28" Type="http://schemas.openxmlformats.org/officeDocument/2006/relationships/image" Target="../media/image150.png"/><Relationship Id="rId29" Type="http://schemas.openxmlformats.org/officeDocument/2006/relationships/image" Target="../media/image151.png"/><Relationship Id="rId30" Type="http://schemas.openxmlformats.org/officeDocument/2006/relationships/image" Target="../media/image15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jpg"/><Relationship Id="rId3" Type="http://schemas.openxmlformats.org/officeDocument/2006/relationships/image" Target="../media/image154.jp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Relationship Id="rId25" Type="http://schemas.openxmlformats.org/officeDocument/2006/relationships/image" Target="../media/image176.png"/><Relationship Id="rId26" Type="http://schemas.openxmlformats.org/officeDocument/2006/relationships/image" Target="../media/image17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Relationship Id="rId25" Type="http://schemas.openxmlformats.org/officeDocument/2006/relationships/image" Target="../media/image201.png"/><Relationship Id="rId26" Type="http://schemas.openxmlformats.org/officeDocument/2006/relationships/image" Target="../media/image202.png"/><Relationship Id="rId27" Type="http://schemas.openxmlformats.org/officeDocument/2006/relationships/image" Target="../media/image203.png"/><Relationship Id="rId28" Type="http://schemas.openxmlformats.org/officeDocument/2006/relationships/image" Target="../media/image204.png"/><Relationship Id="rId29" Type="http://schemas.openxmlformats.org/officeDocument/2006/relationships/image" Target="../media/image205.png"/><Relationship Id="rId30" Type="http://schemas.openxmlformats.org/officeDocument/2006/relationships/image" Target="../media/image20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7.jpg"/><Relationship Id="rId3" Type="http://schemas.openxmlformats.org/officeDocument/2006/relationships/image" Target="../media/image208.png"/><Relationship Id="rId4" Type="http://schemas.openxmlformats.org/officeDocument/2006/relationships/image" Target="../media/image197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48545" y="3025716"/>
            <a:ext cx="7940040" cy="7261859"/>
            <a:chOff x="10348545" y="3025716"/>
            <a:chExt cx="7940040" cy="7261859"/>
          </a:xfrm>
        </p:grpSpPr>
        <p:sp>
          <p:nvSpPr>
            <p:cNvPr id="3" name="object 3" descr=""/>
            <p:cNvSpPr/>
            <p:nvPr/>
          </p:nvSpPr>
          <p:spPr>
            <a:xfrm>
              <a:off x="14476493" y="3025716"/>
              <a:ext cx="3811904" cy="7261859"/>
            </a:xfrm>
            <a:custGeom>
              <a:avLst/>
              <a:gdLst/>
              <a:ahLst/>
              <a:cxnLst/>
              <a:rect l="l" t="t" r="r" b="b"/>
              <a:pathLst>
                <a:path w="3811905" h="7261859">
                  <a:moveTo>
                    <a:pt x="3811505" y="7261282"/>
                  </a:moveTo>
                  <a:lnTo>
                    <a:pt x="0" y="7261282"/>
                  </a:lnTo>
                  <a:lnTo>
                    <a:pt x="2960971" y="0"/>
                  </a:lnTo>
                  <a:lnTo>
                    <a:pt x="3811505" y="0"/>
                  </a:lnTo>
                  <a:lnTo>
                    <a:pt x="3811505" y="7261282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089973" y="4608974"/>
              <a:ext cx="5073650" cy="5678170"/>
            </a:xfrm>
            <a:custGeom>
              <a:avLst/>
              <a:gdLst/>
              <a:ahLst/>
              <a:cxnLst/>
              <a:rect l="l" t="t" r="r" b="b"/>
              <a:pathLst>
                <a:path w="5073650" h="5678170">
                  <a:moveTo>
                    <a:pt x="2757775" y="5678024"/>
                  </a:moveTo>
                  <a:lnTo>
                    <a:pt x="0" y="5678024"/>
                  </a:lnTo>
                  <a:lnTo>
                    <a:pt x="2315394" y="0"/>
                  </a:lnTo>
                  <a:lnTo>
                    <a:pt x="5073170" y="0"/>
                  </a:lnTo>
                  <a:lnTo>
                    <a:pt x="2757775" y="5678024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719135" y="6230588"/>
              <a:ext cx="4411980" cy="4057015"/>
            </a:xfrm>
            <a:custGeom>
              <a:avLst/>
              <a:gdLst/>
              <a:ahLst/>
              <a:cxnLst/>
              <a:rect l="l" t="t" r="r" b="b"/>
              <a:pathLst>
                <a:path w="4411980" h="4057015">
                  <a:moveTo>
                    <a:pt x="2757776" y="4056411"/>
                  </a:moveTo>
                  <a:lnTo>
                    <a:pt x="0" y="4056411"/>
                  </a:lnTo>
                  <a:lnTo>
                    <a:pt x="1654136" y="0"/>
                  </a:lnTo>
                  <a:lnTo>
                    <a:pt x="4411912" y="0"/>
                  </a:lnTo>
                  <a:lnTo>
                    <a:pt x="2757776" y="4056411"/>
                  </a:lnTo>
                  <a:close/>
                </a:path>
              </a:pathLst>
            </a:custGeom>
            <a:solidFill>
              <a:srgbClr val="117C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348545" y="7833078"/>
              <a:ext cx="3758565" cy="2454275"/>
            </a:xfrm>
            <a:custGeom>
              <a:avLst/>
              <a:gdLst/>
              <a:ahLst/>
              <a:cxnLst/>
              <a:rect l="l" t="t" r="r" b="b"/>
              <a:pathLst>
                <a:path w="3758565" h="2454275">
                  <a:moveTo>
                    <a:pt x="2757776" y="2453920"/>
                  </a:moveTo>
                  <a:lnTo>
                    <a:pt x="0" y="2453920"/>
                  </a:lnTo>
                  <a:lnTo>
                    <a:pt x="1000665" y="0"/>
                  </a:lnTo>
                  <a:lnTo>
                    <a:pt x="3758441" y="0"/>
                  </a:lnTo>
                  <a:lnTo>
                    <a:pt x="2757776" y="2453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0"/>
            <a:ext cx="5426710" cy="2647315"/>
            <a:chOff x="0" y="0"/>
            <a:chExt cx="5426710" cy="2647315"/>
          </a:xfrm>
        </p:grpSpPr>
        <p:sp>
          <p:nvSpPr>
            <p:cNvPr id="8" name="object 8" descr=""/>
            <p:cNvSpPr/>
            <p:nvPr/>
          </p:nvSpPr>
          <p:spPr>
            <a:xfrm>
              <a:off x="915176" y="0"/>
              <a:ext cx="2794635" cy="2647315"/>
            </a:xfrm>
            <a:custGeom>
              <a:avLst/>
              <a:gdLst/>
              <a:ahLst/>
              <a:cxnLst/>
              <a:rect l="l" t="t" r="r" b="b"/>
              <a:pathLst>
                <a:path w="2794635" h="2647315">
                  <a:moveTo>
                    <a:pt x="0" y="621099"/>
                  </a:moveTo>
                  <a:lnTo>
                    <a:pt x="0" y="2647220"/>
                  </a:lnTo>
                  <a:lnTo>
                    <a:pt x="2794438" y="1508590"/>
                  </a:lnTo>
                  <a:lnTo>
                    <a:pt x="2794438" y="0"/>
                  </a:lnTo>
                  <a:lnTo>
                    <a:pt x="1524341" y="0"/>
                  </a:lnTo>
                  <a:lnTo>
                    <a:pt x="0" y="62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56982" y="0"/>
              <a:ext cx="3769360" cy="1536065"/>
            </a:xfrm>
            <a:custGeom>
              <a:avLst/>
              <a:gdLst/>
              <a:ahLst/>
              <a:cxnLst/>
              <a:rect l="l" t="t" r="r" b="b"/>
              <a:pathLst>
                <a:path w="3769360" h="1536065">
                  <a:moveTo>
                    <a:pt x="0" y="0"/>
                  </a:moveTo>
                  <a:lnTo>
                    <a:pt x="0" y="1535852"/>
                  </a:lnTo>
                  <a:lnTo>
                    <a:pt x="3769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C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3016250" cy="1229360"/>
            </a:xfrm>
            <a:custGeom>
              <a:avLst/>
              <a:gdLst/>
              <a:ahLst/>
              <a:cxnLst/>
              <a:rect l="l" t="t" r="r" b="b"/>
              <a:pathLst>
                <a:path w="3016250" h="1229360">
                  <a:moveTo>
                    <a:pt x="0" y="0"/>
                  </a:moveTo>
                  <a:lnTo>
                    <a:pt x="0" y="1228910"/>
                  </a:lnTo>
                  <a:lnTo>
                    <a:pt x="3016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1538605" cy="626745"/>
            </a:xfrm>
            <a:custGeom>
              <a:avLst/>
              <a:gdLst/>
              <a:ahLst/>
              <a:cxnLst/>
              <a:rect l="l" t="t" r="r" b="b"/>
              <a:pathLst>
                <a:path w="1538605" h="626745">
                  <a:moveTo>
                    <a:pt x="0" y="0"/>
                  </a:moveTo>
                  <a:lnTo>
                    <a:pt x="0" y="626688"/>
                  </a:lnTo>
                  <a:lnTo>
                    <a:pt x="1538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717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50" spc="725"/>
              <a:t>Proyecto</a:t>
            </a:r>
            <a:r>
              <a:rPr dirty="0" sz="11550" spc="320"/>
              <a:t> </a:t>
            </a:r>
            <a:r>
              <a:rPr dirty="0" sz="11550" spc="525"/>
              <a:t>Final</a:t>
            </a:r>
            <a:endParaRPr sz="11550"/>
          </a:p>
        </p:txBody>
      </p:sp>
      <p:sp>
        <p:nvSpPr>
          <p:cNvPr id="13" name="object 1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640"/>
              </a:spcBef>
            </a:pPr>
            <a:r>
              <a:rPr dirty="0" sz="4500" spc="610">
                <a:solidFill>
                  <a:srgbClr val="FFFFFF"/>
                </a:solidFill>
                <a:latin typeface="Calibri"/>
                <a:cs typeface="Calibri"/>
              </a:rPr>
              <a:t>Juan</a:t>
            </a:r>
            <a:r>
              <a:rPr dirty="0" sz="45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495">
                <a:solidFill>
                  <a:srgbClr val="FFFFFF"/>
                </a:solidFill>
                <a:latin typeface="Calibri"/>
                <a:cs typeface="Calibri"/>
              </a:rPr>
              <a:t>José</a:t>
            </a:r>
            <a:r>
              <a:rPr dirty="0" sz="45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580">
                <a:solidFill>
                  <a:srgbClr val="FFFFFF"/>
                </a:solidFill>
                <a:latin typeface="Calibri"/>
                <a:cs typeface="Calibri"/>
              </a:rPr>
              <a:t>Chacón</a:t>
            </a:r>
            <a:r>
              <a:rPr dirty="0" sz="45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459">
                <a:solidFill>
                  <a:srgbClr val="FFFFFF"/>
                </a:solidFill>
                <a:latin typeface="Calibri"/>
                <a:cs typeface="Calibri"/>
              </a:rPr>
              <a:t>Arce </a:t>
            </a:r>
            <a:r>
              <a:rPr dirty="0" sz="4500" spc="515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dirty="0" sz="45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54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45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520">
                <a:solidFill>
                  <a:srgbClr val="FFFFFF"/>
                </a:solidFill>
                <a:latin typeface="Calibri"/>
                <a:cs typeface="Calibri"/>
              </a:rPr>
              <a:t>computadoras</a:t>
            </a:r>
            <a:r>
              <a:rPr dirty="0" sz="45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4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40" y="8512238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227" y="8512238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9395" y="8512238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0046" y="8512238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0215" y="8512238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0384" y="8512238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20551" y="8512238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940" y="8925246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9227" y="8925246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395" y="8925246"/>
            <a:ext cx="183682" cy="1835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60046" y="8925246"/>
            <a:ext cx="183682" cy="18355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80215" y="8925246"/>
            <a:ext cx="183682" cy="18355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0384" y="8925246"/>
            <a:ext cx="183682" cy="18355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-940" y="9338254"/>
            <a:ext cx="183682" cy="1835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20551" y="8925246"/>
            <a:ext cx="183682" cy="1835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9227" y="9338254"/>
            <a:ext cx="183682" cy="1835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9395" y="9338254"/>
            <a:ext cx="183682" cy="1835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80215" y="9338254"/>
            <a:ext cx="183682" cy="18355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60046" y="9338254"/>
            <a:ext cx="183682" cy="1835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00384" y="9338254"/>
            <a:ext cx="183682" cy="1835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380779" y="768556"/>
            <a:ext cx="183682" cy="18355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20551" y="9338254"/>
            <a:ext cx="183682" cy="18355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000947" y="768556"/>
            <a:ext cx="183682" cy="18355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621116" y="768556"/>
            <a:ext cx="183682" cy="18355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241283" y="768556"/>
            <a:ext cx="183682" cy="18355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861935" y="768556"/>
            <a:ext cx="183682" cy="18355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482103" y="768556"/>
            <a:ext cx="183682" cy="18355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102271" y="768556"/>
            <a:ext cx="183682" cy="18355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380779" y="1181564"/>
            <a:ext cx="183682" cy="18355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621116" y="1181564"/>
            <a:ext cx="183682" cy="18355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00947" y="1181564"/>
            <a:ext cx="183682" cy="18355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241283" y="1181564"/>
            <a:ext cx="183682" cy="18355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482103" y="1181564"/>
            <a:ext cx="183682" cy="18355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61935" y="1181564"/>
            <a:ext cx="183682" cy="18355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8102271" y="1181564"/>
            <a:ext cx="183682" cy="18355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4380779" y="1594572"/>
            <a:ext cx="183682" cy="183559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000947" y="1594572"/>
            <a:ext cx="183682" cy="18355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621116" y="1594572"/>
            <a:ext cx="183682" cy="18355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241283" y="1594572"/>
            <a:ext cx="183682" cy="18355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861935" y="1594572"/>
            <a:ext cx="183682" cy="183559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482103" y="1594572"/>
            <a:ext cx="183682" cy="183559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102271" y="1594572"/>
            <a:ext cx="183682" cy="1835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0452" y="4126462"/>
            <a:ext cx="7943849" cy="4476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26462"/>
            <a:ext cx="4989378" cy="44767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98521" y="4126462"/>
            <a:ext cx="4989477" cy="4476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03337" rIns="0" bIns="0" rtlCol="0" vert="horz">
            <a:spAutoFit/>
          </a:bodyPr>
          <a:lstStyle/>
          <a:p>
            <a:pPr algn="ctr" marL="2077720">
              <a:lnSpc>
                <a:spcPct val="100000"/>
              </a:lnSpc>
              <a:spcBef>
                <a:spcPts val="5500"/>
              </a:spcBef>
            </a:pPr>
            <a:r>
              <a:rPr dirty="0" spc="484"/>
              <a:t>Conclusiones</a:t>
            </a:r>
          </a:p>
          <a:p>
            <a:pPr algn="ctr" marL="2077720">
              <a:lnSpc>
                <a:spcPct val="100000"/>
              </a:lnSpc>
              <a:spcBef>
                <a:spcPts val="1889"/>
              </a:spcBef>
            </a:pPr>
            <a:r>
              <a:rPr dirty="0" sz="2800" spc="285" b="0">
                <a:latin typeface="Calibri"/>
                <a:cs typeface="Calibri"/>
              </a:rPr>
              <a:t>Del</a:t>
            </a:r>
            <a:r>
              <a:rPr dirty="0" sz="2800" spc="120" b="0">
                <a:latin typeface="Calibri"/>
                <a:cs typeface="Calibri"/>
              </a:rPr>
              <a:t> </a:t>
            </a:r>
            <a:r>
              <a:rPr dirty="0" sz="2800" spc="250" b="0">
                <a:latin typeface="Calibri"/>
                <a:cs typeface="Calibri"/>
              </a:rPr>
              <a:t>proyecto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49925" y="9577723"/>
            <a:ext cx="183682" cy="1835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9757" y="9577723"/>
            <a:ext cx="183682" cy="1835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09107" y="9577723"/>
            <a:ext cx="183682" cy="1835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88938" y="9577723"/>
            <a:ext cx="183682" cy="1835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68770" y="9577723"/>
            <a:ext cx="183682" cy="1835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48602" y="9577723"/>
            <a:ext cx="183682" cy="1835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849925" y="9164714"/>
            <a:ext cx="183682" cy="1835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229757" y="9164714"/>
            <a:ext cx="183682" cy="183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09107" y="9164714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88938" y="9164714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368770" y="9164714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748602" y="9164714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849925" y="8751705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229757" y="8751705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988938" y="8751705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09107" y="8751705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368770" y="8751705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748602" y="8751705"/>
            <a:ext cx="183682" cy="1835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87649" y="874863"/>
            <a:ext cx="183559" cy="18368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87649" y="254695"/>
            <a:ext cx="183559" cy="18368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87649" y="1495031"/>
            <a:ext cx="183559" cy="18368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87649" y="2115683"/>
            <a:ext cx="183559" cy="18368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87649" y="2735851"/>
            <a:ext cx="183559" cy="183682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87649" y="3356019"/>
            <a:ext cx="183559" cy="183682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87649" y="3976187"/>
            <a:ext cx="183559" cy="18368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74640" y="254695"/>
            <a:ext cx="183559" cy="18368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74640" y="1495031"/>
            <a:ext cx="183559" cy="183682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74640" y="874863"/>
            <a:ext cx="183559" cy="183682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4640" y="2115683"/>
            <a:ext cx="183559" cy="183682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4640" y="2735851"/>
            <a:ext cx="183559" cy="18368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4640" y="3356019"/>
            <a:ext cx="183559" cy="183682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1632" y="254695"/>
            <a:ext cx="183559" cy="183682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4640" y="3976187"/>
            <a:ext cx="183559" cy="18368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1632" y="874863"/>
            <a:ext cx="183559" cy="18368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1632" y="1495031"/>
            <a:ext cx="183559" cy="18368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1632" y="2115683"/>
            <a:ext cx="183559" cy="18368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1632" y="2735851"/>
            <a:ext cx="183559" cy="183682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1632" y="3356019"/>
            <a:ext cx="183559" cy="18368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1632" y="3976187"/>
            <a:ext cx="183559" cy="183682"/>
          </a:xfrm>
          <a:prstGeom prst="rect">
            <a:avLst/>
          </a:prstGeom>
        </p:spPr>
      </p:pic>
      <p:grpSp>
        <p:nvGrpSpPr>
          <p:cNvPr id="45" name="object 45" descr=""/>
          <p:cNvGrpSpPr/>
          <p:nvPr/>
        </p:nvGrpSpPr>
        <p:grpSpPr>
          <a:xfrm>
            <a:off x="14981451" y="3"/>
            <a:ext cx="3307079" cy="2924175"/>
            <a:chOff x="14981451" y="3"/>
            <a:chExt cx="3307079" cy="2924175"/>
          </a:xfrm>
        </p:grpSpPr>
        <p:sp>
          <p:nvSpPr>
            <p:cNvPr id="46" name="object 46" descr=""/>
            <p:cNvSpPr/>
            <p:nvPr/>
          </p:nvSpPr>
          <p:spPr>
            <a:xfrm>
              <a:off x="15537472" y="3"/>
              <a:ext cx="2750820" cy="2924175"/>
            </a:xfrm>
            <a:custGeom>
              <a:avLst/>
              <a:gdLst/>
              <a:ahLst/>
              <a:cxnLst/>
              <a:rect l="l" t="t" r="r" b="b"/>
              <a:pathLst>
                <a:path w="2750819" h="2924175">
                  <a:moveTo>
                    <a:pt x="1194055" y="2924006"/>
                  </a:moveTo>
                  <a:lnTo>
                    <a:pt x="2750526" y="2924006"/>
                  </a:lnTo>
                  <a:lnTo>
                    <a:pt x="2750526" y="1299761"/>
                  </a:lnTo>
                  <a:lnTo>
                    <a:pt x="2219737" y="0"/>
                  </a:lnTo>
                  <a:lnTo>
                    <a:pt x="0" y="0"/>
                  </a:lnTo>
                  <a:lnTo>
                    <a:pt x="1194055" y="2924006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7239398" y="3"/>
              <a:ext cx="1049020" cy="2567940"/>
            </a:xfrm>
            <a:custGeom>
              <a:avLst/>
              <a:gdLst/>
              <a:ahLst/>
              <a:cxnLst/>
              <a:rect l="l" t="t" r="r" b="b"/>
              <a:pathLst>
                <a:path w="1049019" h="2567940">
                  <a:moveTo>
                    <a:pt x="1048600" y="2567804"/>
                  </a:moveTo>
                  <a:lnTo>
                    <a:pt x="1048600" y="0"/>
                  </a:lnTo>
                  <a:lnTo>
                    <a:pt x="0" y="0"/>
                  </a:lnTo>
                  <a:lnTo>
                    <a:pt x="1048600" y="2567804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6523377" y="3"/>
              <a:ext cx="1764664" cy="1296670"/>
            </a:xfrm>
            <a:custGeom>
              <a:avLst/>
              <a:gdLst/>
              <a:ahLst/>
              <a:cxnLst/>
              <a:rect l="l" t="t" r="r" b="b"/>
              <a:pathLst>
                <a:path w="1764665" h="1296670">
                  <a:moveTo>
                    <a:pt x="529379" y="1296335"/>
                  </a:moveTo>
                  <a:lnTo>
                    <a:pt x="1764621" y="1296335"/>
                  </a:lnTo>
                  <a:lnTo>
                    <a:pt x="1764621" y="0"/>
                  </a:lnTo>
                  <a:lnTo>
                    <a:pt x="0" y="0"/>
                  </a:lnTo>
                  <a:lnTo>
                    <a:pt x="529379" y="1296335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981451" y="3"/>
              <a:ext cx="1737360" cy="1546860"/>
            </a:xfrm>
            <a:custGeom>
              <a:avLst/>
              <a:gdLst/>
              <a:ahLst/>
              <a:cxnLst/>
              <a:rect l="l" t="t" r="r" b="b"/>
              <a:pathLst>
                <a:path w="1737359" h="1546860">
                  <a:moveTo>
                    <a:pt x="616714" y="1546406"/>
                  </a:moveTo>
                  <a:lnTo>
                    <a:pt x="1737145" y="1546406"/>
                  </a:lnTo>
                  <a:lnTo>
                    <a:pt x="1105633" y="0"/>
                  </a:lnTo>
                  <a:lnTo>
                    <a:pt x="0" y="0"/>
                  </a:lnTo>
                  <a:lnTo>
                    <a:pt x="616714" y="1546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 descr=""/>
          <p:cNvGrpSpPr/>
          <p:nvPr/>
        </p:nvGrpSpPr>
        <p:grpSpPr>
          <a:xfrm>
            <a:off x="0" y="6784039"/>
            <a:ext cx="4564380" cy="3503295"/>
            <a:chOff x="0" y="6784039"/>
            <a:chExt cx="4564380" cy="3503295"/>
          </a:xfrm>
        </p:grpSpPr>
        <p:sp>
          <p:nvSpPr>
            <p:cNvPr id="51" name="object 51" descr=""/>
            <p:cNvSpPr/>
            <p:nvPr/>
          </p:nvSpPr>
          <p:spPr>
            <a:xfrm>
              <a:off x="0" y="9321463"/>
              <a:ext cx="2370455" cy="965835"/>
            </a:xfrm>
            <a:custGeom>
              <a:avLst/>
              <a:gdLst/>
              <a:ahLst/>
              <a:cxnLst/>
              <a:rect l="l" t="t" r="r" b="b"/>
              <a:pathLst>
                <a:path w="2370455" h="965834">
                  <a:moveTo>
                    <a:pt x="0" y="965535"/>
                  </a:moveTo>
                  <a:lnTo>
                    <a:pt x="0" y="0"/>
                  </a:lnTo>
                  <a:lnTo>
                    <a:pt x="2370416" y="965535"/>
                  </a:lnTo>
                  <a:lnTo>
                    <a:pt x="0" y="965535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0" y="7598353"/>
              <a:ext cx="1489710" cy="2689225"/>
            </a:xfrm>
            <a:custGeom>
              <a:avLst/>
              <a:gdLst/>
              <a:ahLst/>
              <a:cxnLst/>
              <a:rect l="l" t="t" r="r" b="b"/>
              <a:pathLst>
                <a:path w="1489710" h="2689225">
                  <a:moveTo>
                    <a:pt x="0" y="2124625"/>
                  </a:moveTo>
                  <a:lnTo>
                    <a:pt x="0" y="0"/>
                  </a:lnTo>
                  <a:lnTo>
                    <a:pt x="1489537" y="606729"/>
                  </a:lnTo>
                  <a:lnTo>
                    <a:pt x="1489537" y="2688645"/>
                  </a:lnTo>
                  <a:lnTo>
                    <a:pt x="1384719" y="2688645"/>
                  </a:lnTo>
                  <a:lnTo>
                    <a:pt x="0" y="2124625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089116" y="9278769"/>
              <a:ext cx="2475865" cy="1008380"/>
            </a:xfrm>
            <a:custGeom>
              <a:avLst/>
              <a:gdLst/>
              <a:ahLst/>
              <a:cxnLst/>
              <a:rect l="l" t="t" r="r" b="b"/>
              <a:pathLst>
                <a:path w="2475865" h="1008379">
                  <a:moveTo>
                    <a:pt x="0" y="1008229"/>
                  </a:moveTo>
                  <a:lnTo>
                    <a:pt x="0" y="0"/>
                  </a:lnTo>
                  <a:lnTo>
                    <a:pt x="2475238" y="1008229"/>
                  </a:lnTo>
                  <a:lnTo>
                    <a:pt x="0" y="10082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0" y="6784039"/>
              <a:ext cx="751205" cy="2430780"/>
            </a:xfrm>
            <a:custGeom>
              <a:avLst/>
              <a:gdLst/>
              <a:ahLst/>
              <a:cxnLst/>
              <a:rect l="l" t="t" r="r" b="b"/>
              <a:pathLst>
                <a:path w="751205" h="2430779">
                  <a:moveTo>
                    <a:pt x="0" y="2124610"/>
                  </a:moveTo>
                  <a:lnTo>
                    <a:pt x="0" y="0"/>
                  </a:lnTo>
                  <a:lnTo>
                    <a:pt x="750973" y="305892"/>
                  </a:lnTo>
                  <a:lnTo>
                    <a:pt x="750973" y="2430502"/>
                  </a:lnTo>
                  <a:lnTo>
                    <a:pt x="0" y="2124610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648" y="3625214"/>
            <a:ext cx="10833100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0" spc="1985">
                <a:latin typeface="Calibri"/>
                <a:cs typeface="Calibri"/>
              </a:rPr>
              <a:t>¡Gracias!</a:t>
            </a:r>
            <a:endParaRPr sz="180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005409" y="3552472"/>
            <a:ext cx="5283200" cy="6734809"/>
            <a:chOff x="13005409" y="3552472"/>
            <a:chExt cx="5283200" cy="6734809"/>
          </a:xfrm>
        </p:grpSpPr>
        <p:sp>
          <p:nvSpPr>
            <p:cNvPr id="4" name="object 4" descr=""/>
            <p:cNvSpPr/>
            <p:nvPr/>
          </p:nvSpPr>
          <p:spPr>
            <a:xfrm>
              <a:off x="14107874" y="4895376"/>
              <a:ext cx="4180204" cy="4801235"/>
            </a:xfrm>
            <a:custGeom>
              <a:avLst/>
              <a:gdLst/>
              <a:ahLst/>
              <a:cxnLst/>
              <a:rect l="l" t="t" r="r" b="b"/>
              <a:pathLst>
                <a:path w="4180205" h="4801234">
                  <a:moveTo>
                    <a:pt x="3487360" y="4801028"/>
                  </a:moveTo>
                  <a:lnTo>
                    <a:pt x="0" y="4801028"/>
                  </a:lnTo>
                  <a:lnTo>
                    <a:pt x="1959803" y="0"/>
                  </a:lnTo>
                  <a:lnTo>
                    <a:pt x="4180125" y="0"/>
                  </a:lnTo>
                  <a:lnTo>
                    <a:pt x="4180125" y="3103865"/>
                  </a:lnTo>
                  <a:lnTo>
                    <a:pt x="3487360" y="4801028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621537" y="7421638"/>
              <a:ext cx="2667000" cy="2865755"/>
            </a:xfrm>
            <a:custGeom>
              <a:avLst/>
              <a:gdLst/>
              <a:ahLst/>
              <a:cxnLst/>
              <a:rect l="l" t="t" r="r" b="b"/>
              <a:pathLst>
                <a:path w="2667000" h="2865754">
                  <a:moveTo>
                    <a:pt x="2666462" y="2865361"/>
                  </a:moveTo>
                  <a:lnTo>
                    <a:pt x="0" y="2865361"/>
                  </a:lnTo>
                  <a:lnTo>
                    <a:pt x="1169675" y="0"/>
                  </a:lnTo>
                  <a:lnTo>
                    <a:pt x="2666462" y="0"/>
                  </a:lnTo>
                  <a:lnTo>
                    <a:pt x="2666462" y="2865361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005409" y="8963266"/>
              <a:ext cx="4027804" cy="1323975"/>
            </a:xfrm>
            <a:custGeom>
              <a:avLst/>
              <a:gdLst/>
              <a:ahLst/>
              <a:cxnLst/>
              <a:rect l="l" t="t" r="r" b="b"/>
              <a:pathLst>
                <a:path w="4027805" h="1323975">
                  <a:moveTo>
                    <a:pt x="3487315" y="1323733"/>
                  </a:moveTo>
                  <a:lnTo>
                    <a:pt x="0" y="1323733"/>
                  </a:lnTo>
                  <a:lnTo>
                    <a:pt x="540339" y="0"/>
                  </a:lnTo>
                  <a:lnTo>
                    <a:pt x="4027655" y="0"/>
                  </a:lnTo>
                  <a:lnTo>
                    <a:pt x="3487315" y="13237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180279" y="3552472"/>
              <a:ext cx="3108325" cy="4801235"/>
            </a:xfrm>
            <a:custGeom>
              <a:avLst/>
              <a:gdLst/>
              <a:ahLst/>
              <a:cxnLst/>
              <a:rect l="l" t="t" r="r" b="b"/>
              <a:pathLst>
                <a:path w="3108325" h="4801234">
                  <a:moveTo>
                    <a:pt x="3107720" y="4801029"/>
                  </a:moveTo>
                  <a:lnTo>
                    <a:pt x="0" y="4801029"/>
                  </a:lnTo>
                  <a:lnTo>
                    <a:pt x="1959780" y="0"/>
                  </a:lnTo>
                  <a:lnTo>
                    <a:pt x="3107720" y="0"/>
                  </a:lnTo>
                  <a:lnTo>
                    <a:pt x="3107720" y="4801029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2563" y="4167"/>
            <a:ext cx="4359275" cy="5962650"/>
            <a:chOff x="2563" y="4167"/>
            <a:chExt cx="4359275" cy="5962650"/>
          </a:xfrm>
        </p:grpSpPr>
        <p:sp>
          <p:nvSpPr>
            <p:cNvPr id="9" name="object 9" descr=""/>
            <p:cNvSpPr/>
            <p:nvPr/>
          </p:nvSpPr>
          <p:spPr>
            <a:xfrm>
              <a:off x="2563" y="4167"/>
              <a:ext cx="1388745" cy="3400425"/>
            </a:xfrm>
            <a:custGeom>
              <a:avLst/>
              <a:gdLst/>
              <a:ahLst/>
              <a:cxnLst/>
              <a:rect l="l" t="t" r="r" b="b"/>
              <a:pathLst>
                <a:path w="1388745" h="3400425">
                  <a:moveTo>
                    <a:pt x="0" y="0"/>
                  </a:moveTo>
                  <a:lnTo>
                    <a:pt x="1388320" y="0"/>
                  </a:lnTo>
                  <a:lnTo>
                    <a:pt x="0" y="3400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267" y="4167"/>
              <a:ext cx="3253104" cy="1875155"/>
            </a:xfrm>
            <a:custGeom>
              <a:avLst/>
              <a:gdLst/>
              <a:ahLst/>
              <a:cxnLst/>
              <a:rect l="l" t="t" r="r" b="b"/>
              <a:pathLst>
                <a:path w="3253104" h="1875155">
                  <a:moveTo>
                    <a:pt x="765571" y="0"/>
                  </a:moveTo>
                  <a:lnTo>
                    <a:pt x="3252812" y="0"/>
                  </a:lnTo>
                  <a:lnTo>
                    <a:pt x="2487221" y="1875114"/>
                  </a:lnTo>
                  <a:lnTo>
                    <a:pt x="0" y="1875114"/>
                  </a:lnTo>
                  <a:lnTo>
                    <a:pt x="765571" y="0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563" y="2579534"/>
              <a:ext cx="1383030" cy="3387725"/>
            </a:xfrm>
            <a:custGeom>
              <a:avLst/>
              <a:gdLst/>
              <a:ahLst/>
              <a:cxnLst/>
              <a:rect l="l" t="t" r="r" b="b"/>
              <a:pathLst>
                <a:path w="1383030" h="3387725">
                  <a:moveTo>
                    <a:pt x="0" y="0"/>
                  </a:moveTo>
                  <a:lnTo>
                    <a:pt x="1382991" y="0"/>
                  </a:lnTo>
                  <a:lnTo>
                    <a:pt x="0" y="3387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60743" y="4167"/>
              <a:ext cx="2900680" cy="1012825"/>
            </a:xfrm>
            <a:custGeom>
              <a:avLst/>
              <a:gdLst/>
              <a:ahLst/>
              <a:cxnLst/>
              <a:rect l="l" t="t" r="r" b="b"/>
              <a:pathLst>
                <a:path w="2900679" h="1012825">
                  <a:moveTo>
                    <a:pt x="413410" y="0"/>
                  </a:moveTo>
                  <a:lnTo>
                    <a:pt x="2900631" y="0"/>
                  </a:lnTo>
                  <a:lnTo>
                    <a:pt x="2487221" y="1012537"/>
                  </a:lnTo>
                  <a:lnTo>
                    <a:pt x="0" y="1012537"/>
                  </a:lnTo>
                  <a:lnTo>
                    <a:pt x="413410" y="0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028" y="9423962"/>
            <a:ext cx="183682" cy="183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3860" y="9423962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3692" y="9423962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523" y="9423962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872" y="9423962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704" y="9423962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535" y="9423962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028" y="9010953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03860" y="9010953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3692" y="9010953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872" y="9010953"/>
            <a:ext cx="183682" cy="1835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523" y="9010953"/>
            <a:ext cx="183682" cy="18355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704" y="9010953"/>
            <a:ext cx="183682" cy="18355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535" y="9010953"/>
            <a:ext cx="183682" cy="18355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24028" y="8597945"/>
            <a:ext cx="183682" cy="1835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03860" y="8597945"/>
            <a:ext cx="183682" cy="1835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83692" y="8597945"/>
            <a:ext cx="183682" cy="1835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63523" y="8597945"/>
            <a:ext cx="183682" cy="1835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2704" y="8597945"/>
            <a:ext cx="183682" cy="18355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42872" y="8597945"/>
            <a:ext cx="183682" cy="1835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2535" y="8597945"/>
            <a:ext cx="183682" cy="1835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15546" y="1348122"/>
            <a:ext cx="183682" cy="18355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95378" y="1348122"/>
            <a:ext cx="183682" cy="18355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5209" y="1348122"/>
            <a:ext cx="183682" cy="18355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4559" y="1348122"/>
            <a:ext cx="183682" cy="18355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234391" y="1348122"/>
            <a:ext cx="183682" cy="18355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614222" y="1348122"/>
            <a:ext cx="183682" cy="18355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994054" y="1348122"/>
            <a:ext cx="183682" cy="18355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715546" y="935114"/>
            <a:ext cx="183682" cy="18355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095378" y="935114"/>
            <a:ext cx="183682" cy="18355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475209" y="935114"/>
            <a:ext cx="183682" cy="18355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54559" y="935114"/>
            <a:ext cx="183682" cy="18355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234391" y="935114"/>
            <a:ext cx="183682" cy="18355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614222" y="935114"/>
            <a:ext cx="183682" cy="18355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3994054" y="935114"/>
            <a:ext cx="183682" cy="18355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715546" y="522105"/>
            <a:ext cx="183682" cy="18355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75209" y="522105"/>
            <a:ext cx="183682" cy="183559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095378" y="522105"/>
            <a:ext cx="183682" cy="18355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854559" y="522105"/>
            <a:ext cx="183682" cy="18355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234391" y="522105"/>
            <a:ext cx="183682" cy="18355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614222" y="522105"/>
            <a:ext cx="183682" cy="183559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994054" y="522105"/>
            <a:ext cx="183682" cy="1835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88453" y="1130840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60">
                <a:moveTo>
                  <a:pt x="386000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7" y="434418"/>
                </a:lnTo>
                <a:lnTo>
                  <a:pt x="0" y="385991"/>
                </a:lnTo>
                <a:lnTo>
                  <a:pt x="3007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0" y="771998"/>
                </a:lnTo>
                <a:close/>
              </a:path>
            </a:pathLst>
          </a:custGeom>
          <a:solidFill>
            <a:srgbClr val="117C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788453" y="2410680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60">
                <a:moveTo>
                  <a:pt x="386001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7" y="434418"/>
                </a:lnTo>
                <a:lnTo>
                  <a:pt x="0" y="385991"/>
                </a:lnTo>
                <a:lnTo>
                  <a:pt x="3007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1" y="771998"/>
                </a:lnTo>
                <a:close/>
              </a:path>
            </a:pathLst>
          </a:custGeom>
          <a:solidFill>
            <a:srgbClr val="117C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788453" y="6031363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59">
                <a:moveTo>
                  <a:pt x="386001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7" y="434418"/>
                </a:lnTo>
                <a:lnTo>
                  <a:pt x="0" y="385991"/>
                </a:lnTo>
                <a:lnTo>
                  <a:pt x="3007" y="337580"/>
                </a:lnTo>
                <a:lnTo>
                  <a:pt x="11788" y="290955"/>
                </a:lnTo>
                <a:lnTo>
                  <a:pt x="25981" y="246488"/>
                </a:lnTo>
                <a:lnTo>
                  <a:pt x="45225" y="204538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8"/>
                </a:lnTo>
                <a:lnTo>
                  <a:pt x="746016" y="246488"/>
                </a:lnTo>
                <a:lnTo>
                  <a:pt x="760209" y="290955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1" y="771998"/>
                </a:lnTo>
                <a:close/>
              </a:path>
            </a:pathLst>
          </a:custGeom>
          <a:solidFill>
            <a:srgbClr val="117C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788453" y="4751521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60">
                <a:moveTo>
                  <a:pt x="386001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7" y="434418"/>
                </a:lnTo>
                <a:lnTo>
                  <a:pt x="0" y="385991"/>
                </a:lnTo>
                <a:lnTo>
                  <a:pt x="3007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1" y="771998"/>
                </a:lnTo>
                <a:close/>
              </a:path>
            </a:pathLst>
          </a:custGeom>
          <a:solidFill>
            <a:srgbClr val="117C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788453" y="8737410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59">
                <a:moveTo>
                  <a:pt x="386006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7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7" y="434418"/>
                </a:lnTo>
                <a:lnTo>
                  <a:pt x="0" y="385991"/>
                </a:lnTo>
                <a:lnTo>
                  <a:pt x="3007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7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6" y="771998"/>
                </a:lnTo>
                <a:close/>
              </a:path>
            </a:pathLst>
          </a:custGeom>
          <a:solidFill>
            <a:srgbClr val="117C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0" y="4877314"/>
            <a:ext cx="4107815" cy="5410200"/>
            <a:chOff x="0" y="4877314"/>
            <a:chExt cx="4107815" cy="5410200"/>
          </a:xfrm>
        </p:grpSpPr>
        <p:sp>
          <p:nvSpPr>
            <p:cNvPr id="8" name="object 8" descr=""/>
            <p:cNvSpPr/>
            <p:nvPr/>
          </p:nvSpPr>
          <p:spPr>
            <a:xfrm>
              <a:off x="0" y="5993301"/>
              <a:ext cx="3268345" cy="3990340"/>
            </a:xfrm>
            <a:custGeom>
              <a:avLst/>
              <a:gdLst/>
              <a:ahLst/>
              <a:cxnLst/>
              <a:rect l="l" t="t" r="r" b="b"/>
              <a:pathLst>
                <a:path w="3268345" h="3990340">
                  <a:moveTo>
                    <a:pt x="371072" y="3989774"/>
                  </a:moveTo>
                  <a:lnTo>
                    <a:pt x="3268180" y="3989774"/>
                  </a:lnTo>
                  <a:lnTo>
                    <a:pt x="1640083" y="0"/>
                  </a:lnTo>
                  <a:lnTo>
                    <a:pt x="0" y="0"/>
                  </a:lnTo>
                  <a:lnTo>
                    <a:pt x="0" y="3080401"/>
                  </a:lnTo>
                  <a:lnTo>
                    <a:pt x="371072" y="3989774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8092687"/>
              <a:ext cx="1934845" cy="2194560"/>
            </a:xfrm>
            <a:custGeom>
              <a:avLst/>
              <a:gdLst/>
              <a:ahLst/>
              <a:cxnLst/>
              <a:rect l="l" t="t" r="r" b="b"/>
              <a:pathLst>
                <a:path w="1934845" h="2194559">
                  <a:moveTo>
                    <a:pt x="0" y="2194312"/>
                  </a:moveTo>
                  <a:lnTo>
                    <a:pt x="1934457" y="2194312"/>
                  </a:lnTo>
                  <a:lnTo>
                    <a:pt x="1039010" y="0"/>
                  </a:lnTo>
                  <a:lnTo>
                    <a:pt x="0" y="0"/>
                  </a:lnTo>
                  <a:lnTo>
                    <a:pt x="0" y="2194312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38093" y="9373819"/>
              <a:ext cx="3270250" cy="913765"/>
            </a:xfrm>
            <a:custGeom>
              <a:avLst/>
              <a:gdLst/>
              <a:ahLst/>
              <a:cxnLst/>
              <a:rect l="l" t="t" r="r" b="b"/>
              <a:pathLst>
                <a:path w="3270250" h="913765">
                  <a:moveTo>
                    <a:pt x="372629" y="913180"/>
                  </a:moveTo>
                  <a:lnTo>
                    <a:pt x="3269699" y="913180"/>
                  </a:lnTo>
                  <a:lnTo>
                    <a:pt x="2897069" y="0"/>
                  </a:lnTo>
                  <a:lnTo>
                    <a:pt x="0" y="0"/>
                  </a:lnTo>
                  <a:lnTo>
                    <a:pt x="372629" y="913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4877314"/>
              <a:ext cx="2377440" cy="3990340"/>
            </a:xfrm>
            <a:custGeom>
              <a:avLst/>
              <a:gdLst/>
              <a:ahLst/>
              <a:cxnLst/>
              <a:rect l="l" t="t" r="r" b="b"/>
              <a:pathLst>
                <a:path w="2377440" h="3990340">
                  <a:moveTo>
                    <a:pt x="0" y="3989774"/>
                  </a:moveTo>
                  <a:lnTo>
                    <a:pt x="2377285" y="3989774"/>
                  </a:lnTo>
                  <a:lnTo>
                    <a:pt x="749208" y="0"/>
                  </a:lnTo>
                  <a:lnTo>
                    <a:pt x="0" y="0"/>
                  </a:lnTo>
                  <a:lnTo>
                    <a:pt x="0" y="3989774"/>
                  </a:lnTo>
                  <a:close/>
                </a:path>
              </a:pathLst>
            </a:custGeom>
            <a:solidFill>
              <a:srgbClr val="117CC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91569" y="1179145"/>
            <a:ext cx="345312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420" b="0">
                <a:latin typeface="Calibri"/>
                <a:cs typeface="Calibri"/>
              </a:rPr>
              <a:t>Introducción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3733078" y="0"/>
            <a:ext cx="4555490" cy="5173345"/>
            <a:chOff x="13733078" y="0"/>
            <a:chExt cx="4555490" cy="5173345"/>
          </a:xfrm>
        </p:grpSpPr>
        <p:sp>
          <p:nvSpPr>
            <p:cNvPr id="14" name="object 14" descr=""/>
            <p:cNvSpPr/>
            <p:nvPr/>
          </p:nvSpPr>
          <p:spPr>
            <a:xfrm>
              <a:off x="14934370" y="0"/>
              <a:ext cx="3354070" cy="2810510"/>
            </a:xfrm>
            <a:custGeom>
              <a:avLst/>
              <a:gdLst/>
              <a:ahLst/>
              <a:cxnLst/>
              <a:rect l="l" t="t" r="r" b="b"/>
              <a:pathLst>
                <a:path w="3354069" h="2810510">
                  <a:moveTo>
                    <a:pt x="1146656" y="2810405"/>
                  </a:moveTo>
                  <a:lnTo>
                    <a:pt x="3353629" y="2810405"/>
                  </a:lnTo>
                  <a:lnTo>
                    <a:pt x="3353629" y="0"/>
                  </a:lnTo>
                  <a:lnTo>
                    <a:pt x="0" y="0"/>
                  </a:lnTo>
                  <a:lnTo>
                    <a:pt x="1146656" y="2810405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318073" y="1851308"/>
              <a:ext cx="1970405" cy="3322320"/>
            </a:xfrm>
            <a:custGeom>
              <a:avLst/>
              <a:gdLst/>
              <a:ahLst/>
              <a:cxnLst/>
              <a:rect l="l" t="t" r="r" b="b"/>
              <a:pathLst>
                <a:path w="1970405" h="3322320">
                  <a:moveTo>
                    <a:pt x="1355306" y="3321784"/>
                  </a:moveTo>
                  <a:lnTo>
                    <a:pt x="1969925" y="3321784"/>
                  </a:lnTo>
                  <a:lnTo>
                    <a:pt x="1969925" y="0"/>
                  </a:lnTo>
                  <a:lnTo>
                    <a:pt x="0" y="0"/>
                  </a:lnTo>
                  <a:lnTo>
                    <a:pt x="1355306" y="3321784"/>
                  </a:lnTo>
                  <a:close/>
                </a:path>
              </a:pathLst>
            </a:custGeom>
            <a:solidFill>
              <a:srgbClr val="117C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733078" y="0"/>
              <a:ext cx="2932430" cy="1275715"/>
            </a:xfrm>
            <a:custGeom>
              <a:avLst/>
              <a:gdLst/>
              <a:ahLst/>
              <a:cxnLst/>
              <a:rect l="l" t="t" r="r" b="b"/>
              <a:pathLst>
                <a:path w="2932430" h="1275715">
                  <a:moveTo>
                    <a:pt x="520384" y="1275459"/>
                  </a:moveTo>
                  <a:lnTo>
                    <a:pt x="2932160" y="1275459"/>
                  </a:lnTo>
                  <a:lnTo>
                    <a:pt x="2411730" y="0"/>
                  </a:lnTo>
                  <a:lnTo>
                    <a:pt x="0" y="0"/>
                  </a:lnTo>
                  <a:lnTo>
                    <a:pt x="520384" y="1275459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158830" y="0"/>
              <a:ext cx="1129665" cy="2767965"/>
            </a:xfrm>
            <a:custGeom>
              <a:avLst/>
              <a:gdLst/>
              <a:ahLst/>
              <a:cxnLst/>
              <a:rect l="l" t="t" r="r" b="b"/>
              <a:pathLst>
                <a:path w="1129665" h="2767965">
                  <a:moveTo>
                    <a:pt x="1129168" y="2767523"/>
                  </a:moveTo>
                  <a:lnTo>
                    <a:pt x="1129168" y="0"/>
                  </a:lnTo>
                  <a:lnTo>
                    <a:pt x="0" y="0"/>
                  </a:lnTo>
                  <a:lnTo>
                    <a:pt x="1129168" y="2767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9925" y="9577723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9757" y="9577723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9107" y="9577723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88938" y="9577723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68770" y="9577723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48602" y="9577723"/>
            <a:ext cx="183682" cy="1835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49925" y="9164714"/>
            <a:ext cx="183682" cy="18355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9757" y="9164714"/>
            <a:ext cx="183682" cy="18355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609107" y="9164714"/>
            <a:ext cx="183682" cy="18355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88938" y="9164714"/>
            <a:ext cx="183682" cy="1835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68770" y="9164714"/>
            <a:ext cx="183682" cy="1835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48602" y="9164714"/>
            <a:ext cx="183682" cy="1835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49925" y="8751705"/>
            <a:ext cx="183682" cy="1835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29757" y="8751705"/>
            <a:ext cx="183682" cy="18355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09107" y="8751705"/>
            <a:ext cx="183682" cy="1835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88938" y="8751705"/>
            <a:ext cx="183682" cy="1835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68770" y="8751705"/>
            <a:ext cx="183682" cy="18355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748602" y="8751705"/>
            <a:ext cx="183682" cy="18355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8061191" y="1213625"/>
            <a:ext cx="226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6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008357" y="2493466"/>
            <a:ext cx="332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191569" y="6086352"/>
            <a:ext cx="17303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400">
                <a:solidFill>
                  <a:srgbClr val="FFFFFF"/>
                </a:solidFill>
                <a:latin typeface="Calibri"/>
                <a:cs typeface="Calibri"/>
              </a:rPr>
              <a:t>Tablas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004934" y="6114150"/>
            <a:ext cx="3390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10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009250" y="4834309"/>
            <a:ext cx="330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0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191569" y="8794629"/>
            <a:ext cx="354457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425">
                <a:solidFill>
                  <a:srgbClr val="FFFFFF"/>
                </a:solidFill>
                <a:latin typeface="Calibri"/>
                <a:cs typeface="Calibri"/>
              </a:rPr>
              <a:t>Conclusiones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014310" y="8820197"/>
            <a:ext cx="320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" b="1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906298" y="1931727"/>
            <a:ext cx="3442970" cy="1236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950" spc="240" b="1">
                <a:solidFill>
                  <a:srgbClr val="FFFFFF"/>
                </a:solidFill>
                <a:latin typeface="Tahoma"/>
                <a:cs typeface="Tahoma"/>
              </a:rPr>
              <a:t>Índice</a:t>
            </a:r>
            <a:endParaRPr sz="7950">
              <a:latin typeface="Tahoma"/>
              <a:cs typeface="Tahoma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7788453" y="7422488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59">
                <a:moveTo>
                  <a:pt x="386001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7" y="434418"/>
                </a:lnTo>
                <a:lnTo>
                  <a:pt x="0" y="385991"/>
                </a:lnTo>
                <a:lnTo>
                  <a:pt x="3007" y="337580"/>
                </a:lnTo>
                <a:lnTo>
                  <a:pt x="11788" y="290955"/>
                </a:lnTo>
                <a:lnTo>
                  <a:pt x="25981" y="246488"/>
                </a:lnTo>
                <a:lnTo>
                  <a:pt x="45225" y="204538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8"/>
                </a:lnTo>
                <a:lnTo>
                  <a:pt x="746016" y="246488"/>
                </a:lnTo>
                <a:lnTo>
                  <a:pt x="760209" y="290955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1" y="771998"/>
                </a:lnTo>
                <a:close/>
              </a:path>
            </a:pathLst>
          </a:custGeom>
          <a:solidFill>
            <a:srgbClr val="117C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9191569" y="7479703"/>
            <a:ext cx="535495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55">
                <a:solidFill>
                  <a:srgbClr val="FFFFFF"/>
                </a:solidFill>
                <a:latin typeface="Calibri"/>
                <a:cs typeface="Calibri"/>
              </a:rPr>
              <a:t>Muestra</a:t>
            </a:r>
            <a:r>
              <a:rPr dirty="0" sz="4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425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4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415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008357" y="7505274"/>
            <a:ext cx="332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7788453" y="3581100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60">
                <a:moveTo>
                  <a:pt x="386001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7" y="434418"/>
                </a:lnTo>
                <a:lnTo>
                  <a:pt x="0" y="385991"/>
                </a:lnTo>
                <a:lnTo>
                  <a:pt x="3007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1" y="771998"/>
                </a:lnTo>
                <a:close/>
              </a:path>
            </a:pathLst>
          </a:custGeom>
          <a:solidFill>
            <a:srgbClr val="117C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9191569" y="2461214"/>
            <a:ext cx="7006590" cy="300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509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9230"/>
              </a:lnSpc>
              <a:spcBef>
                <a:spcPts val="790"/>
              </a:spcBef>
            </a:pPr>
            <a:r>
              <a:rPr dirty="0" sz="4200" spc="459">
                <a:solidFill>
                  <a:srgbClr val="FFFFFF"/>
                </a:solidFill>
                <a:latin typeface="Calibri"/>
                <a:cs typeface="Calibri"/>
              </a:rPr>
              <a:t>Explicación</a:t>
            </a:r>
            <a:r>
              <a:rPr dirty="0" sz="4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470">
                <a:solidFill>
                  <a:srgbClr val="FFFFFF"/>
                </a:solidFill>
                <a:latin typeface="Calibri"/>
                <a:cs typeface="Calibri"/>
              </a:rPr>
              <a:t>competencias </a:t>
            </a:r>
            <a:r>
              <a:rPr dirty="0" sz="4200" spc="465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007018" y="3663887"/>
            <a:ext cx="335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5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999" cy="102869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099" y="1348123"/>
            <a:ext cx="183682" cy="1835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1931" y="1348123"/>
            <a:ext cx="183682" cy="1835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1762" y="1348123"/>
            <a:ext cx="183682" cy="1835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0943" y="1348123"/>
            <a:ext cx="183682" cy="1835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1594" y="1348123"/>
            <a:ext cx="183682" cy="1835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0775" y="1348123"/>
            <a:ext cx="183682" cy="1835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0606" y="1348123"/>
            <a:ext cx="183682" cy="1835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2099" y="935115"/>
            <a:ext cx="183682" cy="1835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51931" y="935115"/>
            <a:ext cx="183682" cy="1835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31762" y="935115"/>
            <a:ext cx="183682" cy="1835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11594" y="935115"/>
            <a:ext cx="183682" cy="183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90943" y="935115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0775" y="935115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0606" y="935115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72099" y="522106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51931" y="522106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31762" y="522106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11594" y="522106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0775" y="522106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90943" y="522106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50606" y="522106"/>
            <a:ext cx="183682" cy="183559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1961401" y="4708221"/>
            <a:ext cx="6327140" cy="5579110"/>
            <a:chOff x="11961401" y="4708221"/>
            <a:chExt cx="6327140" cy="5579110"/>
          </a:xfrm>
        </p:grpSpPr>
        <p:sp>
          <p:nvSpPr>
            <p:cNvPr id="25" name="object 25" descr=""/>
            <p:cNvSpPr/>
            <p:nvPr/>
          </p:nvSpPr>
          <p:spPr>
            <a:xfrm>
              <a:off x="15173670" y="4708221"/>
              <a:ext cx="3114675" cy="5579110"/>
            </a:xfrm>
            <a:custGeom>
              <a:avLst/>
              <a:gdLst/>
              <a:ahLst/>
              <a:cxnLst/>
              <a:rect l="l" t="t" r="r" b="b"/>
              <a:pathLst>
                <a:path w="3114675" h="5579109">
                  <a:moveTo>
                    <a:pt x="3114328" y="5578778"/>
                  </a:moveTo>
                  <a:lnTo>
                    <a:pt x="0" y="5578778"/>
                  </a:lnTo>
                  <a:lnTo>
                    <a:pt x="2278925" y="0"/>
                  </a:lnTo>
                  <a:lnTo>
                    <a:pt x="3114328" y="0"/>
                  </a:lnTo>
                  <a:lnTo>
                    <a:pt x="3114328" y="5578778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094714" y="5938091"/>
              <a:ext cx="3923029" cy="4349115"/>
            </a:xfrm>
            <a:custGeom>
              <a:avLst/>
              <a:gdLst/>
              <a:ahLst/>
              <a:cxnLst/>
              <a:rect l="l" t="t" r="r" b="b"/>
              <a:pathLst>
                <a:path w="3923030" h="4349115">
                  <a:moveTo>
                    <a:pt x="2146034" y="4348908"/>
                  </a:moveTo>
                  <a:lnTo>
                    <a:pt x="0" y="4348908"/>
                  </a:lnTo>
                  <a:lnTo>
                    <a:pt x="1776553" y="0"/>
                  </a:lnTo>
                  <a:lnTo>
                    <a:pt x="3922587" y="0"/>
                  </a:lnTo>
                  <a:lnTo>
                    <a:pt x="2146034" y="4348908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3027961" y="7197755"/>
              <a:ext cx="3408045" cy="3089275"/>
            </a:xfrm>
            <a:custGeom>
              <a:avLst/>
              <a:gdLst/>
              <a:ahLst/>
              <a:cxnLst/>
              <a:rect l="l" t="t" r="r" b="b"/>
              <a:pathLst>
                <a:path w="3408044" h="3089275">
                  <a:moveTo>
                    <a:pt x="2146034" y="3089244"/>
                  </a:moveTo>
                  <a:lnTo>
                    <a:pt x="0" y="3089244"/>
                  </a:lnTo>
                  <a:lnTo>
                    <a:pt x="1261978" y="0"/>
                  </a:lnTo>
                  <a:lnTo>
                    <a:pt x="3408012" y="0"/>
                  </a:lnTo>
                  <a:lnTo>
                    <a:pt x="2146034" y="3089244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961401" y="8442565"/>
              <a:ext cx="2900045" cy="1844675"/>
            </a:xfrm>
            <a:custGeom>
              <a:avLst/>
              <a:gdLst/>
              <a:ahLst/>
              <a:cxnLst/>
              <a:rect l="l" t="t" r="r" b="b"/>
              <a:pathLst>
                <a:path w="2900044" h="1844675">
                  <a:moveTo>
                    <a:pt x="2146034" y="1844434"/>
                  </a:moveTo>
                  <a:lnTo>
                    <a:pt x="0" y="1844434"/>
                  </a:lnTo>
                  <a:lnTo>
                    <a:pt x="753462" y="0"/>
                  </a:lnTo>
                  <a:lnTo>
                    <a:pt x="2899497" y="0"/>
                  </a:lnTo>
                  <a:lnTo>
                    <a:pt x="2146034" y="184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55471" y="5013995"/>
            <a:ext cx="6451600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600" spc="295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r>
              <a:rPr dirty="0" sz="2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235">
                <a:solidFill>
                  <a:srgbClr val="FFFFFF"/>
                </a:solidFill>
                <a:latin typeface="Calibri"/>
                <a:cs typeface="Calibri"/>
              </a:rPr>
              <a:t>desarrollado</a:t>
            </a:r>
            <a:r>
              <a:rPr dirty="0" sz="2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26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dirty="0" sz="2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FFFFFF"/>
                </a:solidFill>
                <a:latin typeface="Calibri"/>
                <a:cs typeface="Calibri"/>
              </a:rPr>
              <a:t>gimnasio</a:t>
            </a:r>
            <a:r>
              <a:rPr dirty="0" sz="26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295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2600" spc="220">
                <a:solidFill>
                  <a:srgbClr val="FFFFFF"/>
                </a:solidFill>
                <a:latin typeface="Calibri"/>
                <a:cs typeface="Calibri"/>
              </a:rPr>
              <a:t>calistenia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600" spc="300">
                <a:solidFill>
                  <a:srgbClr val="FFFFFF"/>
                </a:solidFill>
                <a:latin typeface="Calibri"/>
                <a:cs typeface="Calibri"/>
              </a:rPr>
              <a:t>Enfocado</a:t>
            </a:r>
            <a:r>
              <a:rPr dirty="0" sz="2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295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6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290">
                <a:solidFill>
                  <a:srgbClr val="FFFFFF"/>
                </a:solidFill>
                <a:latin typeface="Calibri"/>
                <a:cs typeface="Calibri"/>
              </a:rPr>
              <a:t>competencias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55471" y="3102974"/>
            <a:ext cx="719709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5"/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4109" y="4020725"/>
            <a:ext cx="2657474" cy="43243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96222" y="4020725"/>
            <a:ext cx="4086225" cy="43243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49925" y="9577723"/>
            <a:ext cx="183682" cy="1835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29757" y="9577723"/>
            <a:ext cx="183682" cy="1835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09107" y="9577723"/>
            <a:ext cx="183682" cy="1835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88938" y="9577723"/>
            <a:ext cx="183682" cy="1835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68770" y="9577723"/>
            <a:ext cx="183682" cy="1835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48602" y="9577723"/>
            <a:ext cx="183682" cy="1835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49925" y="9164714"/>
            <a:ext cx="183682" cy="1835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229757" y="9164714"/>
            <a:ext cx="183682" cy="1835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09107" y="9164714"/>
            <a:ext cx="183682" cy="1835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88938" y="9164714"/>
            <a:ext cx="183682" cy="183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748602" y="9164714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368770" y="9164714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849925" y="8751705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229757" y="8751705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609107" y="8751705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988938" y="8751705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368770" y="8751705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748602" y="8751705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254058"/>
            <a:ext cx="183559" cy="18368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874226"/>
            <a:ext cx="183559" cy="18368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55896" y="1494394"/>
            <a:ext cx="183559" cy="18368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2735214"/>
            <a:ext cx="183559" cy="18368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2115046"/>
            <a:ext cx="183559" cy="18368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3355383"/>
            <a:ext cx="183559" cy="18368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55896" y="3975550"/>
            <a:ext cx="183559" cy="183682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254058"/>
            <a:ext cx="183559" cy="183682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874226"/>
            <a:ext cx="183559" cy="18368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42887" y="1494394"/>
            <a:ext cx="183559" cy="18368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2115046"/>
            <a:ext cx="183559" cy="183682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2735214"/>
            <a:ext cx="183559" cy="183682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3355383"/>
            <a:ext cx="183559" cy="183682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2887" y="3975550"/>
            <a:ext cx="183559" cy="18368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254058"/>
            <a:ext cx="183559" cy="183682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874226"/>
            <a:ext cx="183559" cy="183682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9879" y="1494394"/>
            <a:ext cx="183559" cy="18368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2115046"/>
            <a:ext cx="183559" cy="18368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2735214"/>
            <a:ext cx="183559" cy="18368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3355383"/>
            <a:ext cx="183559" cy="18368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879" y="3975550"/>
            <a:ext cx="183559" cy="183682"/>
          </a:xfrm>
          <a:prstGeom prst="rect">
            <a:avLst/>
          </a:prstGeom>
        </p:spPr>
      </p:pic>
      <p:sp>
        <p:nvSpPr>
          <p:cNvPr id="43" name="object 43" descr=""/>
          <p:cNvSpPr/>
          <p:nvPr/>
        </p:nvSpPr>
        <p:spPr>
          <a:xfrm>
            <a:off x="17638467" y="91403"/>
            <a:ext cx="650875" cy="2189480"/>
          </a:xfrm>
          <a:custGeom>
            <a:avLst/>
            <a:gdLst/>
            <a:ahLst/>
            <a:cxnLst/>
            <a:rect l="l" t="t" r="r" b="b"/>
            <a:pathLst>
              <a:path w="650875" h="2189480">
                <a:moveTo>
                  <a:pt x="650864" y="265007"/>
                </a:moveTo>
                <a:lnTo>
                  <a:pt x="650864" y="2189256"/>
                </a:lnTo>
                <a:lnTo>
                  <a:pt x="0" y="1924231"/>
                </a:lnTo>
                <a:lnTo>
                  <a:pt x="0" y="0"/>
                </a:lnTo>
                <a:lnTo>
                  <a:pt x="650864" y="265007"/>
                </a:lnTo>
                <a:close/>
              </a:path>
            </a:pathLst>
          </a:custGeom>
          <a:solidFill>
            <a:srgbClr val="0D86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 descr=""/>
          <p:cNvGrpSpPr/>
          <p:nvPr/>
        </p:nvGrpSpPr>
        <p:grpSpPr>
          <a:xfrm>
            <a:off x="13070028" y="4219"/>
            <a:ext cx="5219700" cy="1822450"/>
            <a:chOff x="13070028" y="4219"/>
            <a:chExt cx="5219700" cy="1822450"/>
          </a:xfrm>
        </p:grpSpPr>
        <p:sp>
          <p:nvSpPr>
            <p:cNvPr id="45" name="object 45" descr=""/>
            <p:cNvSpPr/>
            <p:nvPr/>
          </p:nvSpPr>
          <p:spPr>
            <a:xfrm>
              <a:off x="14425429" y="4219"/>
              <a:ext cx="2599690" cy="1666875"/>
            </a:xfrm>
            <a:custGeom>
              <a:avLst/>
              <a:gdLst/>
              <a:ahLst/>
              <a:cxnLst/>
              <a:rect l="l" t="t" r="r" b="b"/>
              <a:pathLst>
                <a:path w="2599690" h="1666875">
                  <a:moveTo>
                    <a:pt x="2599230" y="173847"/>
                  </a:moveTo>
                  <a:lnTo>
                    <a:pt x="2599230" y="1666793"/>
                  </a:lnTo>
                  <a:lnTo>
                    <a:pt x="538840" y="827798"/>
                  </a:lnTo>
                  <a:lnTo>
                    <a:pt x="538840" y="219418"/>
                  </a:lnTo>
                  <a:lnTo>
                    <a:pt x="0" y="0"/>
                  </a:lnTo>
                  <a:lnTo>
                    <a:pt x="2172308" y="0"/>
                  </a:lnTo>
                  <a:lnTo>
                    <a:pt x="2599230" y="17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3070028" y="4219"/>
              <a:ext cx="3084195" cy="1822450"/>
            </a:xfrm>
            <a:custGeom>
              <a:avLst/>
              <a:gdLst/>
              <a:ahLst/>
              <a:cxnLst/>
              <a:rect l="l" t="t" r="r" b="b"/>
              <a:pathLst>
                <a:path w="3084194" h="1822450">
                  <a:moveTo>
                    <a:pt x="3083668" y="703757"/>
                  </a:moveTo>
                  <a:lnTo>
                    <a:pt x="3083668" y="1822152"/>
                  </a:lnTo>
                  <a:lnTo>
                    <a:pt x="0" y="566471"/>
                  </a:lnTo>
                  <a:lnTo>
                    <a:pt x="0" y="0"/>
                  </a:lnTo>
                  <a:lnTo>
                    <a:pt x="1355400" y="0"/>
                  </a:lnTo>
                  <a:lnTo>
                    <a:pt x="3083668" y="703757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779734" y="4219"/>
              <a:ext cx="2510155" cy="1022350"/>
            </a:xfrm>
            <a:custGeom>
              <a:avLst/>
              <a:gdLst/>
              <a:ahLst/>
              <a:cxnLst/>
              <a:rect l="l" t="t" r="r" b="b"/>
              <a:pathLst>
                <a:path w="2510155" h="1022350">
                  <a:moveTo>
                    <a:pt x="2509597" y="0"/>
                  </a:moveTo>
                  <a:lnTo>
                    <a:pt x="2509597" y="1021905"/>
                  </a:lnTo>
                  <a:lnTo>
                    <a:pt x="0" y="0"/>
                  </a:lnTo>
                  <a:lnTo>
                    <a:pt x="2509597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0" y="7498590"/>
            <a:ext cx="3289935" cy="2788920"/>
            <a:chOff x="0" y="7498590"/>
            <a:chExt cx="3289935" cy="2788920"/>
          </a:xfrm>
        </p:grpSpPr>
        <p:sp>
          <p:nvSpPr>
            <p:cNvPr id="49" name="object 49" descr=""/>
            <p:cNvSpPr/>
            <p:nvPr/>
          </p:nvSpPr>
          <p:spPr>
            <a:xfrm>
              <a:off x="0" y="7498590"/>
              <a:ext cx="2732405" cy="2788920"/>
            </a:xfrm>
            <a:custGeom>
              <a:avLst/>
              <a:gdLst/>
              <a:ahLst/>
              <a:cxnLst/>
              <a:rect l="l" t="t" r="r" b="b"/>
              <a:pathLst>
                <a:path w="2732405" h="2788920">
                  <a:moveTo>
                    <a:pt x="1593394" y="0"/>
                  </a:moveTo>
                  <a:lnTo>
                    <a:pt x="0" y="0"/>
                  </a:lnTo>
                  <a:lnTo>
                    <a:pt x="0" y="1533829"/>
                  </a:lnTo>
                  <a:lnTo>
                    <a:pt x="512337" y="2788409"/>
                  </a:lnTo>
                  <a:lnTo>
                    <a:pt x="2732077" y="2788409"/>
                  </a:lnTo>
                  <a:lnTo>
                    <a:pt x="1593394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0" y="7834402"/>
              <a:ext cx="1030605" cy="2453005"/>
            </a:xfrm>
            <a:custGeom>
              <a:avLst/>
              <a:gdLst/>
              <a:ahLst/>
              <a:cxnLst/>
              <a:rect l="l" t="t" r="r" b="b"/>
              <a:pathLst>
                <a:path w="1030605" h="2453004">
                  <a:moveTo>
                    <a:pt x="28596" y="0"/>
                  </a:moveTo>
                  <a:lnTo>
                    <a:pt x="0" y="0"/>
                  </a:lnTo>
                  <a:lnTo>
                    <a:pt x="0" y="2452597"/>
                  </a:lnTo>
                  <a:lnTo>
                    <a:pt x="1030148" y="2452597"/>
                  </a:lnTo>
                  <a:lnTo>
                    <a:pt x="28596" y="0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0" y="9126261"/>
              <a:ext cx="1746250" cy="1160780"/>
            </a:xfrm>
            <a:custGeom>
              <a:avLst/>
              <a:gdLst/>
              <a:ahLst/>
              <a:cxnLst/>
              <a:rect l="l" t="t" r="r" b="b"/>
              <a:pathLst>
                <a:path w="1746250" h="1160779">
                  <a:moveTo>
                    <a:pt x="1272165" y="0"/>
                  </a:moveTo>
                  <a:lnTo>
                    <a:pt x="0" y="0"/>
                  </a:lnTo>
                  <a:lnTo>
                    <a:pt x="0" y="1160738"/>
                  </a:lnTo>
                  <a:lnTo>
                    <a:pt x="1746170" y="1160738"/>
                  </a:lnTo>
                  <a:lnTo>
                    <a:pt x="1272165" y="0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06325" y="8876191"/>
              <a:ext cx="1683385" cy="1410970"/>
            </a:xfrm>
            <a:custGeom>
              <a:avLst/>
              <a:gdLst/>
              <a:ahLst/>
              <a:cxnLst/>
              <a:rect l="l" t="t" r="r" b="b"/>
              <a:pathLst>
                <a:path w="1683385" h="1410970">
                  <a:moveTo>
                    <a:pt x="1120430" y="0"/>
                  </a:moveTo>
                  <a:lnTo>
                    <a:pt x="0" y="0"/>
                  </a:lnTo>
                  <a:lnTo>
                    <a:pt x="576137" y="1410808"/>
                  </a:lnTo>
                  <a:lnTo>
                    <a:pt x="1683068" y="1410808"/>
                  </a:lnTo>
                  <a:lnTo>
                    <a:pt x="1120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092516" y="3934985"/>
            <a:ext cx="6655434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300" spc="28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seleccionada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85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gimnasio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2300" spc="170">
                <a:solidFill>
                  <a:srgbClr val="FFFFFF"/>
                </a:solidFill>
                <a:latin typeface="Calibri"/>
                <a:cs typeface="Calibri"/>
              </a:rPr>
              <a:t>calistenia,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está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generando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310">
                <a:solidFill>
                  <a:srgbClr val="FFFFFF"/>
                </a:solidFill>
                <a:latin typeface="Calibri"/>
                <a:cs typeface="Calibri"/>
              </a:rPr>
              <a:t>muchas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50">
                <a:solidFill>
                  <a:srgbClr val="FFFFFF"/>
                </a:solidFill>
                <a:latin typeface="Calibri"/>
                <a:cs typeface="Calibri"/>
              </a:rPr>
              <a:t>visitas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últimos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meses,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0">
                <a:solidFill>
                  <a:srgbClr val="FFFFFF"/>
                </a:solidFill>
                <a:latin typeface="Calibri"/>
                <a:cs typeface="Calibri"/>
              </a:rPr>
              <a:t>quiere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dirty="0" sz="2300" spc="225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registre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usuarios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vayan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gimnasio,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así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32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65">
                <a:solidFill>
                  <a:srgbClr val="FFFFFF"/>
                </a:solidFill>
                <a:latin typeface="Calibri"/>
                <a:cs typeface="Calibri"/>
              </a:rPr>
              <a:t>también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dirty="0" sz="2300" spc="225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35">
                <a:solidFill>
                  <a:srgbClr val="FFFFFF"/>
                </a:solidFill>
                <a:latin typeface="Calibri"/>
                <a:cs typeface="Calibri"/>
              </a:rPr>
              <a:t>cálculo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0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futuras </a:t>
            </a: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competencias.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1125" rIns="0" bIns="0" rtlCol="0" vert="horz">
            <a:spAutoFit/>
          </a:bodyPr>
          <a:lstStyle/>
          <a:p>
            <a:pPr marL="3453129">
              <a:lnSpc>
                <a:spcPct val="100000"/>
              </a:lnSpc>
              <a:spcBef>
                <a:spcPts val="100"/>
              </a:spcBef>
            </a:pPr>
            <a:r>
              <a:rPr dirty="0" spc="340"/>
              <a:t>Empresa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6155" y="2641007"/>
            <a:ext cx="6678295" cy="169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indent="-186690">
              <a:lnSpc>
                <a:spcPct val="100000"/>
              </a:lnSpc>
              <a:spcBef>
                <a:spcPts val="100"/>
              </a:spcBef>
              <a:buChar char="-"/>
              <a:tabLst>
                <a:tab pos="199390" algn="l"/>
              </a:tabLst>
            </a:pPr>
            <a:r>
              <a:rPr dirty="0" sz="2300" spc="34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competencias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realizan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0">
                <a:solidFill>
                  <a:srgbClr val="FFFFFF"/>
                </a:solidFill>
                <a:latin typeface="Calibri"/>
                <a:cs typeface="Calibri"/>
              </a:rPr>
              <a:t>ejercicios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Calibri"/>
              <a:buChar char="-"/>
            </a:pPr>
            <a:endParaRPr sz="2300">
              <a:latin typeface="Calibri"/>
              <a:cs typeface="Calibri"/>
            </a:endParaRPr>
          </a:p>
          <a:p>
            <a:pPr marL="12700" marR="5080" indent="386080">
              <a:lnSpc>
                <a:spcPct val="125000"/>
              </a:lnSpc>
              <a:buChar char="-"/>
              <a:tabLst>
                <a:tab pos="398780" algn="l"/>
                <a:tab pos="1422400" algn="l"/>
                <a:tab pos="2917825" algn="l"/>
                <a:tab pos="3795395" algn="l"/>
                <a:tab pos="5290185" algn="l"/>
                <a:tab pos="6109335" algn="l"/>
              </a:tabLst>
            </a:pP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170">
                <a:solidFill>
                  <a:srgbClr val="FFFFFF"/>
                </a:solidFill>
                <a:latin typeface="Calibri"/>
                <a:cs typeface="Calibri"/>
              </a:rPr>
              <a:t>ejercicio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165">
                <a:solidFill>
                  <a:srgbClr val="FFFFFF"/>
                </a:solidFill>
                <a:latin typeface="Calibri"/>
                <a:cs typeface="Calibri"/>
              </a:rPr>
              <a:t>está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definido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cantidad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0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defecto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6155" y="4744050"/>
            <a:ext cx="6685915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300" spc="1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300" spc="38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2300" spc="385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2300" spc="200">
                <a:solidFill>
                  <a:srgbClr val="FFFFFF"/>
                </a:solidFill>
                <a:latin typeface="Calibri"/>
                <a:cs typeface="Calibri"/>
              </a:rPr>
              <a:t>jueces</a:t>
            </a:r>
            <a:r>
              <a:rPr dirty="0" sz="2300" spc="385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gastaban</a:t>
            </a:r>
            <a:r>
              <a:rPr dirty="0" sz="2300" spc="385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2300" spc="330">
                <a:solidFill>
                  <a:srgbClr val="FFFFFF"/>
                </a:solidFill>
                <a:latin typeface="Calibri"/>
                <a:cs typeface="Calibri"/>
              </a:rPr>
              <a:t>mucho</a:t>
            </a:r>
            <a:r>
              <a:rPr dirty="0" sz="2300" spc="38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tiempo calculando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esta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 cantidad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puntos,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0">
                <a:solidFill>
                  <a:srgbClr val="FFFFFF"/>
                </a:solidFill>
                <a:latin typeface="Calibri"/>
                <a:cs typeface="Calibri"/>
              </a:rPr>
              <a:t>ejercicio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55">
                <a:solidFill>
                  <a:srgbClr val="FFFFFF"/>
                </a:solidFill>
                <a:latin typeface="Calibri"/>
                <a:cs typeface="Calibri"/>
              </a:rPr>
              <a:t>ejercicio,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4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veces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32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55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participantes,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65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Calibri"/>
                <a:cs typeface="Calibri"/>
              </a:rPr>
              <a:t>llevar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32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dirty="0" sz="2300" spc="4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medio </a:t>
            </a:r>
            <a:r>
              <a:rPr dirty="0" sz="2300" spc="235">
                <a:solidFill>
                  <a:srgbClr val="FFFFFF"/>
                </a:solidFill>
                <a:latin typeface="Calibri"/>
                <a:cs typeface="Calibri"/>
              </a:rPr>
              <a:t>día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calculando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85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puntaje.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551" y="189274"/>
            <a:ext cx="8236584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dirty="0" spc="484"/>
              <a:t>Explicación</a:t>
            </a:r>
            <a:r>
              <a:rPr dirty="0" spc="245"/>
              <a:t> </a:t>
            </a:r>
            <a:r>
              <a:rPr dirty="0" spc="635"/>
              <a:t>de </a:t>
            </a:r>
            <a:r>
              <a:rPr dirty="0" spc="440"/>
              <a:t>competencias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519084" y="3476490"/>
            <a:ext cx="4697730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Ejemplo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0">
                <a:solidFill>
                  <a:srgbClr val="FFFFFF"/>
                </a:solidFill>
                <a:latin typeface="Calibri"/>
                <a:cs typeface="Calibri"/>
              </a:rPr>
              <a:t>ejercicios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puntajes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Muscle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Calibri"/>
                <a:cs typeface="Calibri"/>
              </a:rPr>
              <a:t>Ups: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Fondos: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300" spc="240">
                <a:solidFill>
                  <a:srgbClr val="FFFFFF"/>
                </a:solidFill>
                <a:latin typeface="Calibri"/>
                <a:cs typeface="Calibri"/>
              </a:rPr>
              <a:t>Dominadas: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300" spc="165">
                <a:solidFill>
                  <a:srgbClr val="FFFFFF"/>
                </a:solidFill>
                <a:latin typeface="Calibri"/>
                <a:cs typeface="Calibri"/>
              </a:rPr>
              <a:t>Lagartijas: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-30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23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punto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519084" y="6105390"/>
            <a:ext cx="668528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Estas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40">
                <a:solidFill>
                  <a:srgbClr val="FFFFFF"/>
                </a:solidFill>
                <a:latin typeface="Calibri"/>
                <a:cs typeface="Calibri"/>
              </a:rPr>
              <a:t>cantidades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tienen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multiplicar por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cantidad</a:t>
            </a:r>
            <a:r>
              <a:rPr dirty="0" sz="2300" spc="4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0">
                <a:solidFill>
                  <a:srgbClr val="FFFFFF"/>
                </a:solidFill>
                <a:latin typeface="Calibri"/>
                <a:cs typeface="Calibri"/>
              </a:rPr>
              <a:t>repeticiones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2300" spc="4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haga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85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45">
                <a:solidFill>
                  <a:srgbClr val="FFFFFF"/>
                </a:solidFill>
                <a:latin typeface="Calibri"/>
                <a:cs typeface="Calibri"/>
              </a:rPr>
              <a:t>ejercicio.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02246" y="7919074"/>
            <a:ext cx="668655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300" spc="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eso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creó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este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proyecto,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calcular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32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25">
                <a:solidFill>
                  <a:srgbClr val="FFFFFF"/>
                </a:solidFill>
                <a:latin typeface="Calibri"/>
                <a:cs typeface="Calibri"/>
              </a:rPr>
              <a:t>rápido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fácil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cantidad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2300" spc="240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Calibri"/>
                <a:cs typeface="Calibri"/>
              </a:rPr>
              <a:t>obtenidos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participación.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578866" y="4730254"/>
            <a:ext cx="2448560" cy="2729230"/>
          </a:xfrm>
          <a:custGeom>
            <a:avLst/>
            <a:gdLst/>
            <a:ahLst/>
            <a:cxnLst/>
            <a:rect l="l" t="t" r="r" b="b"/>
            <a:pathLst>
              <a:path w="2448559" h="2729229">
                <a:moveTo>
                  <a:pt x="2147290" y="0"/>
                </a:moveTo>
                <a:lnTo>
                  <a:pt x="2114931" y="0"/>
                </a:lnTo>
                <a:lnTo>
                  <a:pt x="2114931" y="2396769"/>
                </a:lnTo>
                <a:lnTo>
                  <a:pt x="1242402" y="2396769"/>
                </a:lnTo>
                <a:lnTo>
                  <a:pt x="1242402" y="2428481"/>
                </a:lnTo>
                <a:lnTo>
                  <a:pt x="2147290" y="2428481"/>
                </a:lnTo>
                <a:lnTo>
                  <a:pt x="2147290" y="2396769"/>
                </a:lnTo>
                <a:lnTo>
                  <a:pt x="2147290" y="0"/>
                </a:lnTo>
                <a:close/>
              </a:path>
              <a:path w="2448559" h="2729229">
                <a:moveTo>
                  <a:pt x="2310092" y="1126693"/>
                </a:moveTo>
                <a:lnTo>
                  <a:pt x="2277745" y="1126693"/>
                </a:lnTo>
                <a:lnTo>
                  <a:pt x="2277745" y="2559164"/>
                </a:lnTo>
                <a:lnTo>
                  <a:pt x="687006" y="2559164"/>
                </a:lnTo>
                <a:lnTo>
                  <a:pt x="687006" y="2592159"/>
                </a:lnTo>
                <a:lnTo>
                  <a:pt x="2310092" y="2592159"/>
                </a:lnTo>
                <a:lnTo>
                  <a:pt x="2310092" y="2559164"/>
                </a:lnTo>
                <a:lnTo>
                  <a:pt x="2310092" y="1126693"/>
                </a:lnTo>
                <a:close/>
              </a:path>
              <a:path w="2448559" h="2729229">
                <a:moveTo>
                  <a:pt x="2448179" y="1957755"/>
                </a:moveTo>
                <a:lnTo>
                  <a:pt x="2415832" y="1957755"/>
                </a:lnTo>
                <a:lnTo>
                  <a:pt x="2415832" y="2697467"/>
                </a:lnTo>
                <a:lnTo>
                  <a:pt x="0" y="2697467"/>
                </a:lnTo>
                <a:lnTo>
                  <a:pt x="0" y="2729192"/>
                </a:lnTo>
                <a:lnTo>
                  <a:pt x="2448179" y="2729192"/>
                </a:lnTo>
                <a:lnTo>
                  <a:pt x="2448179" y="2697467"/>
                </a:lnTo>
                <a:lnTo>
                  <a:pt x="2448179" y="1957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015145" y="3120948"/>
            <a:ext cx="2410460" cy="2691130"/>
          </a:xfrm>
          <a:custGeom>
            <a:avLst/>
            <a:gdLst/>
            <a:ahLst/>
            <a:cxnLst/>
            <a:rect l="l" t="t" r="r" b="b"/>
            <a:pathLst>
              <a:path w="2410459" h="2691129">
                <a:moveTo>
                  <a:pt x="1187005" y="295871"/>
                </a:moveTo>
                <a:lnTo>
                  <a:pt x="296202" y="295871"/>
                </a:lnTo>
                <a:lnTo>
                  <a:pt x="296202" y="327609"/>
                </a:lnTo>
                <a:lnTo>
                  <a:pt x="296202" y="2690736"/>
                </a:lnTo>
                <a:lnTo>
                  <a:pt x="328053" y="2690736"/>
                </a:lnTo>
                <a:lnTo>
                  <a:pt x="328053" y="327609"/>
                </a:lnTo>
                <a:lnTo>
                  <a:pt x="1187005" y="327609"/>
                </a:lnTo>
                <a:lnTo>
                  <a:pt x="1187005" y="295871"/>
                </a:lnTo>
                <a:close/>
              </a:path>
              <a:path w="2410459" h="2691129">
                <a:moveTo>
                  <a:pt x="1733753" y="135864"/>
                </a:moveTo>
                <a:lnTo>
                  <a:pt x="135928" y="135864"/>
                </a:lnTo>
                <a:lnTo>
                  <a:pt x="135928" y="167614"/>
                </a:lnTo>
                <a:lnTo>
                  <a:pt x="135928" y="1580921"/>
                </a:lnTo>
                <a:lnTo>
                  <a:pt x="167779" y="1580921"/>
                </a:lnTo>
                <a:lnTo>
                  <a:pt x="167779" y="167614"/>
                </a:lnTo>
                <a:lnTo>
                  <a:pt x="1733753" y="167614"/>
                </a:lnTo>
                <a:lnTo>
                  <a:pt x="1733753" y="135864"/>
                </a:lnTo>
                <a:close/>
              </a:path>
              <a:path w="2410459" h="2691129">
                <a:moveTo>
                  <a:pt x="2410079" y="0"/>
                </a:moveTo>
                <a:lnTo>
                  <a:pt x="0" y="0"/>
                </a:lnTo>
                <a:lnTo>
                  <a:pt x="0" y="31750"/>
                </a:lnTo>
                <a:lnTo>
                  <a:pt x="0" y="760615"/>
                </a:lnTo>
                <a:lnTo>
                  <a:pt x="31838" y="760615"/>
                </a:lnTo>
                <a:lnTo>
                  <a:pt x="31838" y="31750"/>
                </a:lnTo>
                <a:lnTo>
                  <a:pt x="2410079" y="31750"/>
                </a:lnTo>
                <a:lnTo>
                  <a:pt x="2410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176210" y="5529884"/>
            <a:ext cx="2410460" cy="2691130"/>
          </a:xfrm>
          <a:custGeom>
            <a:avLst/>
            <a:gdLst/>
            <a:ahLst/>
            <a:cxnLst/>
            <a:rect l="l" t="t" r="r" b="b"/>
            <a:pathLst>
              <a:path w="2410459" h="2691129">
                <a:moveTo>
                  <a:pt x="2113864" y="0"/>
                </a:moveTo>
                <a:lnTo>
                  <a:pt x="2082012" y="0"/>
                </a:lnTo>
                <a:lnTo>
                  <a:pt x="2082012" y="2363127"/>
                </a:lnTo>
                <a:lnTo>
                  <a:pt x="1223060" y="2363127"/>
                </a:lnTo>
                <a:lnTo>
                  <a:pt x="1223060" y="2394864"/>
                </a:lnTo>
                <a:lnTo>
                  <a:pt x="2113864" y="2394864"/>
                </a:lnTo>
                <a:lnTo>
                  <a:pt x="2113864" y="2363127"/>
                </a:lnTo>
                <a:lnTo>
                  <a:pt x="2113864" y="0"/>
                </a:lnTo>
                <a:close/>
              </a:path>
              <a:path w="2410459" h="2691129">
                <a:moveTo>
                  <a:pt x="2274138" y="1109814"/>
                </a:moveTo>
                <a:lnTo>
                  <a:pt x="2242286" y="1109814"/>
                </a:lnTo>
                <a:lnTo>
                  <a:pt x="2242286" y="2523121"/>
                </a:lnTo>
                <a:lnTo>
                  <a:pt x="676313" y="2523121"/>
                </a:lnTo>
                <a:lnTo>
                  <a:pt x="676313" y="2554871"/>
                </a:lnTo>
                <a:lnTo>
                  <a:pt x="2274138" y="2554871"/>
                </a:lnTo>
                <a:lnTo>
                  <a:pt x="2274138" y="2523121"/>
                </a:lnTo>
                <a:lnTo>
                  <a:pt x="2274138" y="1109814"/>
                </a:lnTo>
                <a:close/>
              </a:path>
              <a:path w="2410459" h="2691129">
                <a:moveTo>
                  <a:pt x="2410079" y="1930120"/>
                </a:moveTo>
                <a:lnTo>
                  <a:pt x="2378227" y="1930120"/>
                </a:lnTo>
                <a:lnTo>
                  <a:pt x="2378227" y="2658986"/>
                </a:lnTo>
                <a:lnTo>
                  <a:pt x="0" y="2658986"/>
                </a:lnTo>
                <a:lnTo>
                  <a:pt x="0" y="2690736"/>
                </a:lnTo>
                <a:lnTo>
                  <a:pt x="2410079" y="2690736"/>
                </a:lnTo>
                <a:lnTo>
                  <a:pt x="2410079" y="2658986"/>
                </a:lnTo>
                <a:lnTo>
                  <a:pt x="2410079" y="1930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860306" y="7693926"/>
            <a:ext cx="1848485" cy="2072639"/>
          </a:xfrm>
          <a:custGeom>
            <a:avLst/>
            <a:gdLst/>
            <a:ahLst/>
            <a:cxnLst/>
            <a:rect l="l" t="t" r="r" b="b"/>
            <a:pathLst>
              <a:path w="1848485" h="2072640">
                <a:moveTo>
                  <a:pt x="910196" y="227825"/>
                </a:moveTo>
                <a:lnTo>
                  <a:pt x="227139" y="227825"/>
                </a:lnTo>
                <a:lnTo>
                  <a:pt x="227139" y="252006"/>
                </a:lnTo>
                <a:lnTo>
                  <a:pt x="227139" y="2072055"/>
                </a:lnTo>
                <a:lnTo>
                  <a:pt x="251561" y="2072055"/>
                </a:lnTo>
                <a:lnTo>
                  <a:pt x="251561" y="252006"/>
                </a:lnTo>
                <a:lnTo>
                  <a:pt x="910196" y="252006"/>
                </a:lnTo>
                <a:lnTo>
                  <a:pt x="910196" y="227825"/>
                </a:lnTo>
                <a:close/>
              </a:path>
              <a:path w="1848485" h="2072640">
                <a:moveTo>
                  <a:pt x="1329448" y="104368"/>
                </a:moveTo>
                <a:lnTo>
                  <a:pt x="104241" y="104368"/>
                </a:lnTo>
                <a:lnTo>
                  <a:pt x="104241" y="128549"/>
                </a:lnTo>
                <a:lnTo>
                  <a:pt x="104241" y="1216761"/>
                </a:lnTo>
                <a:lnTo>
                  <a:pt x="128663" y="1216761"/>
                </a:lnTo>
                <a:lnTo>
                  <a:pt x="128663" y="128549"/>
                </a:lnTo>
                <a:lnTo>
                  <a:pt x="1329448" y="128549"/>
                </a:lnTo>
                <a:lnTo>
                  <a:pt x="1329448" y="104368"/>
                </a:lnTo>
                <a:close/>
              </a:path>
              <a:path w="1848485" h="2072640">
                <a:moveTo>
                  <a:pt x="1848053" y="0"/>
                </a:moveTo>
                <a:lnTo>
                  <a:pt x="0" y="0"/>
                </a:lnTo>
                <a:lnTo>
                  <a:pt x="0" y="24180"/>
                </a:lnTo>
                <a:lnTo>
                  <a:pt x="0" y="585470"/>
                </a:lnTo>
                <a:lnTo>
                  <a:pt x="24422" y="585470"/>
                </a:lnTo>
                <a:lnTo>
                  <a:pt x="24422" y="24180"/>
                </a:lnTo>
                <a:lnTo>
                  <a:pt x="1848053" y="24180"/>
                </a:lnTo>
                <a:lnTo>
                  <a:pt x="18480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685631" y="7916595"/>
            <a:ext cx="1696085" cy="1901825"/>
          </a:xfrm>
          <a:custGeom>
            <a:avLst/>
            <a:gdLst/>
            <a:ahLst/>
            <a:cxnLst/>
            <a:rect l="l" t="t" r="r" b="b"/>
            <a:pathLst>
              <a:path w="1696084" h="1901825">
                <a:moveTo>
                  <a:pt x="1487233" y="0"/>
                </a:moveTo>
                <a:lnTo>
                  <a:pt x="1464818" y="0"/>
                </a:lnTo>
                <a:lnTo>
                  <a:pt x="1464818" y="1669745"/>
                </a:lnTo>
                <a:lnTo>
                  <a:pt x="860501" y="1669745"/>
                </a:lnTo>
                <a:lnTo>
                  <a:pt x="860501" y="1692643"/>
                </a:lnTo>
                <a:lnTo>
                  <a:pt x="1487233" y="1692643"/>
                </a:lnTo>
                <a:lnTo>
                  <a:pt x="1487233" y="1669745"/>
                </a:lnTo>
                <a:lnTo>
                  <a:pt x="1487233" y="0"/>
                </a:lnTo>
                <a:close/>
              </a:path>
              <a:path w="1696084" h="1901825">
                <a:moveTo>
                  <a:pt x="1599996" y="785228"/>
                </a:moveTo>
                <a:lnTo>
                  <a:pt x="1577581" y="785228"/>
                </a:lnTo>
                <a:lnTo>
                  <a:pt x="1577581" y="1783003"/>
                </a:lnTo>
                <a:lnTo>
                  <a:pt x="475830" y="1783003"/>
                </a:lnTo>
                <a:lnTo>
                  <a:pt x="475830" y="1805914"/>
                </a:lnTo>
                <a:lnTo>
                  <a:pt x="1599996" y="1805914"/>
                </a:lnTo>
                <a:lnTo>
                  <a:pt x="1599996" y="1783003"/>
                </a:lnTo>
                <a:lnTo>
                  <a:pt x="1599996" y="785228"/>
                </a:lnTo>
                <a:close/>
              </a:path>
              <a:path w="1696084" h="1901825">
                <a:moveTo>
                  <a:pt x="1695640" y="1364297"/>
                </a:moveTo>
                <a:lnTo>
                  <a:pt x="1673225" y="1364297"/>
                </a:lnTo>
                <a:lnTo>
                  <a:pt x="1673225" y="1879727"/>
                </a:lnTo>
                <a:lnTo>
                  <a:pt x="0" y="1879727"/>
                </a:lnTo>
                <a:lnTo>
                  <a:pt x="0" y="1901367"/>
                </a:lnTo>
                <a:lnTo>
                  <a:pt x="1695640" y="1901367"/>
                </a:lnTo>
                <a:lnTo>
                  <a:pt x="1695640" y="1879727"/>
                </a:lnTo>
                <a:lnTo>
                  <a:pt x="1695640" y="13642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9925" y="9577723"/>
            <a:ext cx="183682" cy="18355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9757" y="9577723"/>
            <a:ext cx="183682" cy="1835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9107" y="9577723"/>
            <a:ext cx="183682" cy="1835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88938" y="9577723"/>
            <a:ext cx="183682" cy="1835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68770" y="9577723"/>
            <a:ext cx="183682" cy="1835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48602" y="9577723"/>
            <a:ext cx="183682" cy="1835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49925" y="9164714"/>
            <a:ext cx="183682" cy="1835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9757" y="9164714"/>
            <a:ext cx="183682" cy="1835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609107" y="9164714"/>
            <a:ext cx="183682" cy="1835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88938" y="9164714"/>
            <a:ext cx="183682" cy="1835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68770" y="9164714"/>
            <a:ext cx="183682" cy="1835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48602" y="9164714"/>
            <a:ext cx="183682" cy="183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49925" y="8751705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29757" y="8751705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09107" y="8751705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88938" y="8751705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68770" y="8751705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748602" y="8751705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55896" y="254058"/>
            <a:ext cx="183559" cy="18368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55896" y="874226"/>
            <a:ext cx="183559" cy="18368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55896" y="1494394"/>
            <a:ext cx="183559" cy="18368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2115045"/>
            <a:ext cx="183559" cy="18368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2735214"/>
            <a:ext cx="183559" cy="18368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5896" y="3355382"/>
            <a:ext cx="183559" cy="18368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55896" y="3975550"/>
            <a:ext cx="183559" cy="18368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887" y="254058"/>
            <a:ext cx="183559" cy="18368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887" y="874226"/>
            <a:ext cx="183559" cy="183682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887" y="1494394"/>
            <a:ext cx="183559" cy="183682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42887" y="2115045"/>
            <a:ext cx="183559" cy="18368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42887" y="3355382"/>
            <a:ext cx="183559" cy="18368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42887" y="2735214"/>
            <a:ext cx="183559" cy="183682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2887" y="3975550"/>
            <a:ext cx="183559" cy="183682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254058"/>
            <a:ext cx="183559" cy="183682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879" y="874226"/>
            <a:ext cx="183559" cy="18368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9879" y="1494394"/>
            <a:ext cx="183559" cy="183682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879" y="2115045"/>
            <a:ext cx="183559" cy="183682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879" y="2735214"/>
            <a:ext cx="183559" cy="18368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879" y="3355382"/>
            <a:ext cx="183559" cy="18368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9879" y="3975550"/>
            <a:ext cx="183559" cy="183682"/>
          </a:xfrm>
          <a:prstGeom prst="rect">
            <a:avLst/>
          </a:prstGeom>
        </p:spPr>
      </p:pic>
      <p:sp>
        <p:nvSpPr>
          <p:cNvPr id="41" name="object 41" descr=""/>
          <p:cNvSpPr/>
          <p:nvPr/>
        </p:nvSpPr>
        <p:spPr>
          <a:xfrm>
            <a:off x="17638467" y="91404"/>
            <a:ext cx="650875" cy="2189480"/>
          </a:xfrm>
          <a:custGeom>
            <a:avLst/>
            <a:gdLst/>
            <a:ahLst/>
            <a:cxnLst/>
            <a:rect l="l" t="t" r="r" b="b"/>
            <a:pathLst>
              <a:path w="650875" h="2189480">
                <a:moveTo>
                  <a:pt x="650864" y="265007"/>
                </a:moveTo>
                <a:lnTo>
                  <a:pt x="650864" y="2189256"/>
                </a:lnTo>
                <a:lnTo>
                  <a:pt x="0" y="1924231"/>
                </a:lnTo>
                <a:lnTo>
                  <a:pt x="0" y="0"/>
                </a:lnTo>
                <a:lnTo>
                  <a:pt x="650864" y="265007"/>
                </a:lnTo>
                <a:close/>
              </a:path>
            </a:pathLst>
          </a:custGeom>
          <a:solidFill>
            <a:srgbClr val="0D86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" name="object 42" descr=""/>
          <p:cNvGrpSpPr/>
          <p:nvPr/>
        </p:nvGrpSpPr>
        <p:grpSpPr>
          <a:xfrm>
            <a:off x="13070028" y="4220"/>
            <a:ext cx="5219700" cy="1822450"/>
            <a:chOff x="13070028" y="4220"/>
            <a:chExt cx="5219700" cy="1822450"/>
          </a:xfrm>
        </p:grpSpPr>
        <p:sp>
          <p:nvSpPr>
            <p:cNvPr id="43" name="object 43" descr=""/>
            <p:cNvSpPr/>
            <p:nvPr/>
          </p:nvSpPr>
          <p:spPr>
            <a:xfrm>
              <a:off x="14425429" y="4220"/>
              <a:ext cx="2599690" cy="1666875"/>
            </a:xfrm>
            <a:custGeom>
              <a:avLst/>
              <a:gdLst/>
              <a:ahLst/>
              <a:cxnLst/>
              <a:rect l="l" t="t" r="r" b="b"/>
              <a:pathLst>
                <a:path w="2599690" h="1666875">
                  <a:moveTo>
                    <a:pt x="2599230" y="173847"/>
                  </a:moveTo>
                  <a:lnTo>
                    <a:pt x="2599230" y="1666793"/>
                  </a:lnTo>
                  <a:lnTo>
                    <a:pt x="538840" y="827798"/>
                  </a:lnTo>
                  <a:lnTo>
                    <a:pt x="538840" y="219418"/>
                  </a:lnTo>
                  <a:lnTo>
                    <a:pt x="0" y="0"/>
                  </a:lnTo>
                  <a:lnTo>
                    <a:pt x="2172308" y="0"/>
                  </a:lnTo>
                  <a:lnTo>
                    <a:pt x="2599230" y="17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3070028" y="4220"/>
              <a:ext cx="3084195" cy="1822450"/>
            </a:xfrm>
            <a:custGeom>
              <a:avLst/>
              <a:gdLst/>
              <a:ahLst/>
              <a:cxnLst/>
              <a:rect l="l" t="t" r="r" b="b"/>
              <a:pathLst>
                <a:path w="3084194" h="1822450">
                  <a:moveTo>
                    <a:pt x="3083668" y="703757"/>
                  </a:moveTo>
                  <a:lnTo>
                    <a:pt x="3083668" y="1822152"/>
                  </a:lnTo>
                  <a:lnTo>
                    <a:pt x="0" y="566471"/>
                  </a:lnTo>
                  <a:lnTo>
                    <a:pt x="0" y="0"/>
                  </a:lnTo>
                  <a:lnTo>
                    <a:pt x="1355400" y="0"/>
                  </a:lnTo>
                  <a:lnTo>
                    <a:pt x="3083668" y="703757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5779734" y="4220"/>
              <a:ext cx="2510155" cy="1022350"/>
            </a:xfrm>
            <a:custGeom>
              <a:avLst/>
              <a:gdLst/>
              <a:ahLst/>
              <a:cxnLst/>
              <a:rect l="l" t="t" r="r" b="b"/>
              <a:pathLst>
                <a:path w="2510155" h="1022350">
                  <a:moveTo>
                    <a:pt x="2509597" y="0"/>
                  </a:moveTo>
                  <a:lnTo>
                    <a:pt x="2509597" y="1021905"/>
                  </a:lnTo>
                  <a:lnTo>
                    <a:pt x="0" y="0"/>
                  </a:lnTo>
                  <a:lnTo>
                    <a:pt x="2509597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 descr=""/>
          <p:cNvGrpSpPr/>
          <p:nvPr/>
        </p:nvGrpSpPr>
        <p:grpSpPr>
          <a:xfrm>
            <a:off x="0" y="7498589"/>
            <a:ext cx="3289935" cy="2788920"/>
            <a:chOff x="0" y="7498589"/>
            <a:chExt cx="3289935" cy="2788920"/>
          </a:xfrm>
        </p:grpSpPr>
        <p:sp>
          <p:nvSpPr>
            <p:cNvPr id="47" name="object 47" descr=""/>
            <p:cNvSpPr/>
            <p:nvPr/>
          </p:nvSpPr>
          <p:spPr>
            <a:xfrm>
              <a:off x="0" y="7498589"/>
              <a:ext cx="2732405" cy="2788920"/>
            </a:xfrm>
            <a:custGeom>
              <a:avLst/>
              <a:gdLst/>
              <a:ahLst/>
              <a:cxnLst/>
              <a:rect l="l" t="t" r="r" b="b"/>
              <a:pathLst>
                <a:path w="2732405" h="2788920">
                  <a:moveTo>
                    <a:pt x="1593394" y="0"/>
                  </a:moveTo>
                  <a:lnTo>
                    <a:pt x="0" y="0"/>
                  </a:lnTo>
                  <a:lnTo>
                    <a:pt x="0" y="1533829"/>
                  </a:lnTo>
                  <a:lnTo>
                    <a:pt x="512337" y="2788410"/>
                  </a:lnTo>
                  <a:lnTo>
                    <a:pt x="2732078" y="2788410"/>
                  </a:lnTo>
                  <a:lnTo>
                    <a:pt x="1593394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0" y="7834401"/>
              <a:ext cx="1030605" cy="2453005"/>
            </a:xfrm>
            <a:custGeom>
              <a:avLst/>
              <a:gdLst/>
              <a:ahLst/>
              <a:cxnLst/>
              <a:rect l="l" t="t" r="r" b="b"/>
              <a:pathLst>
                <a:path w="1030605" h="2453004">
                  <a:moveTo>
                    <a:pt x="28596" y="0"/>
                  </a:moveTo>
                  <a:lnTo>
                    <a:pt x="0" y="0"/>
                  </a:lnTo>
                  <a:lnTo>
                    <a:pt x="0" y="2452598"/>
                  </a:lnTo>
                  <a:lnTo>
                    <a:pt x="1030149" y="2452598"/>
                  </a:lnTo>
                  <a:lnTo>
                    <a:pt x="28596" y="0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9126260"/>
              <a:ext cx="1746250" cy="1160780"/>
            </a:xfrm>
            <a:custGeom>
              <a:avLst/>
              <a:gdLst/>
              <a:ahLst/>
              <a:cxnLst/>
              <a:rect l="l" t="t" r="r" b="b"/>
              <a:pathLst>
                <a:path w="1746250" h="1160779">
                  <a:moveTo>
                    <a:pt x="1272165" y="0"/>
                  </a:moveTo>
                  <a:lnTo>
                    <a:pt x="0" y="0"/>
                  </a:lnTo>
                  <a:lnTo>
                    <a:pt x="0" y="1160739"/>
                  </a:lnTo>
                  <a:lnTo>
                    <a:pt x="1746171" y="1160739"/>
                  </a:lnTo>
                  <a:lnTo>
                    <a:pt x="1272165" y="0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606325" y="8876190"/>
              <a:ext cx="1683385" cy="1410970"/>
            </a:xfrm>
            <a:custGeom>
              <a:avLst/>
              <a:gdLst/>
              <a:ahLst/>
              <a:cxnLst/>
              <a:rect l="l" t="t" r="r" b="b"/>
              <a:pathLst>
                <a:path w="1683385" h="1410970">
                  <a:moveTo>
                    <a:pt x="1120430" y="0"/>
                  </a:moveTo>
                  <a:lnTo>
                    <a:pt x="0" y="0"/>
                  </a:lnTo>
                  <a:lnTo>
                    <a:pt x="576137" y="1410809"/>
                  </a:lnTo>
                  <a:lnTo>
                    <a:pt x="1683068" y="1410809"/>
                  </a:lnTo>
                  <a:lnTo>
                    <a:pt x="1120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/>
          <p:nvPr/>
        </p:nvSpPr>
        <p:spPr>
          <a:xfrm>
            <a:off x="2705150" y="4872887"/>
            <a:ext cx="2800985" cy="4114165"/>
          </a:xfrm>
          <a:custGeom>
            <a:avLst/>
            <a:gdLst/>
            <a:ahLst/>
            <a:cxnLst/>
            <a:rect l="l" t="t" r="r" b="b"/>
            <a:pathLst>
              <a:path w="2800985" h="4114165">
                <a:moveTo>
                  <a:pt x="775728" y="452221"/>
                </a:moveTo>
                <a:lnTo>
                  <a:pt x="580682" y="452221"/>
                </a:lnTo>
                <a:lnTo>
                  <a:pt x="532803" y="455206"/>
                </a:lnTo>
                <a:lnTo>
                  <a:pt x="486664" y="463931"/>
                </a:lnTo>
                <a:lnTo>
                  <a:pt x="442658" y="478015"/>
                </a:lnTo>
                <a:lnTo>
                  <a:pt x="401129" y="497116"/>
                </a:lnTo>
                <a:lnTo>
                  <a:pt x="362432" y="520865"/>
                </a:lnTo>
                <a:lnTo>
                  <a:pt x="326936" y="548906"/>
                </a:lnTo>
                <a:lnTo>
                  <a:pt x="295008" y="580872"/>
                </a:lnTo>
                <a:lnTo>
                  <a:pt x="267004" y="616407"/>
                </a:lnTo>
                <a:lnTo>
                  <a:pt x="243268" y="655129"/>
                </a:lnTo>
                <a:lnTo>
                  <a:pt x="224193" y="696709"/>
                </a:lnTo>
                <a:lnTo>
                  <a:pt x="210108" y="740765"/>
                </a:lnTo>
                <a:lnTo>
                  <a:pt x="201396" y="786942"/>
                </a:lnTo>
                <a:lnTo>
                  <a:pt x="198424" y="834872"/>
                </a:lnTo>
                <a:lnTo>
                  <a:pt x="198424" y="3988130"/>
                </a:lnTo>
                <a:lnTo>
                  <a:pt x="125603" y="3988130"/>
                </a:lnTo>
                <a:lnTo>
                  <a:pt x="107937" y="3991724"/>
                </a:lnTo>
                <a:lnTo>
                  <a:pt x="93459" y="4001503"/>
                </a:lnTo>
                <a:lnTo>
                  <a:pt x="83680" y="4015994"/>
                </a:lnTo>
                <a:lnTo>
                  <a:pt x="80086" y="4033685"/>
                </a:lnTo>
                <a:lnTo>
                  <a:pt x="40055" y="4033685"/>
                </a:lnTo>
                <a:lnTo>
                  <a:pt x="24498" y="4036847"/>
                </a:lnTo>
                <a:lnTo>
                  <a:pt x="11760" y="4045458"/>
                </a:lnTo>
                <a:lnTo>
                  <a:pt x="3162" y="4058208"/>
                </a:lnTo>
                <a:lnTo>
                  <a:pt x="0" y="4073779"/>
                </a:lnTo>
                <a:lnTo>
                  <a:pt x="3162" y="4089336"/>
                </a:lnTo>
                <a:lnTo>
                  <a:pt x="11760" y="4102087"/>
                </a:lnTo>
                <a:lnTo>
                  <a:pt x="24498" y="4110698"/>
                </a:lnTo>
                <a:lnTo>
                  <a:pt x="40055" y="4113860"/>
                </a:lnTo>
                <a:lnTo>
                  <a:pt x="466001" y="4113860"/>
                </a:lnTo>
                <a:lnTo>
                  <a:pt x="481558" y="4110698"/>
                </a:lnTo>
                <a:lnTo>
                  <a:pt x="494284" y="4102087"/>
                </a:lnTo>
                <a:lnTo>
                  <a:pt x="502894" y="4089336"/>
                </a:lnTo>
                <a:lnTo>
                  <a:pt x="506056" y="4073779"/>
                </a:lnTo>
                <a:lnTo>
                  <a:pt x="502894" y="4058208"/>
                </a:lnTo>
                <a:lnTo>
                  <a:pt x="494284" y="4045458"/>
                </a:lnTo>
                <a:lnTo>
                  <a:pt x="481558" y="4036847"/>
                </a:lnTo>
                <a:lnTo>
                  <a:pt x="466001" y="4033685"/>
                </a:lnTo>
                <a:lnTo>
                  <a:pt x="425958" y="4033685"/>
                </a:lnTo>
                <a:lnTo>
                  <a:pt x="422363" y="4015994"/>
                </a:lnTo>
                <a:lnTo>
                  <a:pt x="412584" y="4001503"/>
                </a:lnTo>
                <a:lnTo>
                  <a:pt x="398106" y="3991724"/>
                </a:lnTo>
                <a:lnTo>
                  <a:pt x="380441" y="3988130"/>
                </a:lnTo>
                <a:lnTo>
                  <a:pt x="307619" y="3988130"/>
                </a:lnTo>
                <a:lnTo>
                  <a:pt x="307619" y="834872"/>
                </a:lnTo>
                <a:lnTo>
                  <a:pt x="312039" y="785799"/>
                </a:lnTo>
                <a:lnTo>
                  <a:pt x="324739" y="739597"/>
                </a:lnTo>
                <a:lnTo>
                  <a:pt x="344957" y="697026"/>
                </a:lnTo>
                <a:lnTo>
                  <a:pt x="371919" y="658876"/>
                </a:lnTo>
                <a:lnTo>
                  <a:pt x="404850" y="625906"/>
                </a:lnTo>
                <a:lnTo>
                  <a:pt x="442963" y="598919"/>
                </a:lnTo>
                <a:lnTo>
                  <a:pt x="485495" y="578675"/>
                </a:lnTo>
                <a:lnTo>
                  <a:pt x="531660" y="565962"/>
                </a:lnTo>
                <a:lnTo>
                  <a:pt x="580669" y="561543"/>
                </a:lnTo>
                <a:lnTo>
                  <a:pt x="766686" y="561543"/>
                </a:lnTo>
                <a:lnTo>
                  <a:pt x="766686" y="496366"/>
                </a:lnTo>
                <a:lnTo>
                  <a:pt x="767295" y="484771"/>
                </a:lnTo>
                <a:lnTo>
                  <a:pt x="769035" y="473506"/>
                </a:lnTo>
                <a:lnTo>
                  <a:pt x="771880" y="462635"/>
                </a:lnTo>
                <a:lnTo>
                  <a:pt x="775728" y="452221"/>
                </a:lnTo>
                <a:close/>
              </a:path>
              <a:path w="2800985" h="4114165">
                <a:moveTo>
                  <a:pt x="1645221" y="245999"/>
                </a:moveTo>
                <a:lnTo>
                  <a:pt x="1640230" y="196418"/>
                </a:lnTo>
                <a:lnTo>
                  <a:pt x="1625904" y="150241"/>
                </a:lnTo>
                <a:lnTo>
                  <a:pt x="1603260" y="108458"/>
                </a:lnTo>
                <a:lnTo>
                  <a:pt x="1573250" y="72047"/>
                </a:lnTo>
                <a:lnTo>
                  <a:pt x="1536877" y="42011"/>
                </a:lnTo>
                <a:lnTo>
                  <a:pt x="1495132" y="19329"/>
                </a:lnTo>
                <a:lnTo>
                  <a:pt x="1449006" y="5003"/>
                </a:lnTo>
                <a:lnTo>
                  <a:pt x="1399476" y="0"/>
                </a:lnTo>
                <a:lnTo>
                  <a:pt x="1349959" y="5003"/>
                </a:lnTo>
                <a:lnTo>
                  <a:pt x="1303832" y="19329"/>
                </a:lnTo>
                <a:lnTo>
                  <a:pt x="1262087" y="42011"/>
                </a:lnTo>
                <a:lnTo>
                  <a:pt x="1225715" y="72047"/>
                </a:lnTo>
                <a:lnTo>
                  <a:pt x="1195705" y="108458"/>
                </a:lnTo>
                <a:lnTo>
                  <a:pt x="1173048" y="150241"/>
                </a:lnTo>
                <a:lnTo>
                  <a:pt x="1158735" y="196418"/>
                </a:lnTo>
                <a:lnTo>
                  <a:pt x="1153731" y="245999"/>
                </a:lnTo>
                <a:lnTo>
                  <a:pt x="1159281" y="298196"/>
                </a:lnTo>
                <a:lnTo>
                  <a:pt x="1175156" y="346544"/>
                </a:lnTo>
                <a:lnTo>
                  <a:pt x="1200175" y="389890"/>
                </a:lnTo>
                <a:lnTo>
                  <a:pt x="1233195" y="427075"/>
                </a:lnTo>
                <a:lnTo>
                  <a:pt x="1565757" y="427075"/>
                </a:lnTo>
                <a:lnTo>
                  <a:pt x="1598777" y="389890"/>
                </a:lnTo>
                <a:lnTo>
                  <a:pt x="1623809" y="346544"/>
                </a:lnTo>
                <a:lnTo>
                  <a:pt x="1639671" y="298196"/>
                </a:lnTo>
                <a:lnTo>
                  <a:pt x="1645221" y="245999"/>
                </a:lnTo>
                <a:close/>
              </a:path>
              <a:path w="2800985" h="4114165">
                <a:moveTo>
                  <a:pt x="1817966" y="452221"/>
                </a:moveTo>
                <a:lnTo>
                  <a:pt x="982662" y="452221"/>
                </a:lnTo>
                <a:lnTo>
                  <a:pt x="986510" y="462635"/>
                </a:lnTo>
                <a:lnTo>
                  <a:pt x="989342" y="473506"/>
                </a:lnTo>
                <a:lnTo>
                  <a:pt x="991082" y="484771"/>
                </a:lnTo>
                <a:lnTo>
                  <a:pt x="991679" y="496366"/>
                </a:lnTo>
                <a:lnTo>
                  <a:pt x="991679" y="561543"/>
                </a:lnTo>
                <a:lnTo>
                  <a:pt x="1808949" y="561543"/>
                </a:lnTo>
                <a:lnTo>
                  <a:pt x="1808949" y="496366"/>
                </a:lnTo>
                <a:lnTo>
                  <a:pt x="1809546" y="484771"/>
                </a:lnTo>
                <a:lnTo>
                  <a:pt x="1811286" y="473506"/>
                </a:lnTo>
                <a:lnTo>
                  <a:pt x="1814118" y="462635"/>
                </a:lnTo>
                <a:lnTo>
                  <a:pt x="1817966" y="452221"/>
                </a:lnTo>
                <a:close/>
              </a:path>
              <a:path w="2800985" h="4114165">
                <a:moveTo>
                  <a:pt x="2008809" y="496366"/>
                </a:moveTo>
                <a:lnTo>
                  <a:pt x="2001939" y="462318"/>
                </a:lnTo>
                <a:lnTo>
                  <a:pt x="1983206" y="434517"/>
                </a:lnTo>
                <a:lnTo>
                  <a:pt x="1955444" y="415772"/>
                </a:lnTo>
                <a:lnTo>
                  <a:pt x="1921433" y="408901"/>
                </a:lnTo>
                <a:lnTo>
                  <a:pt x="1887423" y="415772"/>
                </a:lnTo>
                <a:lnTo>
                  <a:pt x="1859648" y="434517"/>
                </a:lnTo>
                <a:lnTo>
                  <a:pt x="1840928" y="462318"/>
                </a:lnTo>
                <a:lnTo>
                  <a:pt x="1834057" y="496366"/>
                </a:lnTo>
                <a:lnTo>
                  <a:pt x="1834057" y="716076"/>
                </a:lnTo>
                <a:lnTo>
                  <a:pt x="1727530" y="590448"/>
                </a:lnTo>
                <a:lnTo>
                  <a:pt x="1723771" y="586689"/>
                </a:lnTo>
                <a:lnTo>
                  <a:pt x="1076858" y="586689"/>
                </a:lnTo>
                <a:lnTo>
                  <a:pt x="1073086" y="590448"/>
                </a:lnTo>
                <a:lnTo>
                  <a:pt x="966571" y="716064"/>
                </a:lnTo>
                <a:lnTo>
                  <a:pt x="966571" y="496366"/>
                </a:lnTo>
                <a:lnTo>
                  <a:pt x="959700" y="462318"/>
                </a:lnTo>
                <a:lnTo>
                  <a:pt x="940981" y="434517"/>
                </a:lnTo>
                <a:lnTo>
                  <a:pt x="913206" y="415772"/>
                </a:lnTo>
                <a:lnTo>
                  <a:pt x="879195" y="408901"/>
                </a:lnTo>
                <a:lnTo>
                  <a:pt x="845185" y="415772"/>
                </a:lnTo>
                <a:lnTo>
                  <a:pt x="817410" y="434517"/>
                </a:lnTo>
                <a:lnTo>
                  <a:pt x="798690" y="462318"/>
                </a:lnTo>
                <a:lnTo>
                  <a:pt x="791819" y="496366"/>
                </a:lnTo>
                <a:lnTo>
                  <a:pt x="791819" y="955306"/>
                </a:lnTo>
                <a:lnTo>
                  <a:pt x="802462" y="996048"/>
                </a:lnTo>
                <a:lnTo>
                  <a:pt x="828446" y="1025436"/>
                </a:lnTo>
                <a:lnTo>
                  <a:pt x="864539" y="1040472"/>
                </a:lnTo>
                <a:lnTo>
                  <a:pt x="882269" y="1041730"/>
                </a:lnTo>
                <a:lnTo>
                  <a:pt x="891717" y="1040853"/>
                </a:lnTo>
                <a:lnTo>
                  <a:pt x="934427" y="1021943"/>
                </a:lnTo>
                <a:lnTo>
                  <a:pt x="1104049" y="824217"/>
                </a:lnTo>
                <a:lnTo>
                  <a:pt x="1104049" y="2457932"/>
                </a:lnTo>
                <a:lnTo>
                  <a:pt x="1110932" y="2500668"/>
                </a:lnTo>
                <a:lnTo>
                  <a:pt x="1130096" y="2537764"/>
                </a:lnTo>
                <a:lnTo>
                  <a:pt x="1159332" y="2567025"/>
                </a:lnTo>
                <a:lnTo>
                  <a:pt x="1196403" y="2586215"/>
                </a:lnTo>
                <a:lnTo>
                  <a:pt x="1239075" y="2593098"/>
                </a:lnTo>
                <a:lnTo>
                  <a:pt x="1281747" y="2586215"/>
                </a:lnTo>
                <a:lnTo>
                  <a:pt x="1318818" y="2567025"/>
                </a:lnTo>
                <a:lnTo>
                  <a:pt x="1348054" y="2537764"/>
                </a:lnTo>
                <a:lnTo>
                  <a:pt x="1367231" y="2500668"/>
                </a:lnTo>
                <a:lnTo>
                  <a:pt x="1374114" y="2457932"/>
                </a:lnTo>
                <a:lnTo>
                  <a:pt x="1374114" y="1471015"/>
                </a:lnTo>
                <a:lnTo>
                  <a:pt x="1424736" y="1471015"/>
                </a:lnTo>
                <a:lnTo>
                  <a:pt x="1424736" y="2457932"/>
                </a:lnTo>
                <a:lnTo>
                  <a:pt x="1431620" y="2500668"/>
                </a:lnTo>
                <a:lnTo>
                  <a:pt x="1450797" y="2537764"/>
                </a:lnTo>
                <a:lnTo>
                  <a:pt x="1480032" y="2567025"/>
                </a:lnTo>
                <a:lnTo>
                  <a:pt x="1517091" y="2586215"/>
                </a:lnTo>
                <a:lnTo>
                  <a:pt x="1559763" y="2593098"/>
                </a:lnTo>
                <a:lnTo>
                  <a:pt x="1602447" y="2586215"/>
                </a:lnTo>
                <a:lnTo>
                  <a:pt x="1639519" y="2567025"/>
                </a:lnTo>
                <a:lnTo>
                  <a:pt x="1668754" y="2537764"/>
                </a:lnTo>
                <a:lnTo>
                  <a:pt x="1687931" y="2500668"/>
                </a:lnTo>
                <a:lnTo>
                  <a:pt x="1694815" y="2457932"/>
                </a:lnTo>
                <a:lnTo>
                  <a:pt x="1694815" y="822236"/>
                </a:lnTo>
                <a:lnTo>
                  <a:pt x="1855304" y="1011491"/>
                </a:lnTo>
                <a:lnTo>
                  <a:pt x="1888070" y="1035126"/>
                </a:lnTo>
                <a:lnTo>
                  <a:pt x="1924215" y="1041730"/>
                </a:lnTo>
                <a:lnTo>
                  <a:pt x="1936000" y="1040472"/>
                </a:lnTo>
                <a:lnTo>
                  <a:pt x="1972106" y="1025461"/>
                </a:lnTo>
                <a:lnTo>
                  <a:pt x="1999462" y="993597"/>
                </a:lnTo>
                <a:lnTo>
                  <a:pt x="2008809" y="954278"/>
                </a:lnTo>
                <a:lnTo>
                  <a:pt x="2008809" y="496366"/>
                </a:lnTo>
                <a:close/>
              </a:path>
              <a:path w="2800985" h="4114165">
                <a:moveTo>
                  <a:pt x="2800642" y="4073779"/>
                </a:moveTo>
                <a:lnTo>
                  <a:pt x="2797479" y="4058208"/>
                </a:lnTo>
                <a:lnTo>
                  <a:pt x="2788869" y="4045458"/>
                </a:lnTo>
                <a:lnTo>
                  <a:pt x="2776143" y="4036847"/>
                </a:lnTo>
                <a:lnTo>
                  <a:pt x="2760586" y="4033685"/>
                </a:lnTo>
                <a:lnTo>
                  <a:pt x="2720530" y="4033685"/>
                </a:lnTo>
                <a:lnTo>
                  <a:pt x="2716949" y="4015994"/>
                </a:lnTo>
                <a:lnTo>
                  <a:pt x="2707170" y="4001503"/>
                </a:lnTo>
                <a:lnTo>
                  <a:pt x="2692692" y="3991724"/>
                </a:lnTo>
                <a:lnTo>
                  <a:pt x="2675026" y="3988130"/>
                </a:lnTo>
                <a:lnTo>
                  <a:pt x="2602204" y="3988130"/>
                </a:lnTo>
                <a:lnTo>
                  <a:pt x="2602204" y="834872"/>
                </a:lnTo>
                <a:lnTo>
                  <a:pt x="2599220" y="786942"/>
                </a:lnTo>
                <a:lnTo>
                  <a:pt x="2590508" y="740765"/>
                </a:lnTo>
                <a:lnTo>
                  <a:pt x="2576436" y="696709"/>
                </a:lnTo>
                <a:lnTo>
                  <a:pt x="2557361" y="655129"/>
                </a:lnTo>
                <a:lnTo>
                  <a:pt x="2533624" y="616407"/>
                </a:lnTo>
                <a:lnTo>
                  <a:pt x="2505621" y="580872"/>
                </a:lnTo>
                <a:lnTo>
                  <a:pt x="2473680" y="548906"/>
                </a:lnTo>
                <a:lnTo>
                  <a:pt x="2438196" y="520865"/>
                </a:lnTo>
                <a:lnTo>
                  <a:pt x="2399500" y="497116"/>
                </a:lnTo>
                <a:lnTo>
                  <a:pt x="2357971" y="478015"/>
                </a:lnTo>
                <a:lnTo>
                  <a:pt x="2313952" y="463931"/>
                </a:lnTo>
                <a:lnTo>
                  <a:pt x="2267826" y="455206"/>
                </a:lnTo>
                <a:lnTo>
                  <a:pt x="2219947" y="452221"/>
                </a:lnTo>
                <a:lnTo>
                  <a:pt x="2024900" y="452221"/>
                </a:lnTo>
                <a:lnTo>
                  <a:pt x="2028761" y="462635"/>
                </a:lnTo>
                <a:lnTo>
                  <a:pt x="2031593" y="473506"/>
                </a:lnTo>
                <a:lnTo>
                  <a:pt x="2033333" y="484771"/>
                </a:lnTo>
                <a:lnTo>
                  <a:pt x="2033930" y="496366"/>
                </a:lnTo>
                <a:lnTo>
                  <a:pt x="2033930" y="561543"/>
                </a:lnTo>
                <a:lnTo>
                  <a:pt x="2219972" y="561543"/>
                </a:lnTo>
                <a:lnTo>
                  <a:pt x="2268982" y="565962"/>
                </a:lnTo>
                <a:lnTo>
                  <a:pt x="2315146" y="578675"/>
                </a:lnTo>
                <a:lnTo>
                  <a:pt x="2357666" y="598919"/>
                </a:lnTo>
                <a:lnTo>
                  <a:pt x="2395791" y="625906"/>
                </a:lnTo>
                <a:lnTo>
                  <a:pt x="2428722" y="658876"/>
                </a:lnTo>
                <a:lnTo>
                  <a:pt x="2455684" y="697026"/>
                </a:lnTo>
                <a:lnTo>
                  <a:pt x="2475903" y="739597"/>
                </a:lnTo>
                <a:lnTo>
                  <a:pt x="2488603" y="785799"/>
                </a:lnTo>
                <a:lnTo>
                  <a:pt x="2493010" y="834872"/>
                </a:lnTo>
                <a:lnTo>
                  <a:pt x="2493010" y="3988130"/>
                </a:lnTo>
                <a:lnTo>
                  <a:pt x="2420201" y="3988130"/>
                </a:lnTo>
                <a:lnTo>
                  <a:pt x="2402522" y="3991724"/>
                </a:lnTo>
                <a:lnTo>
                  <a:pt x="2388057" y="4001503"/>
                </a:lnTo>
                <a:lnTo>
                  <a:pt x="2378278" y="4015994"/>
                </a:lnTo>
                <a:lnTo>
                  <a:pt x="2374684" y="4033685"/>
                </a:lnTo>
                <a:lnTo>
                  <a:pt x="2334641" y="4033685"/>
                </a:lnTo>
                <a:lnTo>
                  <a:pt x="2319083" y="4036847"/>
                </a:lnTo>
                <a:lnTo>
                  <a:pt x="2306345" y="4045458"/>
                </a:lnTo>
                <a:lnTo>
                  <a:pt x="2297747" y="4058208"/>
                </a:lnTo>
                <a:lnTo>
                  <a:pt x="2294585" y="4073779"/>
                </a:lnTo>
                <a:lnTo>
                  <a:pt x="2297747" y="4089336"/>
                </a:lnTo>
                <a:lnTo>
                  <a:pt x="2306345" y="4102087"/>
                </a:lnTo>
                <a:lnTo>
                  <a:pt x="2319083" y="4110698"/>
                </a:lnTo>
                <a:lnTo>
                  <a:pt x="2334641" y="4113860"/>
                </a:lnTo>
                <a:lnTo>
                  <a:pt x="2760586" y="4113860"/>
                </a:lnTo>
                <a:lnTo>
                  <a:pt x="2776143" y="4110698"/>
                </a:lnTo>
                <a:lnTo>
                  <a:pt x="2788869" y="4102087"/>
                </a:lnTo>
                <a:lnTo>
                  <a:pt x="2797479" y="4089336"/>
                </a:lnTo>
                <a:lnTo>
                  <a:pt x="2800642" y="4073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1157883" y="8108731"/>
            <a:ext cx="2131060" cy="859790"/>
          </a:xfrm>
          <a:custGeom>
            <a:avLst/>
            <a:gdLst/>
            <a:ahLst/>
            <a:cxnLst/>
            <a:rect l="l" t="t" r="r" b="b"/>
            <a:pathLst>
              <a:path w="2131059" h="859790">
                <a:moveTo>
                  <a:pt x="263923" y="859532"/>
                </a:moveTo>
                <a:lnTo>
                  <a:pt x="195214" y="858853"/>
                </a:lnTo>
                <a:lnTo>
                  <a:pt x="149671" y="852719"/>
                </a:lnTo>
                <a:lnTo>
                  <a:pt x="108061" y="836938"/>
                </a:lnTo>
                <a:lnTo>
                  <a:pt x="71554" y="812726"/>
                </a:lnTo>
                <a:lnTo>
                  <a:pt x="41324" y="781304"/>
                </a:lnTo>
                <a:lnTo>
                  <a:pt x="18540" y="743888"/>
                </a:lnTo>
                <a:lnTo>
                  <a:pt x="4375" y="701697"/>
                </a:lnTo>
                <a:lnTo>
                  <a:pt x="0" y="655949"/>
                </a:lnTo>
                <a:lnTo>
                  <a:pt x="6133" y="610415"/>
                </a:lnTo>
                <a:lnTo>
                  <a:pt x="21914" y="568809"/>
                </a:lnTo>
                <a:lnTo>
                  <a:pt x="46125" y="532304"/>
                </a:lnTo>
                <a:lnTo>
                  <a:pt x="77547" y="502073"/>
                </a:lnTo>
                <a:lnTo>
                  <a:pt x="114961" y="479287"/>
                </a:lnTo>
                <a:lnTo>
                  <a:pt x="157151" y="465120"/>
                </a:lnTo>
                <a:lnTo>
                  <a:pt x="202897" y="460744"/>
                </a:lnTo>
                <a:lnTo>
                  <a:pt x="248695" y="461285"/>
                </a:lnTo>
                <a:lnTo>
                  <a:pt x="324233" y="460824"/>
                </a:lnTo>
                <a:lnTo>
                  <a:pt x="384323" y="459214"/>
                </a:lnTo>
                <a:lnTo>
                  <a:pt x="444062" y="456566"/>
                </a:lnTo>
                <a:lnTo>
                  <a:pt x="503336" y="452954"/>
                </a:lnTo>
                <a:lnTo>
                  <a:pt x="562032" y="448454"/>
                </a:lnTo>
                <a:lnTo>
                  <a:pt x="620034" y="443141"/>
                </a:lnTo>
                <a:lnTo>
                  <a:pt x="677229" y="437090"/>
                </a:lnTo>
                <a:lnTo>
                  <a:pt x="733502" y="430376"/>
                </a:lnTo>
                <a:lnTo>
                  <a:pt x="788739" y="423074"/>
                </a:lnTo>
                <a:lnTo>
                  <a:pt x="842825" y="415260"/>
                </a:lnTo>
                <a:lnTo>
                  <a:pt x="895647" y="407009"/>
                </a:lnTo>
                <a:lnTo>
                  <a:pt x="947089" y="398396"/>
                </a:lnTo>
                <a:lnTo>
                  <a:pt x="997038" y="389497"/>
                </a:lnTo>
                <a:lnTo>
                  <a:pt x="1045379" y="380385"/>
                </a:lnTo>
                <a:lnTo>
                  <a:pt x="1091999" y="371138"/>
                </a:lnTo>
                <a:lnTo>
                  <a:pt x="1136782" y="361829"/>
                </a:lnTo>
                <a:lnTo>
                  <a:pt x="1179614" y="352534"/>
                </a:lnTo>
                <a:lnTo>
                  <a:pt x="1220381" y="343329"/>
                </a:lnTo>
                <a:lnTo>
                  <a:pt x="1258969" y="334288"/>
                </a:lnTo>
                <a:lnTo>
                  <a:pt x="1329149" y="317000"/>
                </a:lnTo>
                <a:lnTo>
                  <a:pt x="1389241" y="301273"/>
                </a:lnTo>
                <a:lnTo>
                  <a:pt x="1399319" y="262649"/>
                </a:lnTo>
                <a:lnTo>
                  <a:pt x="1414731" y="225239"/>
                </a:lnTo>
                <a:lnTo>
                  <a:pt x="1436246" y="189517"/>
                </a:lnTo>
                <a:lnTo>
                  <a:pt x="1464629" y="155954"/>
                </a:lnTo>
                <a:lnTo>
                  <a:pt x="1500650" y="125022"/>
                </a:lnTo>
                <a:lnTo>
                  <a:pt x="1545075" y="97195"/>
                </a:lnTo>
                <a:lnTo>
                  <a:pt x="1598672" y="72943"/>
                </a:lnTo>
                <a:lnTo>
                  <a:pt x="1655543" y="56985"/>
                </a:lnTo>
                <a:lnTo>
                  <a:pt x="1709978" y="42918"/>
                </a:lnTo>
                <a:lnTo>
                  <a:pt x="1762297" y="30716"/>
                </a:lnTo>
                <a:lnTo>
                  <a:pt x="1812827" y="20351"/>
                </a:lnTo>
                <a:lnTo>
                  <a:pt x="1861889" y="11794"/>
                </a:lnTo>
                <a:lnTo>
                  <a:pt x="1909808" y="5020"/>
                </a:lnTo>
                <a:lnTo>
                  <a:pt x="1956906" y="0"/>
                </a:lnTo>
                <a:lnTo>
                  <a:pt x="1948552" y="24722"/>
                </a:lnTo>
                <a:lnTo>
                  <a:pt x="1943659" y="47569"/>
                </a:lnTo>
                <a:lnTo>
                  <a:pt x="1941327" y="68282"/>
                </a:lnTo>
                <a:lnTo>
                  <a:pt x="1940654" y="86600"/>
                </a:lnTo>
                <a:lnTo>
                  <a:pt x="1941030" y="101497"/>
                </a:lnTo>
                <a:lnTo>
                  <a:pt x="1947084" y="150666"/>
                </a:lnTo>
                <a:lnTo>
                  <a:pt x="1956332" y="191357"/>
                </a:lnTo>
                <a:lnTo>
                  <a:pt x="1969453" y="235890"/>
                </a:lnTo>
                <a:lnTo>
                  <a:pt x="1986890" y="285502"/>
                </a:lnTo>
                <a:lnTo>
                  <a:pt x="2009086" y="341429"/>
                </a:lnTo>
                <a:lnTo>
                  <a:pt x="2036485" y="404908"/>
                </a:lnTo>
                <a:lnTo>
                  <a:pt x="2057026" y="449868"/>
                </a:lnTo>
                <a:lnTo>
                  <a:pt x="2079603" y="497479"/>
                </a:lnTo>
                <a:lnTo>
                  <a:pt x="2104243" y="547809"/>
                </a:lnTo>
                <a:lnTo>
                  <a:pt x="2130973" y="600924"/>
                </a:lnTo>
                <a:lnTo>
                  <a:pt x="2081813" y="599690"/>
                </a:lnTo>
                <a:lnTo>
                  <a:pt x="2031994" y="599298"/>
                </a:lnTo>
                <a:lnTo>
                  <a:pt x="1981740" y="599939"/>
                </a:lnTo>
                <a:lnTo>
                  <a:pt x="1931275" y="601804"/>
                </a:lnTo>
                <a:lnTo>
                  <a:pt x="1880823" y="605081"/>
                </a:lnTo>
                <a:lnTo>
                  <a:pt x="1830609" y="609962"/>
                </a:lnTo>
                <a:lnTo>
                  <a:pt x="1780855" y="616635"/>
                </a:lnTo>
                <a:lnTo>
                  <a:pt x="1731787" y="625291"/>
                </a:lnTo>
                <a:lnTo>
                  <a:pt x="1683628" y="636120"/>
                </a:lnTo>
                <a:lnTo>
                  <a:pt x="1636603" y="649313"/>
                </a:lnTo>
                <a:lnTo>
                  <a:pt x="1611373" y="654583"/>
                </a:lnTo>
                <a:lnTo>
                  <a:pt x="1588068" y="658648"/>
                </a:lnTo>
                <a:lnTo>
                  <a:pt x="1520544" y="678043"/>
                </a:lnTo>
                <a:lnTo>
                  <a:pt x="1460662" y="694245"/>
                </a:lnTo>
                <a:lnTo>
                  <a:pt x="1389858" y="712335"/>
                </a:lnTo>
                <a:lnTo>
                  <a:pt x="1350620" y="721892"/>
                </a:lnTo>
                <a:lnTo>
                  <a:pt x="1308963" y="731688"/>
                </a:lnTo>
                <a:lnTo>
                  <a:pt x="1264991" y="741642"/>
                </a:lnTo>
                <a:lnTo>
                  <a:pt x="1218807" y="751678"/>
                </a:lnTo>
                <a:lnTo>
                  <a:pt x="1170516" y="761717"/>
                </a:lnTo>
                <a:lnTo>
                  <a:pt x="1120222" y="771681"/>
                </a:lnTo>
                <a:lnTo>
                  <a:pt x="1068029" y="781492"/>
                </a:lnTo>
                <a:lnTo>
                  <a:pt x="1014039" y="791071"/>
                </a:lnTo>
                <a:lnTo>
                  <a:pt x="958358" y="800341"/>
                </a:lnTo>
                <a:lnTo>
                  <a:pt x="901089" y="809223"/>
                </a:lnTo>
                <a:lnTo>
                  <a:pt x="842336" y="817640"/>
                </a:lnTo>
                <a:lnTo>
                  <a:pt x="782203" y="825512"/>
                </a:lnTo>
                <a:lnTo>
                  <a:pt x="720794" y="832763"/>
                </a:lnTo>
                <a:lnTo>
                  <a:pt x="658213" y="839313"/>
                </a:lnTo>
                <a:lnTo>
                  <a:pt x="594563" y="845085"/>
                </a:lnTo>
                <a:lnTo>
                  <a:pt x="529948" y="850000"/>
                </a:lnTo>
                <a:lnTo>
                  <a:pt x="464473" y="853980"/>
                </a:lnTo>
                <a:lnTo>
                  <a:pt x="398241" y="856948"/>
                </a:lnTo>
                <a:lnTo>
                  <a:pt x="331357" y="858824"/>
                </a:lnTo>
                <a:lnTo>
                  <a:pt x="263923" y="859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3128054" y="8020112"/>
            <a:ext cx="756920" cy="966469"/>
          </a:xfrm>
          <a:custGeom>
            <a:avLst/>
            <a:gdLst/>
            <a:ahLst/>
            <a:cxnLst/>
            <a:rect l="l" t="t" r="r" b="b"/>
            <a:pathLst>
              <a:path w="756919" h="966470">
                <a:moveTo>
                  <a:pt x="626160" y="380466"/>
                </a:moveTo>
                <a:lnTo>
                  <a:pt x="615188" y="340956"/>
                </a:lnTo>
                <a:lnTo>
                  <a:pt x="591604" y="305600"/>
                </a:lnTo>
                <a:lnTo>
                  <a:pt x="549465" y="261721"/>
                </a:lnTo>
                <a:lnTo>
                  <a:pt x="505040" y="217500"/>
                </a:lnTo>
                <a:lnTo>
                  <a:pt x="450926" y="166357"/>
                </a:lnTo>
                <a:lnTo>
                  <a:pt x="420293" y="139001"/>
                </a:lnTo>
                <a:lnTo>
                  <a:pt x="388620" y="112064"/>
                </a:lnTo>
                <a:lnTo>
                  <a:pt x="358495" y="87934"/>
                </a:lnTo>
                <a:lnTo>
                  <a:pt x="327812" y="65252"/>
                </a:lnTo>
                <a:lnTo>
                  <a:pt x="294932" y="43599"/>
                </a:lnTo>
                <a:lnTo>
                  <a:pt x="259664" y="24371"/>
                </a:lnTo>
                <a:lnTo>
                  <a:pt x="218528" y="8280"/>
                </a:lnTo>
                <a:lnTo>
                  <a:pt x="163080" y="0"/>
                </a:lnTo>
                <a:lnTo>
                  <a:pt x="148107" y="660"/>
                </a:lnTo>
                <a:lnTo>
                  <a:pt x="97294" y="13500"/>
                </a:lnTo>
                <a:lnTo>
                  <a:pt x="51625" y="44170"/>
                </a:lnTo>
                <a:lnTo>
                  <a:pt x="20142" y="86194"/>
                </a:lnTo>
                <a:lnTo>
                  <a:pt x="3162" y="137058"/>
                </a:lnTo>
                <a:lnTo>
                  <a:pt x="0" y="175234"/>
                </a:lnTo>
                <a:lnTo>
                  <a:pt x="330" y="187998"/>
                </a:lnTo>
                <a:lnTo>
                  <a:pt x="5689" y="232854"/>
                </a:lnTo>
                <a:lnTo>
                  <a:pt x="17106" y="281495"/>
                </a:lnTo>
                <a:lnTo>
                  <a:pt x="33896" y="334848"/>
                </a:lnTo>
                <a:lnTo>
                  <a:pt x="59613" y="402793"/>
                </a:lnTo>
                <a:lnTo>
                  <a:pt x="75387" y="440626"/>
                </a:lnTo>
                <a:lnTo>
                  <a:pt x="93218" y="481482"/>
                </a:lnTo>
                <a:lnTo>
                  <a:pt x="110147" y="518604"/>
                </a:lnTo>
                <a:lnTo>
                  <a:pt x="128701" y="558025"/>
                </a:lnTo>
                <a:lnTo>
                  <a:pt x="148920" y="599821"/>
                </a:lnTo>
                <a:lnTo>
                  <a:pt x="170865" y="644067"/>
                </a:lnTo>
                <a:lnTo>
                  <a:pt x="194589" y="690841"/>
                </a:lnTo>
                <a:lnTo>
                  <a:pt x="234937" y="768413"/>
                </a:lnTo>
                <a:lnTo>
                  <a:pt x="279869" y="852512"/>
                </a:lnTo>
                <a:lnTo>
                  <a:pt x="304126" y="897102"/>
                </a:lnTo>
                <a:lnTo>
                  <a:pt x="353872" y="948156"/>
                </a:lnTo>
                <a:lnTo>
                  <a:pt x="420751" y="966165"/>
                </a:lnTo>
                <a:lnTo>
                  <a:pt x="436905" y="965174"/>
                </a:lnTo>
                <a:lnTo>
                  <a:pt x="484276" y="949896"/>
                </a:lnTo>
                <a:lnTo>
                  <a:pt x="517829" y="923823"/>
                </a:lnTo>
                <a:lnTo>
                  <a:pt x="540766" y="889812"/>
                </a:lnTo>
                <a:lnTo>
                  <a:pt x="552183" y="850811"/>
                </a:lnTo>
                <a:lnTo>
                  <a:pt x="551243" y="809802"/>
                </a:lnTo>
                <a:lnTo>
                  <a:pt x="537070" y="769759"/>
                </a:lnTo>
                <a:lnTo>
                  <a:pt x="502577" y="706158"/>
                </a:lnTo>
                <a:lnTo>
                  <a:pt x="478243" y="660603"/>
                </a:lnTo>
                <a:lnTo>
                  <a:pt x="455409" y="617220"/>
                </a:lnTo>
                <a:lnTo>
                  <a:pt x="434035" y="575970"/>
                </a:lnTo>
                <a:lnTo>
                  <a:pt x="388188" y="484822"/>
                </a:lnTo>
                <a:lnTo>
                  <a:pt x="367868" y="442849"/>
                </a:lnTo>
                <a:lnTo>
                  <a:pt x="345528" y="395147"/>
                </a:lnTo>
                <a:lnTo>
                  <a:pt x="327660" y="355434"/>
                </a:lnTo>
                <a:lnTo>
                  <a:pt x="307200" y="307187"/>
                </a:lnTo>
                <a:lnTo>
                  <a:pt x="325716" y="319684"/>
                </a:lnTo>
                <a:lnTo>
                  <a:pt x="341376" y="332828"/>
                </a:lnTo>
                <a:lnTo>
                  <a:pt x="353733" y="346570"/>
                </a:lnTo>
                <a:lnTo>
                  <a:pt x="362331" y="360870"/>
                </a:lnTo>
                <a:lnTo>
                  <a:pt x="378447" y="396138"/>
                </a:lnTo>
                <a:lnTo>
                  <a:pt x="396176" y="433654"/>
                </a:lnTo>
                <a:lnTo>
                  <a:pt x="415442" y="473329"/>
                </a:lnTo>
                <a:lnTo>
                  <a:pt x="436206" y="515061"/>
                </a:lnTo>
                <a:lnTo>
                  <a:pt x="479425" y="527761"/>
                </a:lnTo>
                <a:lnTo>
                  <a:pt x="494372" y="528637"/>
                </a:lnTo>
                <a:lnTo>
                  <a:pt x="518502" y="526427"/>
                </a:lnTo>
                <a:lnTo>
                  <a:pt x="564286" y="508711"/>
                </a:lnTo>
                <a:lnTo>
                  <a:pt x="610755" y="459663"/>
                </a:lnTo>
                <a:lnTo>
                  <a:pt x="624649" y="421068"/>
                </a:lnTo>
                <a:lnTo>
                  <a:pt x="626160" y="380466"/>
                </a:lnTo>
                <a:close/>
              </a:path>
              <a:path w="756919" h="966470">
                <a:moveTo>
                  <a:pt x="756920" y="458558"/>
                </a:moveTo>
                <a:lnTo>
                  <a:pt x="752386" y="417664"/>
                </a:lnTo>
                <a:lnTo>
                  <a:pt x="742340" y="376174"/>
                </a:lnTo>
                <a:lnTo>
                  <a:pt x="726694" y="334949"/>
                </a:lnTo>
                <a:lnTo>
                  <a:pt x="705307" y="294805"/>
                </a:lnTo>
                <a:lnTo>
                  <a:pt x="678091" y="256603"/>
                </a:lnTo>
                <a:lnTo>
                  <a:pt x="644944" y="221157"/>
                </a:lnTo>
                <a:lnTo>
                  <a:pt x="605751" y="189318"/>
                </a:lnTo>
                <a:lnTo>
                  <a:pt x="560400" y="161925"/>
                </a:lnTo>
                <a:lnTo>
                  <a:pt x="508800" y="139801"/>
                </a:lnTo>
                <a:lnTo>
                  <a:pt x="446836" y="123050"/>
                </a:lnTo>
                <a:lnTo>
                  <a:pt x="470801" y="144551"/>
                </a:lnTo>
                <a:lnTo>
                  <a:pt x="521741" y="192620"/>
                </a:lnTo>
                <a:lnTo>
                  <a:pt x="564616" y="235102"/>
                </a:lnTo>
                <a:lnTo>
                  <a:pt x="596112" y="267474"/>
                </a:lnTo>
                <a:lnTo>
                  <a:pt x="638098" y="320852"/>
                </a:lnTo>
                <a:lnTo>
                  <a:pt x="652526" y="360451"/>
                </a:lnTo>
                <a:lnTo>
                  <a:pt x="656310" y="401853"/>
                </a:lnTo>
                <a:lnTo>
                  <a:pt x="649541" y="442823"/>
                </a:lnTo>
                <a:lnTo>
                  <a:pt x="632294" y="481203"/>
                </a:lnTo>
                <a:lnTo>
                  <a:pt x="604659" y="514781"/>
                </a:lnTo>
                <a:lnTo>
                  <a:pt x="553669" y="546925"/>
                </a:lnTo>
                <a:lnTo>
                  <a:pt x="494385" y="558126"/>
                </a:lnTo>
                <a:lnTo>
                  <a:pt x="484517" y="557796"/>
                </a:lnTo>
                <a:lnTo>
                  <a:pt x="474751" y="556831"/>
                </a:lnTo>
                <a:lnTo>
                  <a:pt x="465074" y="555282"/>
                </a:lnTo>
                <a:lnTo>
                  <a:pt x="455523" y="553186"/>
                </a:lnTo>
                <a:lnTo>
                  <a:pt x="492874" y="625157"/>
                </a:lnTo>
                <a:lnTo>
                  <a:pt x="533819" y="702068"/>
                </a:lnTo>
                <a:lnTo>
                  <a:pt x="581342" y="690079"/>
                </a:lnTo>
                <a:lnTo>
                  <a:pt x="625767" y="671626"/>
                </a:lnTo>
                <a:lnTo>
                  <a:pt x="665810" y="647179"/>
                </a:lnTo>
                <a:lnTo>
                  <a:pt x="700151" y="617156"/>
                </a:lnTo>
                <a:lnTo>
                  <a:pt x="727506" y="582002"/>
                </a:lnTo>
                <a:lnTo>
                  <a:pt x="746569" y="542150"/>
                </a:lnTo>
                <a:lnTo>
                  <a:pt x="756043" y="498030"/>
                </a:lnTo>
                <a:lnTo>
                  <a:pt x="756920" y="4585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3964037" y="8089546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639286" y="456144"/>
                </a:moveTo>
                <a:lnTo>
                  <a:pt x="617706" y="499928"/>
                </a:lnTo>
                <a:lnTo>
                  <a:pt x="589935" y="540071"/>
                </a:lnTo>
                <a:lnTo>
                  <a:pt x="556575" y="575705"/>
                </a:lnTo>
                <a:lnTo>
                  <a:pt x="518348" y="606058"/>
                </a:lnTo>
                <a:lnTo>
                  <a:pt x="476082" y="630474"/>
                </a:lnTo>
                <a:lnTo>
                  <a:pt x="430691" y="648423"/>
                </a:lnTo>
                <a:lnTo>
                  <a:pt x="383158" y="659518"/>
                </a:lnTo>
                <a:lnTo>
                  <a:pt x="334512" y="663517"/>
                </a:lnTo>
                <a:lnTo>
                  <a:pt x="318231" y="663254"/>
                </a:lnTo>
                <a:lnTo>
                  <a:pt x="269740" y="657685"/>
                </a:lnTo>
                <a:lnTo>
                  <a:pt x="222591" y="645062"/>
                </a:lnTo>
                <a:lnTo>
                  <a:pt x="177804" y="625656"/>
                </a:lnTo>
                <a:lnTo>
                  <a:pt x="136350" y="599888"/>
                </a:lnTo>
                <a:lnTo>
                  <a:pt x="99125" y="568316"/>
                </a:lnTo>
                <a:lnTo>
                  <a:pt x="66935" y="531623"/>
                </a:lnTo>
                <a:lnTo>
                  <a:pt x="40479" y="490603"/>
                </a:lnTo>
                <a:lnTo>
                  <a:pt x="20326" y="446146"/>
                </a:lnTo>
                <a:lnTo>
                  <a:pt x="6915" y="399212"/>
                </a:lnTo>
                <a:lnTo>
                  <a:pt x="535" y="350818"/>
                </a:lnTo>
                <a:lnTo>
                  <a:pt x="0" y="334543"/>
                </a:lnTo>
                <a:lnTo>
                  <a:pt x="263" y="318261"/>
                </a:lnTo>
                <a:lnTo>
                  <a:pt x="5833" y="269766"/>
                </a:lnTo>
                <a:lnTo>
                  <a:pt x="18457" y="222613"/>
                </a:lnTo>
                <a:lnTo>
                  <a:pt x="37863" y="177823"/>
                </a:lnTo>
                <a:lnTo>
                  <a:pt x="63630" y="136366"/>
                </a:lnTo>
                <a:lnTo>
                  <a:pt x="95202" y="99138"/>
                </a:lnTo>
                <a:lnTo>
                  <a:pt x="131893" y="66945"/>
                </a:lnTo>
                <a:lnTo>
                  <a:pt x="172911" y="40485"/>
                </a:lnTo>
                <a:lnTo>
                  <a:pt x="217367" y="20330"/>
                </a:lnTo>
                <a:lnTo>
                  <a:pt x="264298" y="6917"/>
                </a:lnTo>
                <a:lnTo>
                  <a:pt x="312689" y="535"/>
                </a:lnTo>
                <a:lnTo>
                  <a:pt x="328964" y="0"/>
                </a:lnTo>
                <a:lnTo>
                  <a:pt x="345245" y="262"/>
                </a:lnTo>
                <a:lnTo>
                  <a:pt x="393736" y="5831"/>
                </a:lnTo>
                <a:lnTo>
                  <a:pt x="440885" y="18454"/>
                </a:lnTo>
                <a:lnTo>
                  <a:pt x="485672" y="37860"/>
                </a:lnTo>
                <a:lnTo>
                  <a:pt x="527126" y="63628"/>
                </a:lnTo>
                <a:lnTo>
                  <a:pt x="564351" y="95200"/>
                </a:lnTo>
                <a:lnTo>
                  <a:pt x="596540" y="131893"/>
                </a:lnTo>
                <a:lnTo>
                  <a:pt x="622997" y="172912"/>
                </a:lnTo>
                <a:lnTo>
                  <a:pt x="643150" y="217370"/>
                </a:lnTo>
                <a:lnTo>
                  <a:pt x="656561" y="264304"/>
                </a:lnTo>
                <a:lnTo>
                  <a:pt x="662941" y="312698"/>
                </a:lnTo>
                <a:lnTo>
                  <a:pt x="663476" y="328973"/>
                </a:lnTo>
                <a:lnTo>
                  <a:pt x="663213" y="345255"/>
                </a:lnTo>
                <a:lnTo>
                  <a:pt x="657643" y="393750"/>
                </a:lnTo>
                <a:lnTo>
                  <a:pt x="645019" y="440902"/>
                </a:lnTo>
                <a:lnTo>
                  <a:pt x="639286" y="456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7110746" y="7035799"/>
            <a:ext cx="1604645" cy="1948180"/>
          </a:xfrm>
          <a:custGeom>
            <a:avLst/>
            <a:gdLst/>
            <a:ahLst/>
            <a:cxnLst/>
            <a:rect l="l" t="t" r="r" b="b"/>
            <a:pathLst>
              <a:path w="1604645" h="1948179">
                <a:moveTo>
                  <a:pt x="839828" y="195"/>
                </a:moveTo>
                <a:lnTo>
                  <a:pt x="664259" y="195"/>
                </a:lnTo>
                <a:lnTo>
                  <a:pt x="664259" y="0"/>
                </a:lnTo>
                <a:lnTo>
                  <a:pt x="839828" y="0"/>
                </a:lnTo>
                <a:lnTo>
                  <a:pt x="839828" y="195"/>
                </a:lnTo>
                <a:close/>
              </a:path>
              <a:path w="1604645" h="1948179">
                <a:moveTo>
                  <a:pt x="839828" y="1726677"/>
                </a:moveTo>
                <a:lnTo>
                  <a:pt x="664259" y="1726677"/>
                </a:lnTo>
                <a:lnTo>
                  <a:pt x="664259" y="150341"/>
                </a:lnTo>
                <a:lnTo>
                  <a:pt x="74655" y="150341"/>
                </a:lnTo>
                <a:lnTo>
                  <a:pt x="0" y="195"/>
                </a:lnTo>
                <a:lnTo>
                  <a:pt x="1451182" y="195"/>
                </a:lnTo>
                <a:lnTo>
                  <a:pt x="1460919" y="15640"/>
                </a:lnTo>
                <a:lnTo>
                  <a:pt x="752044" y="15640"/>
                </a:lnTo>
                <a:lnTo>
                  <a:pt x="725229" y="21059"/>
                </a:lnTo>
                <a:lnTo>
                  <a:pt x="703302" y="35825"/>
                </a:lnTo>
                <a:lnTo>
                  <a:pt x="688502" y="57703"/>
                </a:lnTo>
                <a:lnTo>
                  <a:pt x="683070" y="84457"/>
                </a:lnTo>
                <a:lnTo>
                  <a:pt x="688502" y="111210"/>
                </a:lnTo>
                <a:lnTo>
                  <a:pt x="703302" y="133088"/>
                </a:lnTo>
                <a:lnTo>
                  <a:pt x="725229" y="147854"/>
                </a:lnTo>
                <a:lnTo>
                  <a:pt x="752044" y="153273"/>
                </a:lnTo>
                <a:lnTo>
                  <a:pt x="839828" y="153273"/>
                </a:lnTo>
                <a:lnTo>
                  <a:pt x="839828" y="1726677"/>
                </a:lnTo>
                <a:close/>
              </a:path>
              <a:path w="1604645" h="1948179">
                <a:moveTo>
                  <a:pt x="839828" y="153273"/>
                </a:moveTo>
                <a:lnTo>
                  <a:pt x="752044" y="153273"/>
                </a:lnTo>
                <a:lnTo>
                  <a:pt x="778940" y="147854"/>
                </a:lnTo>
                <a:lnTo>
                  <a:pt x="800859" y="133088"/>
                </a:lnTo>
                <a:lnTo>
                  <a:pt x="815613" y="111210"/>
                </a:lnTo>
                <a:lnTo>
                  <a:pt x="821017" y="84457"/>
                </a:lnTo>
                <a:lnTo>
                  <a:pt x="815613" y="57703"/>
                </a:lnTo>
                <a:lnTo>
                  <a:pt x="800859" y="35825"/>
                </a:lnTo>
                <a:lnTo>
                  <a:pt x="778940" y="21059"/>
                </a:lnTo>
                <a:lnTo>
                  <a:pt x="752044" y="15640"/>
                </a:lnTo>
                <a:lnTo>
                  <a:pt x="1460919" y="15640"/>
                </a:lnTo>
                <a:lnTo>
                  <a:pt x="1501344" y="79764"/>
                </a:lnTo>
                <a:lnTo>
                  <a:pt x="1535219" y="117496"/>
                </a:lnTo>
                <a:lnTo>
                  <a:pt x="1579527" y="141739"/>
                </a:lnTo>
                <a:lnTo>
                  <a:pt x="1604217" y="150341"/>
                </a:lnTo>
                <a:lnTo>
                  <a:pt x="839828" y="150341"/>
                </a:lnTo>
                <a:lnTo>
                  <a:pt x="839828" y="153273"/>
                </a:lnTo>
                <a:close/>
              </a:path>
              <a:path w="1604645" h="1948179">
                <a:moveTo>
                  <a:pt x="1262093" y="1947790"/>
                </a:moveTo>
                <a:lnTo>
                  <a:pt x="242190" y="1947790"/>
                </a:lnTo>
                <a:lnTo>
                  <a:pt x="242190" y="1726677"/>
                </a:lnTo>
                <a:lnTo>
                  <a:pt x="1262093" y="1726677"/>
                </a:lnTo>
                <a:lnTo>
                  <a:pt x="1262093" y="1770274"/>
                </a:lnTo>
                <a:lnTo>
                  <a:pt x="752044" y="1770274"/>
                </a:lnTo>
                <a:lnTo>
                  <a:pt x="725229" y="1775693"/>
                </a:lnTo>
                <a:lnTo>
                  <a:pt x="703302" y="1790459"/>
                </a:lnTo>
                <a:lnTo>
                  <a:pt x="688502" y="1812337"/>
                </a:lnTo>
                <a:lnTo>
                  <a:pt x="683070" y="1839090"/>
                </a:lnTo>
                <a:lnTo>
                  <a:pt x="688502" y="1865926"/>
                </a:lnTo>
                <a:lnTo>
                  <a:pt x="703302" y="1887795"/>
                </a:lnTo>
                <a:lnTo>
                  <a:pt x="725229" y="1902516"/>
                </a:lnTo>
                <a:lnTo>
                  <a:pt x="752044" y="1907907"/>
                </a:lnTo>
                <a:lnTo>
                  <a:pt x="1262093" y="1907907"/>
                </a:lnTo>
                <a:lnTo>
                  <a:pt x="1262093" y="1947790"/>
                </a:lnTo>
                <a:close/>
              </a:path>
              <a:path w="1604645" h="1948179">
                <a:moveTo>
                  <a:pt x="1262093" y="1907907"/>
                </a:moveTo>
                <a:lnTo>
                  <a:pt x="752044" y="1907907"/>
                </a:lnTo>
                <a:lnTo>
                  <a:pt x="778940" y="1902516"/>
                </a:lnTo>
                <a:lnTo>
                  <a:pt x="800859" y="1887795"/>
                </a:lnTo>
                <a:lnTo>
                  <a:pt x="815613" y="1865926"/>
                </a:lnTo>
                <a:lnTo>
                  <a:pt x="821017" y="1839090"/>
                </a:lnTo>
                <a:lnTo>
                  <a:pt x="815613" y="1812337"/>
                </a:lnTo>
                <a:lnTo>
                  <a:pt x="800859" y="1790459"/>
                </a:lnTo>
                <a:lnTo>
                  <a:pt x="778940" y="1775693"/>
                </a:lnTo>
                <a:lnTo>
                  <a:pt x="752044" y="1770274"/>
                </a:lnTo>
                <a:lnTo>
                  <a:pt x="1262093" y="1770274"/>
                </a:lnTo>
                <a:lnTo>
                  <a:pt x="1262093" y="1907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9166816" y="7035995"/>
            <a:ext cx="391795" cy="150495"/>
          </a:xfrm>
          <a:custGeom>
            <a:avLst/>
            <a:gdLst/>
            <a:ahLst/>
            <a:cxnLst/>
            <a:rect l="l" t="t" r="r" b="b"/>
            <a:pathLst>
              <a:path w="391795" h="150495">
                <a:moveTo>
                  <a:pt x="391305" y="150145"/>
                </a:moveTo>
                <a:lnTo>
                  <a:pt x="49182" y="150145"/>
                </a:lnTo>
                <a:lnTo>
                  <a:pt x="53374" y="124428"/>
                </a:lnTo>
                <a:lnTo>
                  <a:pt x="53028" y="98655"/>
                </a:lnTo>
                <a:lnTo>
                  <a:pt x="38797" y="49071"/>
                </a:lnTo>
                <a:lnTo>
                  <a:pt x="11490" y="10416"/>
                </a:lnTo>
                <a:lnTo>
                  <a:pt x="0" y="0"/>
                </a:lnTo>
                <a:lnTo>
                  <a:pt x="316062" y="0"/>
                </a:lnTo>
                <a:lnTo>
                  <a:pt x="391305" y="150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 descr=""/>
          <p:cNvGrpSpPr/>
          <p:nvPr/>
        </p:nvGrpSpPr>
        <p:grpSpPr>
          <a:xfrm>
            <a:off x="8270947" y="6129465"/>
            <a:ext cx="637540" cy="856615"/>
            <a:chOff x="8270947" y="6129465"/>
            <a:chExt cx="637540" cy="856615"/>
          </a:xfrm>
        </p:grpSpPr>
        <p:sp>
          <p:nvSpPr>
            <p:cNvPr id="58" name="object 58" descr=""/>
            <p:cNvSpPr/>
            <p:nvPr/>
          </p:nvSpPr>
          <p:spPr>
            <a:xfrm>
              <a:off x="8270939" y="6129476"/>
              <a:ext cx="637540" cy="856615"/>
            </a:xfrm>
            <a:custGeom>
              <a:avLst/>
              <a:gdLst/>
              <a:ahLst/>
              <a:cxnLst/>
              <a:rect l="l" t="t" r="r" b="b"/>
              <a:pathLst>
                <a:path w="637540" h="856615">
                  <a:moveTo>
                    <a:pt x="259435" y="856475"/>
                  </a:moveTo>
                  <a:lnTo>
                    <a:pt x="149504" y="682282"/>
                  </a:lnTo>
                  <a:lnTo>
                    <a:pt x="130733" y="638073"/>
                  </a:lnTo>
                  <a:lnTo>
                    <a:pt x="126822" y="591769"/>
                  </a:lnTo>
                  <a:lnTo>
                    <a:pt x="137020" y="546836"/>
                  </a:lnTo>
                  <a:lnTo>
                    <a:pt x="160578" y="506780"/>
                  </a:lnTo>
                  <a:lnTo>
                    <a:pt x="196735" y="475056"/>
                  </a:lnTo>
                  <a:lnTo>
                    <a:pt x="237299" y="457657"/>
                  </a:lnTo>
                  <a:lnTo>
                    <a:pt x="190398" y="463423"/>
                  </a:lnTo>
                  <a:lnTo>
                    <a:pt x="146977" y="479577"/>
                  </a:lnTo>
                  <a:lnTo>
                    <a:pt x="108610" y="504990"/>
                  </a:lnTo>
                  <a:lnTo>
                    <a:pt x="76860" y="538492"/>
                  </a:lnTo>
                  <a:lnTo>
                    <a:pt x="53327" y="578942"/>
                  </a:lnTo>
                  <a:lnTo>
                    <a:pt x="39585" y="625195"/>
                  </a:lnTo>
                  <a:lnTo>
                    <a:pt x="0" y="856475"/>
                  </a:lnTo>
                  <a:lnTo>
                    <a:pt x="259435" y="856475"/>
                  </a:lnTo>
                  <a:close/>
                </a:path>
                <a:path w="637540" h="856615">
                  <a:moveTo>
                    <a:pt x="637400" y="222529"/>
                  </a:moveTo>
                  <a:lnTo>
                    <a:pt x="633641" y="175196"/>
                  </a:lnTo>
                  <a:lnTo>
                    <a:pt x="619721" y="130022"/>
                  </a:lnTo>
                  <a:lnTo>
                    <a:pt x="596188" y="88760"/>
                  </a:lnTo>
                  <a:lnTo>
                    <a:pt x="563562" y="53174"/>
                  </a:lnTo>
                  <a:lnTo>
                    <a:pt x="522401" y="25006"/>
                  </a:lnTo>
                  <a:lnTo>
                    <a:pt x="475881" y="6896"/>
                  </a:lnTo>
                  <a:lnTo>
                    <a:pt x="428015" y="0"/>
                  </a:lnTo>
                  <a:lnTo>
                    <a:pt x="380580" y="3746"/>
                  </a:lnTo>
                  <a:lnTo>
                    <a:pt x="335305" y="17640"/>
                  </a:lnTo>
                  <a:lnTo>
                    <a:pt x="293954" y="41122"/>
                  </a:lnTo>
                  <a:lnTo>
                    <a:pt x="258279" y="73660"/>
                  </a:lnTo>
                  <a:lnTo>
                    <a:pt x="230047" y="114744"/>
                  </a:lnTo>
                  <a:lnTo>
                    <a:pt x="211836" y="161150"/>
                  </a:lnTo>
                  <a:lnTo>
                    <a:pt x="204889" y="208902"/>
                  </a:lnTo>
                  <a:lnTo>
                    <a:pt x="208661" y="256260"/>
                  </a:lnTo>
                  <a:lnTo>
                    <a:pt x="222605" y="301447"/>
                  </a:lnTo>
                  <a:lnTo>
                    <a:pt x="246164" y="342734"/>
                  </a:lnTo>
                  <a:lnTo>
                    <a:pt x="278803" y="378383"/>
                  </a:lnTo>
                  <a:lnTo>
                    <a:pt x="319989" y="406628"/>
                  </a:lnTo>
                  <a:lnTo>
                    <a:pt x="366496" y="424713"/>
                  </a:lnTo>
                  <a:lnTo>
                    <a:pt x="414362" y="431596"/>
                  </a:lnTo>
                  <a:lnTo>
                    <a:pt x="461810" y="427799"/>
                  </a:lnTo>
                  <a:lnTo>
                    <a:pt x="507085" y="413867"/>
                  </a:lnTo>
                  <a:lnTo>
                    <a:pt x="548436" y="390347"/>
                  </a:lnTo>
                  <a:lnTo>
                    <a:pt x="584098" y="357784"/>
                  </a:lnTo>
                  <a:lnTo>
                    <a:pt x="612330" y="316699"/>
                  </a:lnTo>
                  <a:lnTo>
                    <a:pt x="630478" y="270281"/>
                  </a:lnTo>
                  <a:lnTo>
                    <a:pt x="637400" y="222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638152" y="6611559"/>
              <a:ext cx="123446" cy="177125"/>
            </a:xfrm>
            <a:prstGeom prst="rect">
              <a:avLst/>
            </a:prstGeom>
          </p:spPr>
        </p:pic>
      </p:grpSp>
      <p:sp>
        <p:nvSpPr>
          <p:cNvPr id="60" name="object 60" descr=""/>
          <p:cNvSpPr/>
          <p:nvPr/>
        </p:nvSpPr>
        <p:spPr>
          <a:xfrm>
            <a:off x="8013217" y="6632841"/>
            <a:ext cx="1156970" cy="1819275"/>
          </a:xfrm>
          <a:custGeom>
            <a:avLst/>
            <a:gdLst/>
            <a:ahLst/>
            <a:cxnLst/>
            <a:rect l="l" t="t" r="r" b="b"/>
            <a:pathLst>
              <a:path w="1156970" h="1819275">
                <a:moveTo>
                  <a:pt x="676656" y="603161"/>
                </a:moveTo>
                <a:lnTo>
                  <a:pt x="218528" y="603161"/>
                </a:lnTo>
                <a:lnTo>
                  <a:pt x="218528" y="603351"/>
                </a:lnTo>
                <a:lnTo>
                  <a:pt x="217360" y="603351"/>
                </a:lnTo>
                <a:lnTo>
                  <a:pt x="217360" y="604913"/>
                </a:lnTo>
                <a:lnTo>
                  <a:pt x="217754" y="605891"/>
                </a:lnTo>
                <a:lnTo>
                  <a:pt x="217754" y="607263"/>
                </a:lnTo>
                <a:lnTo>
                  <a:pt x="220294" y="624078"/>
                </a:lnTo>
                <a:lnTo>
                  <a:pt x="220891" y="631901"/>
                </a:lnTo>
                <a:lnTo>
                  <a:pt x="221869" y="639521"/>
                </a:lnTo>
                <a:lnTo>
                  <a:pt x="223431" y="647141"/>
                </a:lnTo>
                <a:lnTo>
                  <a:pt x="284378" y="1068260"/>
                </a:lnTo>
                <a:lnTo>
                  <a:pt x="18669" y="1594751"/>
                </a:lnTo>
                <a:lnTo>
                  <a:pt x="1816" y="1639722"/>
                </a:lnTo>
                <a:lnTo>
                  <a:pt x="0" y="1686052"/>
                </a:lnTo>
                <a:lnTo>
                  <a:pt x="12280" y="1730375"/>
                </a:lnTo>
                <a:lnTo>
                  <a:pt x="37693" y="1769287"/>
                </a:lnTo>
                <a:lnTo>
                  <a:pt x="75298" y="1799437"/>
                </a:lnTo>
                <a:lnTo>
                  <a:pt x="111836" y="1813953"/>
                </a:lnTo>
                <a:lnTo>
                  <a:pt x="149555" y="1818792"/>
                </a:lnTo>
                <a:lnTo>
                  <a:pt x="188112" y="1813750"/>
                </a:lnTo>
                <a:lnTo>
                  <a:pt x="224193" y="1799018"/>
                </a:lnTo>
                <a:lnTo>
                  <a:pt x="255676" y="1775167"/>
                </a:lnTo>
                <a:lnTo>
                  <a:pt x="280454" y="1742744"/>
                </a:lnTo>
                <a:lnTo>
                  <a:pt x="571436" y="1171879"/>
                </a:lnTo>
                <a:lnTo>
                  <a:pt x="588530" y="1125613"/>
                </a:lnTo>
                <a:lnTo>
                  <a:pt x="591108" y="1101077"/>
                </a:lnTo>
                <a:lnTo>
                  <a:pt x="589457" y="1076274"/>
                </a:lnTo>
                <a:lnTo>
                  <a:pt x="535190" y="711657"/>
                </a:lnTo>
                <a:lnTo>
                  <a:pt x="676656" y="603161"/>
                </a:lnTo>
                <a:close/>
              </a:path>
              <a:path w="1156970" h="1819275">
                <a:moveTo>
                  <a:pt x="1156804" y="511187"/>
                </a:moveTo>
                <a:lnTo>
                  <a:pt x="1146937" y="474078"/>
                </a:lnTo>
                <a:lnTo>
                  <a:pt x="1123823" y="443344"/>
                </a:lnTo>
                <a:lnTo>
                  <a:pt x="1089520" y="423100"/>
                </a:lnTo>
                <a:lnTo>
                  <a:pt x="792657" y="320065"/>
                </a:lnTo>
                <a:lnTo>
                  <a:pt x="619633" y="45580"/>
                </a:lnTo>
                <a:lnTo>
                  <a:pt x="592124" y="16802"/>
                </a:lnTo>
                <a:lnTo>
                  <a:pt x="556933" y="1257"/>
                </a:lnTo>
                <a:lnTo>
                  <a:pt x="518515" y="0"/>
                </a:lnTo>
                <a:lnTo>
                  <a:pt x="481304" y="14109"/>
                </a:lnTo>
                <a:lnTo>
                  <a:pt x="452374" y="41554"/>
                </a:lnTo>
                <a:lnTo>
                  <a:pt x="436791" y="76669"/>
                </a:lnTo>
                <a:lnTo>
                  <a:pt x="435584" y="115011"/>
                </a:lnTo>
                <a:lnTo>
                  <a:pt x="449757" y="152133"/>
                </a:lnTo>
                <a:lnTo>
                  <a:pt x="641388" y="456336"/>
                </a:lnTo>
                <a:lnTo>
                  <a:pt x="677976" y="490613"/>
                </a:lnTo>
                <a:lnTo>
                  <a:pt x="1031913" y="614692"/>
                </a:lnTo>
                <a:lnTo>
                  <a:pt x="1056601" y="617816"/>
                </a:lnTo>
                <a:lnTo>
                  <a:pt x="1086904" y="613117"/>
                </a:lnTo>
                <a:lnTo>
                  <a:pt x="1114158" y="599668"/>
                </a:lnTo>
                <a:lnTo>
                  <a:pt x="1136345" y="578485"/>
                </a:lnTo>
                <a:lnTo>
                  <a:pt x="1151432" y="550570"/>
                </a:lnTo>
                <a:lnTo>
                  <a:pt x="1156804" y="511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2174111" y="6696871"/>
            <a:ext cx="414655" cy="233679"/>
          </a:xfrm>
          <a:custGeom>
            <a:avLst/>
            <a:gdLst/>
            <a:ahLst/>
            <a:cxnLst/>
            <a:rect l="l" t="t" r="r" b="b"/>
            <a:pathLst>
              <a:path w="414654" h="233679">
                <a:moveTo>
                  <a:pt x="414093" y="233189"/>
                </a:moveTo>
                <a:lnTo>
                  <a:pt x="0" y="233189"/>
                </a:lnTo>
                <a:lnTo>
                  <a:pt x="0" y="0"/>
                </a:lnTo>
                <a:lnTo>
                  <a:pt x="414093" y="0"/>
                </a:lnTo>
                <a:lnTo>
                  <a:pt x="414093" y="233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2270418" y="3577263"/>
            <a:ext cx="221615" cy="3045460"/>
          </a:xfrm>
          <a:custGeom>
            <a:avLst/>
            <a:gdLst/>
            <a:ahLst/>
            <a:cxnLst/>
            <a:rect l="l" t="t" r="r" b="b"/>
            <a:pathLst>
              <a:path w="221615" h="3045459">
                <a:moveTo>
                  <a:pt x="221478" y="3045094"/>
                </a:moveTo>
                <a:lnTo>
                  <a:pt x="0" y="3045094"/>
                </a:lnTo>
                <a:lnTo>
                  <a:pt x="0" y="0"/>
                </a:lnTo>
                <a:lnTo>
                  <a:pt x="221478" y="0"/>
                </a:lnTo>
                <a:lnTo>
                  <a:pt x="221478" y="3045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2861417" y="3698074"/>
            <a:ext cx="1447165" cy="2882265"/>
          </a:xfrm>
          <a:custGeom>
            <a:avLst/>
            <a:gdLst/>
            <a:ahLst/>
            <a:cxnLst/>
            <a:rect l="l" t="t" r="r" b="b"/>
            <a:pathLst>
              <a:path w="1447165" h="2882265">
                <a:moveTo>
                  <a:pt x="938682" y="599732"/>
                </a:moveTo>
                <a:lnTo>
                  <a:pt x="933005" y="550456"/>
                </a:lnTo>
                <a:lnTo>
                  <a:pt x="916813" y="505231"/>
                </a:lnTo>
                <a:lnTo>
                  <a:pt x="891413" y="465328"/>
                </a:lnTo>
                <a:lnTo>
                  <a:pt x="858075" y="432054"/>
                </a:lnTo>
                <a:lnTo>
                  <a:pt x="818121" y="406679"/>
                </a:lnTo>
                <a:lnTo>
                  <a:pt x="772820" y="390512"/>
                </a:lnTo>
                <a:lnTo>
                  <a:pt x="723480" y="384848"/>
                </a:lnTo>
                <a:lnTo>
                  <a:pt x="674128" y="390512"/>
                </a:lnTo>
                <a:lnTo>
                  <a:pt x="628840" y="406679"/>
                </a:lnTo>
                <a:lnTo>
                  <a:pt x="588873" y="432054"/>
                </a:lnTo>
                <a:lnTo>
                  <a:pt x="555548" y="465328"/>
                </a:lnTo>
                <a:lnTo>
                  <a:pt x="530136" y="505231"/>
                </a:lnTo>
                <a:lnTo>
                  <a:pt x="513956" y="550456"/>
                </a:lnTo>
                <a:lnTo>
                  <a:pt x="508266" y="599732"/>
                </a:lnTo>
                <a:lnTo>
                  <a:pt x="513956" y="649008"/>
                </a:lnTo>
                <a:lnTo>
                  <a:pt x="530136" y="694232"/>
                </a:lnTo>
                <a:lnTo>
                  <a:pt x="555548" y="734136"/>
                </a:lnTo>
                <a:lnTo>
                  <a:pt x="588873" y="767410"/>
                </a:lnTo>
                <a:lnTo>
                  <a:pt x="628840" y="792772"/>
                </a:lnTo>
                <a:lnTo>
                  <a:pt x="674128" y="808939"/>
                </a:lnTo>
                <a:lnTo>
                  <a:pt x="723480" y="814616"/>
                </a:lnTo>
                <a:lnTo>
                  <a:pt x="772820" y="808939"/>
                </a:lnTo>
                <a:lnTo>
                  <a:pt x="818121" y="792772"/>
                </a:lnTo>
                <a:lnTo>
                  <a:pt x="858075" y="767410"/>
                </a:lnTo>
                <a:lnTo>
                  <a:pt x="891413" y="734136"/>
                </a:lnTo>
                <a:lnTo>
                  <a:pt x="916813" y="694232"/>
                </a:lnTo>
                <a:lnTo>
                  <a:pt x="933005" y="649008"/>
                </a:lnTo>
                <a:lnTo>
                  <a:pt x="938682" y="599732"/>
                </a:lnTo>
                <a:close/>
              </a:path>
              <a:path w="1447165" h="2882265">
                <a:moveTo>
                  <a:pt x="1117130" y="86258"/>
                </a:moveTo>
                <a:lnTo>
                  <a:pt x="329793" y="86106"/>
                </a:lnTo>
                <a:lnTo>
                  <a:pt x="332117" y="103289"/>
                </a:lnTo>
                <a:lnTo>
                  <a:pt x="332867" y="120662"/>
                </a:lnTo>
                <a:lnTo>
                  <a:pt x="332867" y="282384"/>
                </a:lnTo>
                <a:lnTo>
                  <a:pt x="1114082" y="282384"/>
                </a:lnTo>
                <a:lnTo>
                  <a:pt x="1114272" y="111988"/>
                </a:lnTo>
                <a:lnTo>
                  <a:pt x="1115783" y="94780"/>
                </a:lnTo>
                <a:lnTo>
                  <a:pt x="1117130" y="86258"/>
                </a:lnTo>
                <a:close/>
              </a:path>
              <a:path w="1447165" h="2882265">
                <a:moveTo>
                  <a:pt x="1446961" y="120662"/>
                </a:moveTo>
                <a:lnTo>
                  <a:pt x="1438643" y="77724"/>
                </a:lnTo>
                <a:lnTo>
                  <a:pt x="1403845" y="31457"/>
                </a:lnTo>
                <a:lnTo>
                  <a:pt x="1349324" y="3759"/>
                </a:lnTo>
                <a:lnTo>
                  <a:pt x="1317828" y="0"/>
                </a:lnTo>
                <a:lnTo>
                  <a:pt x="1286344" y="3759"/>
                </a:lnTo>
                <a:lnTo>
                  <a:pt x="1231811" y="31457"/>
                </a:lnTo>
                <a:lnTo>
                  <a:pt x="1205433" y="61658"/>
                </a:lnTo>
                <a:lnTo>
                  <a:pt x="1189977" y="102933"/>
                </a:lnTo>
                <a:lnTo>
                  <a:pt x="1188707" y="120662"/>
                </a:lnTo>
                <a:lnTo>
                  <a:pt x="1188707" y="608215"/>
                </a:lnTo>
                <a:lnTo>
                  <a:pt x="1182458" y="646722"/>
                </a:lnTo>
                <a:lnTo>
                  <a:pt x="1165021" y="687870"/>
                </a:lnTo>
                <a:lnTo>
                  <a:pt x="1138364" y="730059"/>
                </a:lnTo>
                <a:lnTo>
                  <a:pt x="1104442" y="771740"/>
                </a:lnTo>
                <a:lnTo>
                  <a:pt x="1065212" y="811339"/>
                </a:lnTo>
                <a:lnTo>
                  <a:pt x="1022642" y="847267"/>
                </a:lnTo>
                <a:lnTo>
                  <a:pt x="978687" y="877951"/>
                </a:lnTo>
                <a:lnTo>
                  <a:pt x="935304" y="901814"/>
                </a:lnTo>
                <a:lnTo>
                  <a:pt x="894473" y="917295"/>
                </a:lnTo>
                <a:lnTo>
                  <a:pt x="858126" y="922794"/>
                </a:lnTo>
                <a:lnTo>
                  <a:pt x="588822" y="922794"/>
                </a:lnTo>
                <a:lnTo>
                  <a:pt x="548805" y="916914"/>
                </a:lnTo>
                <a:lnTo>
                  <a:pt x="505828" y="900493"/>
                </a:lnTo>
                <a:lnTo>
                  <a:pt x="461594" y="875347"/>
                </a:lnTo>
                <a:lnTo>
                  <a:pt x="417779" y="843305"/>
                </a:lnTo>
                <a:lnTo>
                  <a:pt x="376072" y="806196"/>
                </a:lnTo>
                <a:lnTo>
                  <a:pt x="338150" y="765810"/>
                </a:lnTo>
                <a:lnTo>
                  <a:pt x="305727" y="724014"/>
                </a:lnTo>
                <a:lnTo>
                  <a:pt x="280479" y="682599"/>
                </a:lnTo>
                <a:lnTo>
                  <a:pt x="264096" y="643394"/>
                </a:lnTo>
                <a:lnTo>
                  <a:pt x="258254" y="608215"/>
                </a:lnTo>
                <a:lnTo>
                  <a:pt x="258254" y="120662"/>
                </a:lnTo>
                <a:lnTo>
                  <a:pt x="257924" y="111607"/>
                </a:lnTo>
                <a:lnTo>
                  <a:pt x="246087" y="69583"/>
                </a:lnTo>
                <a:lnTo>
                  <a:pt x="215138" y="31457"/>
                </a:lnTo>
                <a:lnTo>
                  <a:pt x="160616" y="3759"/>
                </a:lnTo>
                <a:lnTo>
                  <a:pt x="129120" y="0"/>
                </a:lnTo>
                <a:lnTo>
                  <a:pt x="97637" y="3759"/>
                </a:lnTo>
                <a:lnTo>
                  <a:pt x="43103" y="31457"/>
                </a:lnTo>
                <a:lnTo>
                  <a:pt x="16751" y="61620"/>
                </a:lnTo>
                <a:lnTo>
                  <a:pt x="1295" y="102831"/>
                </a:lnTo>
                <a:lnTo>
                  <a:pt x="0" y="120662"/>
                </a:lnTo>
                <a:lnTo>
                  <a:pt x="0" y="713409"/>
                </a:lnTo>
                <a:lnTo>
                  <a:pt x="12382" y="778040"/>
                </a:lnTo>
                <a:lnTo>
                  <a:pt x="49390" y="832472"/>
                </a:lnTo>
                <a:lnTo>
                  <a:pt x="329336" y="1112012"/>
                </a:lnTo>
                <a:lnTo>
                  <a:pt x="355701" y="1143685"/>
                </a:lnTo>
                <a:lnTo>
                  <a:pt x="374573" y="1178547"/>
                </a:lnTo>
                <a:lnTo>
                  <a:pt x="385914" y="1216520"/>
                </a:lnTo>
                <a:lnTo>
                  <a:pt x="389699" y="1257528"/>
                </a:lnTo>
                <a:lnTo>
                  <a:pt x="389699" y="1727949"/>
                </a:lnTo>
                <a:lnTo>
                  <a:pt x="385838" y="1767852"/>
                </a:lnTo>
                <a:lnTo>
                  <a:pt x="278853" y="2168156"/>
                </a:lnTo>
                <a:lnTo>
                  <a:pt x="275691" y="2181529"/>
                </a:lnTo>
                <a:lnTo>
                  <a:pt x="273507" y="2194547"/>
                </a:lnTo>
                <a:lnTo>
                  <a:pt x="272237" y="2207704"/>
                </a:lnTo>
                <a:lnTo>
                  <a:pt x="271830" y="2221420"/>
                </a:lnTo>
                <a:lnTo>
                  <a:pt x="271830" y="2764167"/>
                </a:lnTo>
                <a:lnTo>
                  <a:pt x="288302" y="2811195"/>
                </a:lnTo>
                <a:lnTo>
                  <a:pt x="319163" y="2848508"/>
                </a:lnTo>
                <a:lnTo>
                  <a:pt x="360921" y="2873095"/>
                </a:lnTo>
                <a:lnTo>
                  <a:pt x="410019" y="2881960"/>
                </a:lnTo>
                <a:lnTo>
                  <a:pt x="459117" y="2873095"/>
                </a:lnTo>
                <a:lnTo>
                  <a:pt x="500862" y="2848508"/>
                </a:lnTo>
                <a:lnTo>
                  <a:pt x="531736" y="2811195"/>
                </a:lnTo>
                <a:lnTo>
                  <a:pt x="548195" y="2764167"/>
                </a:lnTo>
                <a:lnTo>
                  <a:pt x="548195" y="2266150"/>
                </a:lnTo>
                <a:lnTo>
                  <a:pt x="548728" y="2250605"/>
                </a:lnTo>
                <a:lnTo>
                  <a:pt x="557199" y="2206002"/>
                </a:lnTo>
                <a:lnTo>
                  <a:pt x="660247" y="1869249"/>
                </a:lnTo>
                <a:lnTo>
                  <a:pt x="723480" y="1831784"/>
                </a:lnTo>
                <a:lnTo>
                  <a:pt x="762647" y="1841144"/>
                </a:lnTo>
                <a:lnTo>
                  <a:pt x="892086" y="2213610"/>
                </a:lnTo>
                <a:lnTo>
                  <a:pt x="898753" y="2258199"/>
                </a:lnTo>
                <a:lnTo>
                  <a:pt x="898753" y="2764167"/>
                </a:lnTo>
                <a:lnTo>
                  <a:pt x="915225" y="2811195"/>
                </a:lnTo>
                <a:lnTo>
                  <a:pt x="946099" y="2848508"/>
                </a:lnTo>
                <a:lnTo>
                  <a:pt x="987844" y="2873095"/>
                </a:lnTo>
                <a:lnTo>
                  <a:pt x="1036942" y="2881960"/>
                </a:lnTo>
                <a:lnTo>
                  <a:pt x="1086040" y="2873095"/>
                </a:lnTo>
                <a:lnTo>
                  <a:pt x="1127785" y="2848508"/>
                </a:lnTo>
                <a:lnTo>
                  <a:pt x="1158659" y="2811195"/>
                </a:lnTo>
                <a:lnTo>
                  <a:pt x="1175131" y="2764167"/>
                </a:lnTo>
                <a:lnTo>
                  <a:pt x="1175131" y="2221420"/>
                </a:lnTo>
                <a:lnTo>
                  <a:pt x="1171270" y="2181529"/>
                </a:lnTo>
                <a:lnTo>
                  <a:pt x="1064272" y="1781213"/>
                </a:lnTo>
                <a:lnTo>
                  <a:pt x="1061110" y="1767852"/>
                </a:lnTo>
                <a:lnTo>
                  <a:pt x="1058926" y="1754822"/>
                </a:lnTo>
                <a:lnTo>
                  <a:pt x="1057656" y="1741678"/>
                </a:lnTo>
                <a:lnTo>
                  <a:pt x="1057249" y="1727949"/>
                </a:lnTo>
                <a:lnTo>
                  <a:pt x="1057249" y="1257528"/>
                </a:lnTo>
                <a:lnTo>
                  <a:pt x="1061034" y="1216520"/>
                </a:lnTo>
                <a:lnTo>
                  <a:pt x="1072388" y="1178547"/>
                </a:lnTo>
                <a:lnTo>
                  <a:pt x="1091260" y="1143685"/>
                </a:lnTo>
                <a:lnTo>
                  <a:pt x="1117612" y="1112012"/>
                </a:lnTo>
                <a:lnTo>
                  <a:pt x="1397558" y="832472"/>
                </a:lnTo>
                <a:lnTo>
                  <a:pt x="1419136" y="806564"/>
                </a:lnTo>
                <a:lnTo>
                  <a:pt x="1434579" y="778040"/>
                </a:lnTo>
                <a:lnTo>
                  <a:pt x="1443863" y="746963"/>
                </a:lnTo>
                <a:lnTo>
                  <a:pt x="1446961" y="713409"/>
                </a:lnTo>
                <a:lnTo>
                  <a:pt x="1446961" y="120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2566511" y="3784129"/>
            <a:ext cx="222885" cy="196850"/>
          </a:xfrm>
          <a:custGeom>
            <a:avLst/>
            <a:gdLst/>
            <a:ahLst/>
            <a:cxnLst/>
            <a:rect l="l" t="t" r="r" b="b"/>
            <a:pathLst>
              <a:path w="222884" h="196850">
                <a:moveTo>
                  <a:pt x="222656" y="0"/>
                </a:moveTo>
                <a:lnTo>
                  <a:pt x="0" y="0"/>
                </a:lnTo>
                <a:lnTo>
                  <a:pt x="0" y="8877"/>
                </a:lnTo>
                <a:lnTo>
                  <a:pt x="0" y="25374"/>
                </a:lnTo>
                <a:lnTo>
                  <a:pt x="0" y="196697"/>
                </a:lnTo>
                <a:lnTo>
                  <a:pt x="220383" y="196697"/>
                </a:lnTo>
                <a:lnTo>
                  <a:pt x="220383" y="25374"/>
                </a:lnTo>
                <a:lnTo>
                  <a:pt x="221246" y="25374"/>
                </a:lnTo>
                <a:lnTo>
                  <a:pt x="221246" y="8877"/>
                </a:lnTo>
                <a:lnTo>
                  <a:pt x="222656" y="8877"/>
                </a:lnTo>
                <a:lnTo>
                  <a:pt x="222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5" name="object 6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379936" y="3784160"/>
            <a:ext cx="223362" cy="196288"/>
          </a:xfrm>
          <a:prstGeom prst="rect">
            <a:avLst/>
          </a:prstGeom>
        </p:spPr>
      </p:pic>
      <p:sp>
        <p:nvSpPr>
          <p:cNvPr id="66" name="object 66" descr=""/>
          <p:cNvSpPr/>
          <p:nvPr/>
        </p:nvSpPr>
        <p:spPr>
          <a:xfrm>
            <a:off x="14677911" y="3577271"/>
            <a:ext cx="221615" cy="3046095"/>
          </a:xfrm>
          <a:custGeom>
            <a:avLst/>
            <a:gdLst/>
            <a:ahLst/>
            <a:cxnLst/>
            <a:rect l="l" t="t" r="r" b="b"/>
            <a:pathLst>
              <a:path w="221615" h="3046095">
                <a:moveTo>
                  <a:pt x="221475" y="0"/>
                </a:moveTo>
                <a:lnTo>
                  <a:pt x="0" y="0"/>
                </a:lnTo>
                <a:lnTo>
                  <a:pt x="0" y="403555"/>
                </a:lnTo>
                <a:lnTo>
                  <a:pt x="0" y="3045726"/>
                </a:lnTo>
                <a:lnTo>
                  <a:pt x="221475" y="3045726"/>
                </a:lnTo>
                <a:lnTo>
                  <a:pt x="221475" y="403555"/>
                </a:lnTo>
                <a:lnTo>
                  <a:pt x="221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4581585" y="6696871"/>
            <a:ext cx="414655" cy="233679"/>
          </a:xfrm>
          <a:custGeom>
            <a:avLst/>
            <a:gdLst/>
            <a:ahLst/>
            <a:cxnLst/>
            <a:rect l="l" t="t" r="r" b="b"/>
            <a:pathLst>
              <a:path w="414655" h="233679">
                <a:moveTo>
                  <a:pt x="414093" y="233189"/>
                </a:moveTo>
                <a:lnTo>
                  <a:pt x="0" y="233189"/>
                </a:lnTo>
                <a:lnTo>
                  <a:pt x="0" y="0"/>
                </a:lnTo>
                <a:lnTo>
                  <a:pt x="414093" y="0"/>
                </a:lnTo>
                <a:lnTo>
                  <a:pt x="414093" y="233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3949551" y="189272"/>
            <a:ext cx="8236584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dirty="0" spc="484"/>
              <a:t>Explicación</a:t>
            </a:r>
            <a:r>
              <a:rPr dirty="0" spc="245"/>
              <a:t> </a:t>
            </a:r>
            <a:r>
              <a:rPr dirty="0" spc="635"/>
              <a:t>de </a:t>
            </a:r>
            <a:r>
              <a:rPr dirty="0" spc="440"/>
              <a:t>competencias</a:t>
            </a:r>
          </a:p>
        </p:txBody>
      </p:sp>
      <p:sp>
        <p:nvSpPr>
          <p:cNvPr id="69" name="object 69" descr=""/>
          <p:cNvSpPr txBox="1"/>
          <p:nvPr/>
        </p:nvSpPr>
        <p:spPr>
          <a:xfrm>
            <a:off x="2469706" y="2927972"/>
            <a:ext cx="6686550" cy="256667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90"/>
              </a:spcBef>
            </a:pP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Muscle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Calibri"/>
                <a:cs typeface="Calibri"/>
              </a:rPr>
              <a:t>Ups: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04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endParaRPr sz="2300">
              <a:latin typeface="Calibri"/>
              <a:cs typeface="Calibri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trata</a:t>
            </a: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dirty="0" sz="2300" spc="2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90">
                <a:solidFill>
                  <a:srgbClr val="FFFFFF"/>
                </a:solidFill>
                <a:latin typeface="Calibri"/>
                <a:cs typeface="Calibri"/>
              </a:rPr>
              <a:t>domiada</a:t>
            </a: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explosiva 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pasando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7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35">
                <a:solidFill>
                  <a:srgbClr val="FFFFFF"/>
                </a:solidFill>
                <a:latin typeface="Calibri"/>
                <a:cs typeface="Calibri"/>
              </a:rPr>
              <a:t>cuerpo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completo</a:t>
            </a:r>
            <a:r>
              <a:rPr dirty="0" sz="2300" spc="2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200">
                <a:solidFill>
                  <a:srgbClr val="FFFFFF"/>
                </a:solidFill>
                <a:latin typeface="Calibri"/>
                <a:cs typeface="Calibri"/>
              </a:rPr>
              <a:t>sobre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300" spc="165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dirty="0" sz="2300" spc="200">
                <a:solidFill>
                  <a:srgbClr val="FFFFFF"/>
                </a:solidFill>
                <a:latin typeface="Calibri"/>
                <a:cs typeface="Calibri"/>
              </a:rPr>
              <a:t>barra</a:t>
            </a:r>
            <a:r>
              <a:rPr dirty="0" sz="2300" spc="4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hasta</a:t>
            </a:r>
            <a:r>
              <a:rPr dirty="0" sz="2300" spc="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tener</a:t>
            </a:r>
            <a:r>
              <a:rPr dirty="0" sz="2300" spc="4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2300" spc="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Calibri"/>
                <a:cs typeface="Calibri"/>
              </a:rPr>
              <a:t>brazos</a:t>
            </a:r>
            <a:r>
              <a:rPr dirty="0" sz="2300" spc="4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completamente </a:t>
            </a:r>
            <a:r>
              <a:rPr dirty="0" sz="2300" spc="180">
                <a:solidFill>
                  <a:srgbClr val="FFFFFF"/>
                </a:solidFill>
                <a:latin typeface="Calibri"/>
                <a:cs typeface="Calibri"/>
              </a:rPr>
              <a:t>estirados</a:t>
            </a:r>
            <a:endParaRPr sz="2300">
              <a:latin typeface="Calibri"/>
              <a:cs typeface="Calibri"/>
            </a:endParaRPr>
          </a:p>
          <a:p>
            <a:pPr algn="just" marL="3343275">
              <a:lnSpc>
                <a:spcPct val="100000"/>
              </a:lnSpc>
            </a:pP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Fondos: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800503" y="5556948"/>
            <a:ext cx="565975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27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Calibri"/>
                <a:cs typeface="Calibri"/>
              </a:rPr>
              <a:t>trata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7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0">
                <a:solidFill>
                  <a:srgbClr val="FFFFFF"/>
                </a:solidFill>
                <a:latin typeface="Calibri"/>
                <a:cs typeface="Calibri"/>
              </a:rPr>
              <a:t>realizar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Calibri"/>
                <a:cs typeface="Calibri"/>
              </a:rPr>
              <a:t>fondos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paralelas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622575" y="7258767"/>
            <a:ext cx="263144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65">
                <a:solidFill>
                  <a:srgbClr val="FFFFFF"/>
                </a:solidFill>
                <a:latin typeface="Calibri"/>
                <a:cs typeface="Calibri"/>
              </a:rPr>
              <a:t>Lagartijas:</a:t>
            </a:r>
            <a:r>
              <a:rPr dirty="0" sz="23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-30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23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punto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1281818" y="3202072"/>
            <a:ext cx="310896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240">
                <a:solidFill>
                  <a:srgbClr val="FFFFFF"/>
                </a:solidFill>
                <a:latin typeface="Calibri"/>
                <a:cs typeface="Calibri"/>
              </a:rPr>
              <a:t>Dominadas: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3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9120" y="2189061"/>
            <a:ext cx="3286124" cy="59054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2947146" y="2189061"/>
            <a:ext cx="5340985" cy="8098155"/>
            <a:chOff x="12947146" y="2189061"/>
            <a:chExt cx="5340985" cy="8098155"/>
          </a:xfrm>
        </p:grpSpPr>
        <p:sp>
          <p:nvSpPr>
            <p:cNvPr id="4" name="object 4" descr=""/>
            <p:cNvSpPr/>
            <p:nvPr/>
          </p:nvSpPr>
          <p:spPr>
            <a:xfrm>
              <a:off x="14107874" y="4895375"/>
              <a:ext cx="4180204" cy="4801235"/>
            </a:xfrm>
            <a:custGeom>
              <a:avLst/>
              <a:gdLst/>
              <a:ahLst/>
              <a:cxnLst/>
              <a:rect l="l" t="t" r="r" b="b"/>
              <a:pathLst>
                <a:path w="4180205" h="4801234">
                  <a:moveTo>
                    <a:pt x="3487360" y="4801028"/>
                  </a:moveTo>
                  <a:lnTo>
                    <a:pt x="0" y="4801028"/>
                  </a:lnTo>
                  <a:lnTo>
                    <a:pt x="1959803" y="0"/>
                  </a:lnTo>
                  <a:lnTo>
                    <a:pt x="4180125" y="0"/>
                  </a:lnTo>
                  <a:lnTo>
                    <a:pt x="4180125" y="3103865"/>
                  </a:lnTo>
                  <a:lnTo>
                    <a:pt x="3487360" y="4801028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621537" y="7421637"/>
              <a:ext cx="2667000" cy="2865755"/>
            </a:xfrm>
            <a:custGeom>
              <a:avLst/>
              <a:gdLst/>
              <a:ahLst/>
              <a:cxnLst/>
              <a:rect l="l" t="t" r="r" b="b"/>
              <a:pathLst>
                <a:path w="2667000" h="2865754">
                  <a:moveTo>
                    <a:pt x="2666462" y="2865362"/>
                  </a:moveTo>
                  <a:lnTo>
                    <a:pt x="0" y="2865362"/>
                  </a:lnTo>
                  <a:lnTo>
                    <a:pt x="1169675" y="0"/>
                  </a:lnTo>
                  <a:lnTo>
                    <a:pt x="2666462" y="0"/>
                  </a:lnTo>
                  <a:lnTo>
                    <a:pt x="2666462" y="2865362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005408" y="8963265"/>
              <a:ext cx="4027804" cy="1323975"/>
            </a:xfrm>
            <a:custGeom>
              <a:avLst/>
              <a:gdLst/>
              <a:ahLst/>
              <a:cxnLst/>
              <a:rect l="l" t="t" r="r" b="b"/>
              <a:pathLst>
                <a:path w="4027805" h="1323975">
                  <a:moveTo>
                    <a:pt x="3487315" y="1323733"/>
                  </a:moveTo>
                  <a:lnTo>
                    <a:pt x="0" y="1323733"/>
                  </a:lnTo>
                  <a:lnTo>
                    <a:pt x="540340" y="0"/>
                  </a:lnTo>
                  <a:lnTo>
                    <a:pt x="4027655" y="0"/>
                  </a:lnTo>
                  <a:lnTo>
                    <a:pt x="3487315" y="13237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180279" y="3552471"/>
              <a:ext cx="3108325" cy="4801235"/>
            </a:xfrm>
            <a:custGeom>
              <a:avLst/>
              <a:gdLst/>
              <a:ahLst/>
              <a:cxnLst/>
              <a:rect l="l" t="t" r="r" b="b"/>
              <a:pathLst>
                <a:path w="3108325" h="4801234">
                  <a:moveTo>
                    <a:pt x="3107720" y="4801029"/>
                  </a:moveTo>
                  <a:lnTo>
                    <a:pt x="0" y="4801029"/>
                  </a:lnTo>
                  <a:lnTo>
                    <a:pt x="1959780" y="0"/>
                  </a:lnTo>
                  <a:lnTo>
                    <a:pt x="3107720" y="0"/>
                  </a:lnTo>
                  <a:lnTo>
                    <a:pt x="3107720" y="4801029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7146" y="2189061"/>
              <a:ext cx="3286124" cy="5905498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2563" y="4167"/>
            <a:ext cx="4359275" cy="5962650"/>
            <a:chOff x="2563" y="4167"/>
            <a:chExt cx="4359275" cy="5962650"/>
          </a:xfrm>
        </p:grpSpPr>
        <p:sp>
          <p:nvSpPr>
            <p:cNvPr id="10" name="object 10" descr=""/>
            <p:cNvSpPr/>
            <p:nvPr/>
          </p:nvSpPr>
          <p:spPr>
            <a:xfrm>
              <a:off x="2563" y="4167"/>
              <a:ext cx="1388745" cy="3400425"/>
            </a:xfrm>
            <a:custGeom>
              <a:avLst/>
              <a:gdLst/>
              <a:ahLst/>
              <a:cxnLst/>
              <a:rect l="l" t="t" r="r" b="b"/>
              <a:pathLst>
                <a:path w="1388745" h="3400425">
                  <a:moveTo>
                    <a:pt x="0" y="0"/>
                  </a:moveTo>
                  <a:lnTo>
                    <a:pt x="1388320" y="0"/>
                  </a:lnTo>
                  <a:lnTo>
                    <a:pt x="0" y="3400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267" y="4167"/>
              <a:ext cx="3253104" cy="1875155"/>
            </a:xfrm>
            <a:custGeom>
              <a:avLst/>
              <a:gdLst/>
              <a:ahLst/>
              <a:cxnLst/>
              <a:rect l="l" t="t" r="r" b="b"/>
              <a:pathLst>
                <a:path w="3253104" h="1875155">
                  <a:moveTo>
                    <a:pt x="765571" y="0"/>
                  </a:moveTo>
                  <a:lnTo>
                    <a:pt x="3252812" y="0"/>
                  </a:lnTo>
                  <a:lnTo>
                    <a:pt x="2487221" y="1875114"/>
                  </a:lnTo>
                  <a:lnTo>
                    <a:pt x="0" y="1875114"/>
                  </a:lnTo>
                  <a:lnTo>
                    <a:pt x="765571" y="0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563" y="2579535"/>
              <a:ext cx="1383030" cy="3387725"/>
            </a:xfrm>
            <a:custGeom>
              <a:avLst/>
              <a:gdLst/>
              <a:ahLst/>
              <a:cxnLst/>
              <a:rect l="l" t="t" r="r" b="b"/>
              <a:pathLst>
                <a:path w="1383030" h="3387725">
                  <a:moveTo>
                    <a:pt x="0" y="0"/>
                  </a:moveTo>
                  <a:lnTo>
                    <a:pt x="1382991" y="0"/>
                  </a:lnTo>
                  <a:lnTo>
                    <a:pt x="0" y="3387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60743" y="4167"/>
              <a:ext cx="2900680" cy="1012825"/>
            </a:xfrm>
            <a:custGeom>
              <a:avLst/>
              <a:gdLst/>
              <a:ahLst/>
              <a:cxnLst/>
              <a:rect l="l" t="t" r="r" b="b"/>
              <a:pathLst>
                <a:path w="2900679" h="1012825">
                  <a:moveTo>
                    <a:pt x="413410" y="0"/>
                  </a:moveTo>
                  <a:lnTo>
                    <a:pt x="2900631" y="0"/>
                  </a:lnTo>
                  <a:lnTo>
                    <a:pt x="2487221" y="1012537"/>
                  </a:lnTo>
                  <a:lnTo>
                    <a:pt x="0" y="1012537"/>
                  </a:lnTo>
                  <a:lnTo>
                    <a:pt x="413410" y="0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4028" y="9423962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3860" y="9423962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83692" y="9423962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3523" y="9423962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2872" y="9423962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704" y="9423962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2535" y="9423962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4028" y="9010953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03860" y="9010953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83692" y="9010953"/>
            <a:ext cx="183682" cy="1835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3523" y="9010953"/>
            <a:ext cx="183682" cy="18355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2872" y="9010953"/>
            <a:ext cx="183682" cy="18355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704" y="9010953"/>
            <a:ext cx="183682" cy="18355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2535" y="9010953"/>
            <a:ext cx="183682" cy="1835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24028" y="8597945"/>
            <a:ext cx="183682" cy="1835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03860" y="8597945"/>
            <a:ext cx="183682" cy="1835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83692" y="8597945"/>
            <a:ext cx="183682" cy="1835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42872" y="8597945"/>
            <a:ext cx="183682" cy="18355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63523" y="8597945"/>
            <a:ext cx="183682" cy="1835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2704" y="8597945"/>
            <a:ext cx="183682" cy="1835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2535" y="8597945"/>
            <a:ext cx="183682" cy="18355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15546" y="1348123"/>
            <a:ext cx="183682" cy="18355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095378" y="1348123"/>
            <a:ext cx="183682" cy="18355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75209" y="1348123"/>
            <a:ext cx="183682" cy="18355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54559" y="1348123"/>
            <a:ext cx="183682" cy="18355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234391" y="1348123"/>
            <a:ext cx="183682" cy="18355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614222" y="1348123"/>
            <a:ext cx="183682" cy="18355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994054" y="1348123"/>
            <a:ext cx="183682" cy="18355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715546" y="935115"/>
            <a:ext cx="183682" cy="18355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095378" y="935115"/>
            <a:ext cx="183682" cy="18355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75209" y="935115"/>
            <a:ext cx="183682" cy="18355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54559" y="935115"/>
            <a:ext cx="183682" cy="18355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34391" y="935115"/>
            <a:ext cx="183682" cy="18355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614222" y="935115"/>
            <a:ext cx="183682" cy="18355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3994054" y="935115"/>
            <a:ext cx="183682" cy="18355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715546" y="522106"/>
            <a:ext cx="183682" cy="183559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095378" y="522106"/>
            <a:ext cx="183682" cy="18355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75209" y="522106"/>
            <a:ext cx="183682" cy="18355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854559" y="522106"/>
            <a:ext cx="183682" cy="18355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234391" y="522106"/>
            <a:ext cx="183682" cy="183559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614222" y="522106"/>
            <a:ext cx="183682" cy="183559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994054" y="522106"/>
            <a:ext cx="183682" cy="183559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22375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Sistema</a:t>
            </a:r>
          </a:p>
        </p:txBody>
      </p:sp>
      <p:sp>
        <p:nvSpPr>
          <p:cNvPr id="57" name="object 57" descr=""/>
          <p:cNvSpPr txBox="1"/>
          <p:nvPr/>
        </p:nvSpPr>
        <p:spPr>
          <a:xfrm>
            <a:off x="2037809" y="5251314"/>
            <a:ext cx="57435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85">
                <a:solidFill>
                  <a:srgbClr val="FFFFFF"/>
                </a:solidFill>
                <a:latin typeface="Calibri"/>
                <a:cs typeface="Calibri"/>
              </a:rPr>
              <a:t>Información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7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8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697019" y="5516732"/>
            <a:ext cx="3587115" cy="4770755"/>
            <a:chOff x="14697019" y="5516732"/>
            <a:chExt cx="3587115" cy="4770755"/>
          </a:xfrm>
        </p:grpSpPr>
        <p:sp>
          <p:nvSpPr>
            <p:cNvPr id="3" name="object 3" descr=""/>
            <p:cNvSpPr/>
            <p:nvPr/>
          </p:nvSpPr>
          <p:spPr>
            <a:xfrm>
              <a:off x="17234442" y="7710693"/>
              <a:ext cx="1049655" cy="2576830"/>
            </a:xfrm>
            <a:custGeom>
              <a:avLst/>
              <a:gdLst/>
              <a:ahLst/>
              <a:cxnLst/>
              <a:rect l="l" t="t" r="r" b="b"/>
              <a:pathLst>
                <a:path w="1049655" h="2576829">
                  <a:moveTo>
                    <a:pt x="1049409" y="2576306"/>
                  </a:moveTo>
                  <a:lnTo>
                    <a:pt x="0" y="2576306"/>
                  </a:lnTo>
                  <a:lnTo>
                    <a:pt x="1049409" y="0"/>
                  </a:lnTo>
                  <a:lnTo>
                    <a:pt x="1049409" y="2576306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511333" y="9016603"/>
              <a:ext cx="2642235" cy="1270635"/>
            </a:xfrm>
            <a:custGeom>
              <a:avLst/>
              <a:gdLst/>
              <a:ahLst/>
              <a:cxnLst/>
              <a:rect l="l" t="t" r="r" b="b"/>
              <a:pathLst>
                <a:path w="2642234" h="1270634">
                  <a:moveTo>
                    <a:pt x="2124623" y="1270395"/>
                  </a:moveTo>
                  <a:lnTo>
                    <a:pt x="0" y="1270395"/>
                  </a:lnTo>
                  <a:lnTo>
                    <a:pt x="517466" y="0"/>
                  </a:lnTo>
                  <a:lnTo>
                    <a:pt x="2642077" y="0"/>
                  </a:lnTo>
                  <a:lnTo>
                    <a:pt x="2124623" y="1270395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102486" y="5516732"/>
              <a:ext cx="1181735" cy="2900680"/>
            </a:xfrm>
            <a:custGeom>
              <a:avLst/>
              <a:gdLst/>
              <a:ahLst/>
              <a:cxnLst/>
              <a:rect l="l" t="t" r="r" b="b"/>
              <a:pathLst>
                <a:path w="1181734" h="2900679">
                  <a:moveTo>
                    <a:pt x="1181365" y="2900292"/>
                  </a:moveTo>
                  <a:lnTo>
                    <a:pt x="0" y="2900292"/>
                  </a:lnTo>
                  <a:lnTo>
                    <a:pt x="1181365" y="0"/>
                  </a:lnTo>
                  <a:lnTo>
                    <a:pt x="1181365" y="29002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697019" y="9755167"/>
              <a:ext cx="2341245" cy="532130"/>
            </a:xfrm>
            <a:custGeom>
              <a:avLst/>
              <a:gdLst/>
              <a:ahLst/>
              <a:cxnLst/>
              <a:rect l="l" t="t" r="r" b="b"/>
              <a:pathLst>
                <a:path w="2341244" h="532129">
                  <a:moveTo>
                    <a:pt x="2124610" y="531831"/>
                  </a:moveTo>
                  <a:lnTo>
                    <a:pt x="0" y="531831"/>
                  </a:lnTo>
                  <a:lnTo>
                    <a:pt x="216630" y="0"/>
                  </a:lnTo>
                  <a:lnTo>
                    <a:pt x="2341240" y="0"/>
                  </a:lnTo>
                  <a:lnTo>
                    <a:pt x="2124610" y="531831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1"/>
            <a:ext cx="3251835" cy="2787015"/>
            <a:chOff x="0" y="1"/>
            <a:chExt cx="3251835" cy="2787015"/>
          </a:xfrm>
        </p:grpSpPr>
        <p:sp>
          <p:nvSpPr>
            <p:cNvPr id="8" name="object 8" descr=""/>
            <p:cNvSpPr/>
            <p:nvPr/>
          </p:nvSpPr>
          <p:spPr>
            <a:xfrm>
              <a:off x="0" y="1"/>
              <a:ext cx="2694305" cy="2787015"/>
            </a:xfrm>
            <a:custGeom>
              <a:avLst/>
              <a:gdLst/>
              <a:ahLst/>
              <a:cxnLst/>
              <a:rect l="l" t="t" r="r" b="b"/>
              <a:pathLst>
                <a:path w="2694305" h="2787015">
                  <a:moveTo>
                    <a:pt x="1556363" y="2786540"/>
                  </a:moveTo>
                  <a:lnTo>
                    <a:pt x="0" y="2786540"/>
                  </a:lnTo>
                  <a:lnTo>
                    <a:pt x="0" y="1162030"/>
                  </a:lnTo>
                  <a:lnTo>
                    <a:pt x="474543" y="0"/>
                  </a:lnTo>
                  <a:lnTo>
                    <a:pt x="2694284" y="0"/>
                  </a:lnTo>
                  <a:lnTo>
                    <a:pt x="1556363" y="278654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"/>
              <a:ext cx="992505" cy="2430145"/>
            </a:xfrm>
            <a:custGeom>
              <a:avLst/>
              <a:gdLst/>
              <a:ahLst/>
              <a:cxnLst/>
              <a:rect l="l" t="t" r="r" b="b"/>
              <a:pathLst>
                <a:path w="992505" h="2430145">
                  <a:moveTo>
                    <a:pt x="0" y="2430073"/>
                  </a:moveTo>
                  <a:lnTo>
                    <a:pt x="0" y="0"/>
                  </a:lnTo>
                  <a:lnTo>
                    <a:pt x="992354" y="0"/>
                  </a:lnTo>
                  <a:lnTo>
                    <a:pt x="0" y="2430073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1"/>
              <a:ext cx="1708785" cy="1158875"/>
            </a:xfrm>
            <a:custGeom>
              <a:avLst/>
              <a:gdLst/>
              <a:ahLst/>
              <a:cxnLst/>
              <a:rect l="l" t="t" r="r" b="b"/>
              <a:pathLst>
                <a:path w="1708785" h="1158875">
                  <a:moveTo>
                    <a:pt x="1235134" y="1158869"/>
                  </a:moveTo>
                  <a:lnTo>
                    <a:pt x="0" y="1158869"/>
                  </a:lnTo>
                  <a:lnTo>
                    <a:pt x="0" y="0"/>
                  </a:lnTo>
                  <a:lnTo>
                    <a:pt x="1708377" y="0"/>
                  </a:lnTo>
                  <a:lnTo>
                    <a:pt x="1235134" y="1158869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69294" y="1"/>
              <a:ext cx="1682750" cy="1409065"/>
            </a:xfrm>
            <a:custGeom>
              <a:avLst/>
              <a:gdLst/>
              <a:ahLst/>
              <a:cxnLst/>
              <a:rect l="l" t="t" r="r" b="b"/>
              <a:pathLst>
                <a:path w="1682750" h="1409065">
                  <a:moveTo>
                    <a:pt x="1120430" y="1408939"/>
                  </a:moveTo>
                  <a:lnTo>
                    <a:pt x="0" y="1408939"/>
                  </a:lnTo>
                  <a:lnTo>
                    <a:pt x="575373" y="0"/>
                  </a:lnTo>
                  <a:lnTo>
                    <a:pt x="1682322" y="0"/>
                  </a:lnTo>
                  <a:lnTo>
                    <a:pt x="1120430" y="1408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0691" y="9600366"/>
            <a:ext cx="183682" cy="1835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0523" y="9600366"/>
            <a:ext cx="183682" cy="183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0355" y="9600366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9535" y="9600366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187" y="9600366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9367" y="9600366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9199" y="9600366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0691" y="9187358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00523" y="9187358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80355" y="9187358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0187" y="9187358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9535" y="9187358"/>
            <a:ext cx="183682" cy="1835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9367" y="9187358"/>
            <a:ext cx="183682" cy="18355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9199" y="9187358"/>
            <a:ext cx="183682" cy="18355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20691" y="8774349"/>
            <a:ext cx="183682" cy="18355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00523" y="8774349"/>
            <a:ext cx="183682" cy="1835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80355" y="8774349"/>
            <a:ext cx="183682" cy="1835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60187" y="8774349"/>
            <a:ext cx="183682" cy="1835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39535" y="8774349"/>
            <a:ext cx="183682" cy="1835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9199" y="8774349"/>
            <a:ext cx="183682" cy="18355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19367" y="8774349"/>
            <a:ext cx="183682" cy="1835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695953" y="1300498"/>
            <a:ext cx="183682" cy="1835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075785" y="1300498"/>
            <a:ext cx="183682" cy="18355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55618" y="1300498"/>
            <a:ext cx="183682" cy="18355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834966" y="1300498"/>
            <a:ext cx="183682" cy="18355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14798" y="1300498"/>
            <a:ext cx="183682" cy="18355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594630" y="1300498"/>
            <a:ext cx="183682" cy="18355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974461" y="1300498"/>
            <a:ext cx="183682" cy="18355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695953" y="887490"/>
            <a:ext cx="183682" cy="18355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075785" y="887490"/>
            <a:ext cx="183682" cy="18355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455618" y="887490"/>
            <a:ext cx="183682" cy="18355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34966" y="887490"/>
            <a:ext cx="183682" cy="18355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214798" y="887490"/>
            <a:ext cx="183682" cy="18355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594630" y="887490"/>
            <a:ext cx="183682" cy="18355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974461" y="887490"/>
            <a:ext cx="183682" cy="18355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695953" y="474481"/>
            <a:ext cx="183682" cy="18355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075785" y="474481"/>
            <a:ext cx="183682" cy="18355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55618" y="474481"/>
            <a:ext cx="183682" cy="183559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834966" y="474481"/>
            <a:ext cx="183682" cy="18355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214798" y="474481"/>
            <a:ext cx="183682" cy="18355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594630" y="474481"/>
            <a:ext cx="183682" cy="18355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974461" y="474481"/>
            <a:ext cx="183682" cy="183559"/>
          </a:xfrm>
          <a:prstGeom prst="rect">
            <a:avLst/>
          </a:prstGeom>
        </p:spPr>
      </p:pic>
      <p:grpSp>
        <p:nvGrpSpPr>
          <p:cNvPr id="54" name="object 54" descr=""/>
          <p:cNvGrpSpPr/>
          <p:nvPr/>
        </p:nvGrpSpPr>
        <p:grpSpPr>
          <a:xfrm>
            <a:off x="5199340" y="3205473"/>
            <a:ext cx="8754110" cy="5953760"/>
            <a:chOff x="5199340" y="3205473"/>
            <a:chExt cx="8754110" cy="5953760"/>
          </a:xfrm>
        </p:grpSpPr>
        <p:pic>
          <p:nvPicPr>
            <p:cNvPr id="55" name="object 5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50243" y="3205473"/>
              <a:ext cx="3819524" cy="3552824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71523" y="4763569"/>
              <a:ext cx="904874" cy="219074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80927" y="4228148"/>
              <a:ext cx="3971924" cy="1285874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34709" y="6757155"/>
              <a:ext cx="200024" cy="72389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99340" y="7482358"/>
              <a:ext cx="3876674" cy="1676399"/>
            </a:xfrm>
            <a:prstGeom prst="rect">
              <a:avLst/>
            </a:prstGeom>
          </p:spPr>
        </p:pic>
      </p:grp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/>
              <a:t>Tablas</a:t>
            </a:r>
            <a:r>
              <a:rPr dirty="0" spc="215"/>
              <a:t> </a:t>
            </a:r>
            <a:r>
              <a:rPr dirty="0" spc="660"/>
              <a:t>de</a:t>
            </a:r>
            <a:r>
              <a:rPr dirty="0" spc="220"/>
              <a:t> </a:t>
            </a:r>
            <a:r>
              <a:rPr dirty="0" spc="204"/>
              <a:t>BD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590314" y="-1"/>
            <a:ext cx="3698240" cy="4220845"/>
            <a:chOff x="14590314" y="-1"/>
            <a:chExt cx="3698240" cy="4220845"/>
          </a:xfrm>
        </p:grpSpPr>
        <p:sp>
          <p:nvSpPr>
            <p:cNvPr id="3" name="object 3" descr=""/>
            <p:cNvSpPr/>
            <p:nvPr/>
          </p:nvSpPr>
          <p:spPr>
            <a:xfrm>
              <a:off x="15579613" y="0"/>
              <a:ext cx="2708910" cy="2275205"/>
            </a:xfrm>
            <a:custGeom>
              <a:avLst/>
              <a:gdLst/>
              <a:ahLst/>
              <a:cxnLst/>
              <a:rect l="l" t="t" r="r" b="b"/>
              <a:pathLst>
                <a:path w="2708909" h="2275205">
                  <a:moveTo>
                    <a:pt x="927925" y="2274633"/>
                  </a:moveTo>
                  <a:lnTo>
                    <a:pt x="2708384" y="2274633"/>
                  </a:lnTo>
                  <a:lnTo>
                    <a:pt x="2708384" y="0"/>
                  </a:lnTo>
                  <a:lnTo>
                    <a:pt x="0" y="0"/>
                  </a:lnTo>
                  <a:lnTo>
                    <a:pt x="927925" y="2274633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702754" y="1484673"/>
              <a:ext cx="1585595" cy="2736215"/>
            </a:xfrm>
            <a:custGeom>
              <a:avLst/>
              <a:gdLst/>
              <a:ahLst/>
              <a:cxnLst/>
              <a:rect l="l" t="t" r="r" b="b"/>
              <a:pathLst>
                <a:path w="1585594" h="2736215">
                  <a:moveTo>
                    <a:pt x="1116134" y="2735981"/>
                  </a:moveTo>
                  <a:lnTo>
                    <a:pt x="1585243" y="2735981"/>
                  </a:lnTo>
                  <a:lnTo>
                    <a:pt x="1585243" y="0"/>
                  </a:lnTo>
                  <a:lnTo>
                    <a:pt x="0" y="0"/>
                  </a:lnTo>
                  <a:lnTo>
                    <a:pt x="1116134" y="2735981"/>
                  </a:lnTo>
                  <a:close/>
                </a:path>
              </a:pathLst>
            </a:custGeom>
            <a:solidFill>
              <a:srgbClr val="117C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0314" y="0"/>
              <a:ext cx="2398395" cy="1010919"/>
            </a:xfrm>
            <a:custGeom>
              <a:avLst/>
              <a:gdLst/>
              <a:ahLst/>
              <a:cxnLst/>
              <a:rect l="l" t="t" r="r" b="b"/>
              <a:pathLst>
                <a:path w="2398394" h="1010919">
                  <a:moveTo>
                    <a:pt x="412172" y="1010378"/>
                  </a:moveTo>
                  <a:lnTo>
                    <a:pt x="2398340" y="1010378"/>
                  </a:lnTo>
                  <a:lnTo>
                    <a:pt x="1986132" y="0"/>
                  </a:lnTo>
                  <a:lnTo>
                    <a:pt x="0" y="0"/>
                  </a:lnTo>
                  <a:lnTo>
                    <a:pt x="412172" y="1010378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411521" y="-1"/>
              <a:ext cx="876935" cy="2148840"/>
            </a:xfrm>
            <a:custGeom>
              <a:avLst/>
              <a:gdLst/>
              <a:ahLst/>
              <a:cxnLst/>
              <a:rect l="l" t="t" r="r" b="b"/>
              <a:pathLst>
                <a:path w="876934" h="2148840">
                  <a:moveTo>
                    <a:pt x="876476" y="2148500"/>
                  </a:moveTo>
                  <a:lnTo>
                    <a:pt x="876476" y="0"/>
                  </a:lnTo>
                  <a:lnTo>
                    <a:pt x="0" y="0"/>
                  </a:lnTo>
                  <a:lnTo>
                    <a:pt x="876476" y="214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43072" y="10002915"/>
            <a:ext cx="183682" cy="1835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22904" y="10002915"/>
            <a:ext cx="183682" cy="1835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2735" y="10002915"/>
            <a:ext cx="183682" cy="1835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2567" y="10002915"/>
            <a:ext cx="183682" cy="1835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1916" y="10002915"/>
            <a:ext cx="183682" cy="1835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1747" y="10002915"/>
            <a:ext cx="183682" cy="183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1579" y="10002915"/>
            <a:ext cx="183682" cy="1835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1411" y="10002915"/>
            <a:ext cx="183682" cy="1835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3072" y="9589907"/>
            <a:ext cx="183682" cy="1835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22904" y="9589907"/>
            <a:ext cx="183682" cy="18355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02735" y="9589907"/>
            <a:ext cx="183682" cy="1835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82567" y="9589907"/>
            <a:ext cx="183682" cy="1835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61916" y="9589907"/>
            <a:ext cx="183682" cy="18355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41747" y="9589907"/>
            <a:ext cx="183682" cy="18355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21579" y="9589907"/>
            <a:ext cx="183682" cy="18355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01411" y="9589907"/>
            <a:ext cx="183682" cy="1835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43072" y="9176898"/>
            <a:ext cx="183682" cy="18355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2904" y="9176898"/>
            <a:ext cx="183682" cy="18355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02735" y="9176898"/>
            <a:ext cx="183682" cy="18355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82567" y="9176898"/>
            <a:ext cx="183682" cy="1835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61916" y="9176898"/>
            <a:ext cx="183682" cy="1835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41747" y="9176898"/>
            <a:ext cx="183682" cy="1835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21579" y="9176898"/>
            <a:ext cx="183682" cy="1835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01411" y="9176898"/>
            <a:ext cx="183682" cy="183559"/>
          </a:xfrm>
          <a:prstGeom prst="rect">
            <a:avLst/>
          </a:prstGeom>
        </p:spPr>
      </p:pic>
      <p:grpSp>
        <p:nvGrpSpPr>
          <p:cNvPr id="32" name="object 32" descr=""/>
          <p:cNvGrpSpPr/>
          <p:nvPr/>
        </p:nvGrpSpPr>
        <p:grpSpPr>
          <a:xfrm>
            <a:off x="0" y="7498590"/>
            <a:ext cx="3289935" cy="2788920"/>
            <a:chOff x="0" y="7498590"/>
            <a:chExt cx="3289935" cy="2788920"/>
          </a:xfrm>
        </p:grpSpPr>
        <p:sp>
          <p:nvSpPr>
            <p:cNvPr id="33" name="object 33" descr=""/>
            <p:cNvSpPr/>
            <p:nvPr/>
          </p:nvSpPr>
          <p:spPr>
            <a:xfrm>
              <a:off x="0" y="7498590"/>
              <a:ext cx="2732405" cy="2788920"/>
            </a:xfrm>
            <a:custGeom>
              <a:avLst/>
              <a:gdLst/>
              <a:ahLst/>
              <a:cxnLst/>
              <a:rect l="l" t="t" r="r" b="b"/>
              <a:pathLst>
                <a:path w="2732405" h="2788920">
                  <a:moveTo>
                    <a:pt x="1593394" y="0"/>
                  </a:moveTo>
                  <a:lnTo>
                    <a:pt x="0" y="0"/>
                  </a:lnTo>
                  <a:lnTo>
                    <a:pt x="0" y="1533829"/>
                  </a:lnTo>
                  <a:lnTo>
                    <a:pt x="512337" y="2788409"/>
                  </a:lnTo>
                  <a:lnTo>
                    <a:pt x="2732077" y="2788409"/>
                  </a:lnTo>
                  <a:lnTo>
                    <a:pt x="1593394" y="0"/>
                  </a:lnTo>
                  <a:close/>
                </a:path>
              </a:pathLst>
            </a:custGeom>
            <a:solidFill>
              <a:srgbClr val="002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0" y="7834402"/>
              <a:ext cx="1030605" cy="2453005"/>
            </a:xfrm>
            <a:custGeom>
              <a:avLst/>
              <a:gdLst/>
              <a:ahLst/>
              <a:cxnLst/>
              <a:rect l="l" t="t" r="r" b="b"/>
              <a:pathLst>
                <a:path w="1030605" h="2453004">
                  <a:moveTo>
                    <a:pt x="28596" y="0"/>
                  </a:moveTo>
                  <a:lnTo>
                    <a:pt x="0" y="0"/>
                  </a:lnTo>
                  <a:lnTo>
                    <a:pt x="0" y="2452597"/>
                  </a:lnTo>
                  <a:lnTo>
                    <a:pt x="1030148" y="2452597"/>
                  </a:lnTo>
                  <a:lnTo>
                    <a:pt x="28596" y="0"/>
                  </a:lnTo>
                  <a:close/>
                </a:path>
              </a:pathLst>
            </a:custGeom>
            <a:solidFill>
              <a:srgbClr val="045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0" y="9126261"/>
              <a:ext cx="1746250" cy="1160780"/>
            </a:xfrm>
            <a:custGeom>
              <a:avLst/>
              <a:gdLst/>
              <a:ahLst/>
              <a:cxnLst/>
              <a:rect l="l" t="t" r="r" b="b"/>
              <a:pathLst>
                <a:path w="1746250" h="1160779">
                  <a:moveTo>
                    <a:pt x="1272165" y="0"/>
                  </a:moveTo>
                  <a:lnTo>
                    <a:pt x="0" y="0"/>
                  </a:lnTo>
                  <a:lnTo>
                    <a:pt x="0" y="1160738"/>
                  </a:lnTo>
                  <a:lnTo>
                    <a:pt x="1746170" y="1160738"/>
                  </a:lnTo>
                  <a:lnTo>
                    <a:pt x="1272165" y="0"/>
                  </a:lnTo>
                  <a:close/>
                </a:path>
              </a:pathLst>
            </a:custGeom>
            <a:solidFill>
              <a:srgbClr val="0D86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606325" y="8876191"/>
              <a:ext cx="1683385" cy="1410970"/>
            </a:xfrm>
            <a:custGeom>
              <a:avLst/>
              <a:gdLst/>
              <a:ahLst/>
              <a:cxnLst/>
              <a:rect l="l" t="t" r="r" b="b"/>
              <a:pathLst>
                <a:path w="1683385" h="1410970">
                  <a:moveTo>
                    <a:pt x="1120430" y="0"/>
                  </a:moveTo>
                  <a:lnTo>
                    <a:pt x="0" y="0"/>
                  </a:lnTo>
                  <a:lnTo>
                    <a:pt x="576137" y="1410808"/>
                  </a:lnTo>
                  <a:lnTo>
                    <a:pt x="1683068" y="1410808"/>
                  </a:lnTo>
                  <a:lnTo>
                    <a:pt x="1120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0965204" y="2644292"/>
            <a:ext cx="5748020" cy="4830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99"/>
              </a:lnSpc>
              <a:spcBef>
                <a:spcPts val="95"/>
              </a:spcBef>
            </a:pPr>
            <a:r>
              <a:rPr dirty="0" sz="10500" spc="260"/>
              <a:t>Muestra </a:t>
            </a:r>
            <a:r>
              <a:rPr dirty="0" sz="10500" spc="910"/>
              <a:t>del </a:t>
            </a:r>
            <a:r>
              <a:rPr dirty="0" sz="10500" spc="310"/>
              <a:t>sistema</a:t>
            </a:r>
            <a:endParaRPr sz="10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Sandía :D</dc:creator>
  <cp:keywords>DAFb6WRcXnk,BAEQIS3ugBc</cp:keywords>
  <dc:title>Presentación corporativa gestión empresa ilustración flat naranja y beige</dc:title>
  <dcterms:created xsi:type="dcterms:W3CDTF">2023-08-26T23:51:47Z</dcterms:created>
  <dcterms:modified xsi:type="dcterms:W3CDTF">2023-08-26T23:51:47Z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2023-04-28T00:00:00Z</vt:filetime>
  </property>
</Properties>
</file>