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1"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varScale="1">
        <p:scale>
          <a:sx n="89" d="100"/>
          <a:sy n="89"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21-03-2024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21-03-2024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Kartik Bhardwaj                                       Mr. Tushar </a:t>
            </a:r>
            <a:r>
              <a:rPr lang="en-US" dirty="0" err="1">
                <a:solidFill>
                  <a:schemeClr val="tx2">
                    <a:lumMod val="60000"/>
                    <a:lumOff val="40000"/>
                  </a:schemeClr>
                </a:solidFill>
                <a:latin typeface="Söhne"/>
              </a:rPr>
              <a:t>Tkhitoliya</a:t>
            </a:r>
            <a:r>
              <a:rPr lang="en-US" dirty="0">
                <a:solidFill>
                  <a:schemeClr val="tx2">
                    <a:lumMod val="60000"/>
                    <a:lumOff val="40000"/>
                  </a:schemeClr>
                </a:solidFill>
                <a:latin typeface="Söhne"/>
              </a:rPr>
              <a:t>                       </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2210990487						Ms. Shagun Sharma</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dirty="0">
                <a:solidFill>
                  <a:schemeClr val="tx2">
                    <a:lumMod val="60000"/>
                    <a:lumOff val="40000"/>
                  </a:schemeClr>
                </a:solidFill>
                <a:latin typeface="Söhne"/>
              </a:rPr>
              <a:t>21</a:t>
            </a:r>
            <a:r>
              <a:rPr lang="en-US" i="0" dirty="0">
                <a:solidFill>
                  <a:schemeClr val="tx2">
                    <a:lumMod val="60000"/>
                    <a:lumOff val="40000"/>
                  </a:schemeClr>
                </a:solidFill>
                <a:effectLst/>
                <a:latin typeface="Söhne"/>
              </a:rPr>
              <a:t>.03.2024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TotalTime>
  <Words>3301</Words>
  <Application>Microsoft Office PowerPoint</Application>
  <PresentationFormat>Widescreen</PresentationFormat>
  <Paragraphs>199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Kartik Bhardwaj</cp:lastModifiedBy>
  <cp:revision>3</cp:revision>
  <dcterms:created xsi:type="dcterms:W3CDTF">2024-03-18T04:55:58Z</dcterms:created>
  <dcterms:modified xsi:type="dcterms:W3CDTF">2024-03-21T09:03:04Z</dcterms:modified>
</cp:coreProperties>
</file>