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5" r:id="rId4"/>
    <p:sldId id="266"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DCDB9-2FDC-41F2-BAB9-CCBBB13663C2}" v="5152" dt="2024-04-25T16:17:43.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20DCDB9-2FDC-41F2-BAB9-CCBBB13663C2}"/>
    <pc:docChg chg="modSld">
      <pc:chgData name="" userId="" providerId="" clId="Web-{020DCDB9-2FDC-41F2-BAB9-CCBBB13663C2}" dt="2024-04-25T13:10:06.442" v="4" actId="20577"/>
      <pc:docMkLst>
        <pc:docMk/>
      </pc:docMkLst>
      <pc:sldChg chg="modSp">
        <pc:chgData name="" userId="" providerId="" clId="Web-{020DCDB9-2FDC-41F2-BAB9-CCBBB13663C2}" dt="2024-04-25T13:10:06.442" v="4" actId="20577"/>
        <pc:sldMkLst>
          <pc:docMk/>
          <pc:sldMk cId="2203741081" sldId="257"/>
        </pc:sldMkLst>
        <pc:spChg chg="mod">
          <ac:chgData name="" userId="" providerId="" clId="Web-{020DCDB9-2FDC-41F2-BAB9-CCBBB13663C2}" dt="2024-04-25T13:10:06.442" v="4" actId="20577"/>
          <ac:spMkLst>
            <pc:docMk/>
            <pc:sldMk cId="2203741081" sldId="257"/>
            <ac:spMk id="2" creationId="{A50D7481-225F-8EAC-D827-B0BEB54006E2}"/>
          </ac:spMkLst>
        </pc:spChg>
      </pc:sldChg>
    </pc:docChg>
  </pc:docChgLst>
  <pc:docChgLst>
    <pc:chgData name="Laura Wilson" userId="637f53258568e9cc" providerId="Windows Live" clId="Web-{4E48EEE8-6498-4D9F-B548-7134FFFFD110}"/>
    <pc:docChg chg="addSld modSld addMainMaster delMainMaster">
      <pc:chgData name="Laura Wilson" userId="637f53258568e9cc" providerId="Windows Live" clId="Web-{4E48EEE8-6498-4D9F-B548-7134FFFFD110}" dt="2024-04-18T19:10:28.776" v="29"/>
      <pc:docMkLst>
        <pc:docMk/>
      </pc:docMkLst>
      <pc:sldChg chg="modSp mod modClrScheme chgLayout">
        <pc:chgData name="Laura Wilson" userId="637f53258568e9cc" providerId="Windows Live" clId="Web-{4E48EEE8-6498-4D9F-B548-7134FFFFD110}" dt="2024-04-18T19:10:13.978" v="28"/>
        <pc:sldMkLst>
          <pc:docMk/>
          <pc:sldMk cId="109857222" sldId="256"/>
        </pc:sldMkLst>
        <pc:spChg chg="mod ord">
          <ac:chgData name="Laura Wilson" userId="637f53258568e9cc" providerId="Windows Live" clId="Web-{4E48EEE8-6498-4D9F-B548-7134FFFFD110}" dt="2024-04-18T19:10:13.978" v="28"/>
          <ac:spMkLst>
            <pc:docMk/>
            <pc:sldMk cId="109857222" sldId="256"/>
            <ac:spMk id="2" creationId="{00000000-0000-0000-0000-000000000000}"/>
          </ac:spMkLst>
        </pc:spChg>
        <pc:spChg chg="mod ord">
          <ac:chgData name="Laura Wilson" userId="637f53258568e9cc" providerId="Windows Live" clId="Web-{4E48EEE8-6498-4D9F-B548-7134FFFFD110}" dt="2024-04-18T19:10:13.978" v="28"/>
          <ac:spMkLst>
            <pc:docMk/>
            <pc:sldMk cId="109857222" sldId="256"/>
            <ac:spMk id="3" creationId="{00000000-0000-0000-0000-000000000000}"/>
          </ac:spMkLst>
        </pc:spChg>
      </pc:sldChg>
      <pc:sldChg chg="addSp delSp modSp new mod modClrScheme chgLayout">
        <pc:chgData name="Laura Wilson" userId="637f53258568e9cc" providerId="Windows Live" clId="Web-{4E48EEE8-6498-4D9F-B548-7134FFFFD110}" dt="2024-04-18T19:10:28.776" v="29"/>
        <pc:sldMkLst>
          <pc:docMk/>
          <pc:sldMk cId="2203741081" sldId="257"/>
        </pc:sldMkLst>
        <pc:spChg chg="mod ord">
          <ac:chgData name="Laura Wilson" userId="637f53258568e9cc" providerId="Windows Live" clId="Web-{4E48EEE8-6498-4D9F-B548-7134FFFFD110}" dt="2024-04-18T19:10:13.978" v="28"/>
          <ac:spMkLst>
            <pc:docMk/>
            <pc:sldMk cId="2203741081" sldId="257"/>
            <ac:spMk id="2" creationId="{A50D7481-225F-8EAC-D827-B0BEB54006E2}"/>
          </ac:spMkLst>
        </pc:spChg>
        <pc:spChg chg="del mod ord">
          <ac:chgData name="Laura Wilson" userId="637f53258568e9cc" providerId="Windows Live" clId="Web-{4E48EEE8-6498-4D9F-B548-7134FFFFD110}" dt="2024-04-18T19:10:28.776" v="29"/>
          <ac:spMkLst>
            <pc:docMk/>
            <pc:sldMk cId="2203741081" sldId="257"/>
            <ac:spMk id="3" creationId="{EB5FC335-D26C-F713-454B-58231906C6C9}"/>
          </ac:spMkLst>
        </pc:spChg>
        <pc:picChg chg="add mod ord">
          <ac:chgData name="Laura Wilson" userId="637f53258568e9cc" providerId="Windows Live" clId="Web-{4E48EEE8-6498-4D9F-B548-7134FFFFD110}" dt="2024-04-18T19:10:28.776" v="29"/>
          <ac:picMkLst>
            <pc:docMk/>
            <pc:sldMk cId="2203741081" sldId="257"/>
            <ac:picMk id="4" creationId="{833BD984-C134-C9A8-A519-2E080F839035}"/>
          </ac:picMkLst>
        </pc:picChg>
      </pc:sldChg>
      <pc:sldChg chg="modSp new mod modClrScheme chgLayout">
        <pc:chgData name="Laura Wilson" userId="637f53258568e9cc" providerId="Windows Live" clId="Web-{4E48EEE8-6498-4D9F-B548-7134FFFFD110}" dt="2024-04-18T19:10:13.978" v="28"/>
        <pc:sldMkLst>
          <pc:docMk/>
          <pc:sldMk cId="2611080139" sldId="258"/>
        </pc:sldMkLst>
        <pc:spChg chg="mod ord">
          <ac:chgData name="Laura Wilson" userId="637f53258568e9cc" providerId="Windows Live" clId="Web-{4E48EEE8-6498-4D9F-B548-7134FFFFD110}" dt="2024-04-18T19:10:13.978" v="28"/>
          <ac:spMkLst>
            <pc:docMk/>
            <pc:sldMk cId="2611080139" sldId="258"/>
            <ac:spMk id="2" creationId="{17C0B512-0F45-D379-EF3D-A11E51FB592E}"/>
          </ac:spMkLst>
        </pc:spChg>
        <pc:spChg chg="mod ord">
          <ac:chgData name="Laura Wilson" userId="637f53258568e9cc" providerId="Windows Live" clId="Web-{4E48EEE8-6498-4D9F-B548-7134FFFFD110}" dt="2024-04-18T19:10:13.978" v="28"/>
          <ac:spMkLst>
            <pc:docMk/>
            <pc:sldMk cId="2611080139" sldId="258"/>
            <ac:spMk id="3" creationId="{5DB8B0BF-4973-C234-BC44-4E50A193F44F}"/>
          </ac:spMkLst>
        </pc:spChg>
      </pc:sldChg>
      <pc:sldChg chg="modSp new mod modClrScheme chgLayout">
        <pc:chgData name="Laura Wilson" userId="637f53258568e9cc" providerId="Windows Live" clId="Web-{4E48EEE8-6498-4D9F-B548-7134FFFFD110}" dt="2024-04-18T19:10:13.978" v="28"/>
        <pc:sldMkLst>
          <pc:docMk/>
          <pc:sldMk cId="3055487187" sldId="259"/>
        </pc:sldMkLst>
        <pc:spChg chg="mod ord">
          <ac:chgData name="Laura Wilson" userId="637f53258568e9cc" providerId="Windows Live" clId="Web-{4E48EEE8-6498-4D9F-B548-7134FFFFD110}" dt="2024-04-18T19:10:13.978" v="28"/>
          <ac:spMkLst>
            <pc:docMk/>
            <pc:sldMk cId="3055487187" sldId="259"/>
            <ac:spMk id="2" creationId="{603910ED-DAA2-6227-0D1D-6E85AE760B56}"/>
          </ac:spMkLst>
        </pc:spChg>
        <pc:spChg chg="mod ord">
          <ac:chgData name="Laura Wilson" userId="637f53258568e9cc" providerId="Windows Live" clId="Web-{4E48EEE8-6498-4D9F-B548-7134FFFFD110}" dt="2024-04-18T19:10:13.978" v="28"/>
          <ac:spMkLst>
            <pc:docMk/>
            <pc:sldMk cId="3055487187" sldId="259"/>
            <ac:spMk id="3" creationId="{9E154A42-92F4-8AFA-1B61-6C1B3E38A8B6}"/>
          </ac:spMkLst>
        </pc:spChg>
      </pc:sldChg>
      <pc:sldChg chg="modSp new mod modClrScheme chgLayout">
        <pc:chgData name="Laura Wilson" userId="637f53258568e9cc" providerId="Windows Live" clId="Web-{4E48EEE8-6498-4D9F-B548-7134FFFFD110}" dt="2024-04-18T19:10:13.978" v="28"/>
        <pc:sldMkLst>
          <pc:docMk/>
          <pc:sldMk cId="2530218149" sldId="260"/>
        </pc:sldMkLst>
        <pc:spChg chg="mod ord">
          <ac:chgData name="Laura Wilson" userId="637f53258568e9cc" providerId="Windows Live" clId="Web-{4E48EEE8-6498-4D9F-B548-7134FFFFD110}" dt="2024-04-18T19:10:13.978" v="28"/>
          <ac:spMkLst>
            <pc:docMk/>
            <pc:sldMk cId="2530218149" sldId="260"/>
            <ac:spMk id="2" creationId="{10F20538-FFB8-99B9-9A27-48EA86F4D1CB}"/>
          </ac:spMkLst>
        </pc:spChg>
        <pc:spChg chg="mod ord">
          <ac:chgData name="Laura Wilson" userId="637f53258568e9cc" providerId="Windows Live" clId="Web-{4E48EEE8-6498-4D9F-B548-7134FFFFD110}" dt="2024-04-18T19:10:13.978" v="28"/>
          <ac:spMkLst>
            <pc:docMk/>
            <pc:sldMk cId="2530218149" sldId="260"/>
            <ac:spMk id="3" creationId="{260E8FD2-E6BE-AE2D-CFE3-6BF023269E83}"/>
          </ac:spMkLst>
        </pc:spChg>
      </pc:sldChg>
      <pc:sldChg chg="modSp new mod modClrScheme chgLayout">
        <pc:chgData name="Laura Wilson" userId="637f53258568e9cc" providerId="Windows Live" clId="Web-{4E48EEE8-6498-4D9F-B548-7134FFFFD110}" dt="2024-04-18T19:10:13.978" v="28"/>
        <pc:sldMkLst>
          <pc:docMk/>
          <pc:sldMk cId="595052861" sldId="261"/>
        </pc:sldMkLst>
        <pc:spChg chg="mod ord">
          <ac:chgData name="Laura Wilson" userId="637f53258568e9cc" providerId="Windows Live" clId="Web-{4E48EEE8-6498-4D9F-B548-7134FFFFD110}" dt="2024-04-18T19:10:13.978" v="28"/>
          <ac:spMkLst>
            <pc:docMk/>
            <pc:sldMk cId="595052861" sldId="261"/>
            <ac:spMk id="2" creationId="{C43E3230-1ECB-CE26-5AE4-368FF0520B69}"/>
          </ac:spMkLst>
        </pc:spChg>
        <pc:spChg chg="mod ord">
          <ac:chgData name="Laura Wilson" userId="637f53258568e9cc" providerId="Windows Live" clId="Web-{4E48EEE8-6498-4D9F-B548-7134FFFFD110}" dt="2024-04-18T19:10:13.978" v="28"/>
          <ac:spMkLst>
            <pc:docMk/>
            <pc:sldMk cId="595052861" sldId="261"/>
            <ac:spMk id="3" creationId="{7097A287-81CB-D824-FBBD-22D218A8E979}"/>
          </ac:spMkLst>
        </pc:spChg>
      </pc:sldChg>
      <pc:sldChg chg="modSp new mod modClrScheme chgLayout">
        <pc:chgData name="Laura Wilson" userId="637f53258568e9cc" providerId="Windows Live" clId="Web-{4E48EEE8-6498-4D9F-B548-7134FFFFD110}" dt="2024-04-18T19:10:13.978" v="28"/>
        <pc:sldMkLst>
          <pc:docMk/>
          <pc:sldMk cId="3395958410" sldId="262"/>
        </pc:sldMkLst>
        <pc:spChg chg="mod ord">
          <ac:chgData name="Laura Wilson" userId="637f53258568e9cc" providerId="Windows Live" clId="Web-{4E48EEE8-6498-4D9F-B548-7134FFFFD110}" dt="2024-04-18T19:10:13.978" v="28"/>
          <ac:spMkLst>
            <pc:docMk/>
            <pc:sldMk cId="3395958410" sldId="262"/>
            <ac:spMk id="2" creationId="{A74E11D1-3EA4-603F-C356-7B9EB0EDB589}"/>
          </ac:spMkLst>
        </pc:spChg>
        <pc:spChg chg="mod ord">
          <ac:chgData name="Laura Wilson" userId="637f53258568e9cc" providerId="Windows Live" clId="Web-{4E48EEE8-6498-4D9F-B548-7134FFFFD110}" dt="2024-04-18T19:10:13.978" v="28"/>
          <ac:spMkLst>
            <pc:docMk/>
            <pc:sldMk cId="3395958410" sldId="262"/>
            <ac:spMk id="3" creationId="{FF2D3DEC-2033-BE1B-4AF8-5A42C6BC0B86}"/>
          </ac:spMkLst>
        </pc:spChg>
      </pc:sldChg>
      <pc:sldChg chg="modSp new mod modClrScheme chgLayout">
        <pc:chgData name="Laura Wilson" userId="637f53258568e9cc" providerId="Windows Live" clId="Web-{4E48EEE8-6498-4D9F-B548-7134FFFFD110}" dt="2024-04-18T19:10:13.978" v="28"/>
        <pc:sldMkLst>
          <pc:docMk/>
          <pc:sldMk cId="2336866702" sldId="263"/>
        </pc:sldMkLst>
        <pc:spChg chg="mod ord">
          <ac:chgData name="Laura Wilson" userId="637f53258568e9cc" providerId="Windows Live" clId="Web-{4E48EEE8-6498-4D9F-B548-7134FFFFD110}" dt="2024-04-18T19:10:13.978" v="28"/>
          <ac:spMkLst>
            <pc:docMk/>
            <pc:sldMk cId="2336866702" sldId="263"/>
            <ac:spMk id="2" creationId="{A6F8A146-C8B7-DE84-F575-39B51B2EC00C}"/>
          </ac:spMkLst>
        </pc:spChg>
        <pc:spChg chg="mod ord">
          <ac:chgData name="Laura Wilson" userId="637f53258568e9cc" providerId="Windows Live" clId="Web-{4E48EEE8-6498-4D9F-B548-7134FFFFD110}" dt="2024-04-18T19:10:13.978" v="28"/>
          <ac:spMkLst>
            <pc:docMk/>
            <pc:sldMk cId="2336866702" sldId="263"/>
            <ac:spMk id="3" creationId="{C2E97234-242C-10F7-C708-21476A9D2AE0}"/>
          </ac:spMkLst>
        </pc:spChg>
      </pc:sldChg>
      <pc:sldChg chg="modSp new mod modClrScheme chgLayout">
        <pc:chgData name="Laura Wilson" userId="637f53258568e9cc" providerId="Windows Live" clId="Web-{4E48EEE8-6498-4D9F-B548-7134FFFFD110}" dt="2024-04-18T19:10:13.978" v="28"/>
        <pc:sldMkLst>
          <pc:docMk/>
          <pc:sldMk cId="3290326012" sldId="264"/>
        </pc:sldMkLst>
        <pc:spChg chg="mod ord">
          <ac:chgData name="Laura Wilson" userId="637f53258568e9cc" providerId="Windows Live" clId="Web-{4E48EEE8-6498-4D9F-B548-7134FFFFD110}" dt="2024-04-18T19:10:13.978" v="28"/>
          <ac:spMkLst>
            <pc:docMk/>
            <pc:sldMk cId="3290326012" sldId="264"/>
            <ac:spMk id="2" creationId="{34979448-8094-F6E1-E8C0-01576F326FCD}"/>
          </ac:spMkLst>
        </pc:spChg>
        <pc:spChg chg="mod ord">
          <ac:chgData name="Laura Wilson" userId="637f53258568e9cc" providerId="Windows Live" clId="Web-{4E48EEE8-6498-4D9F-B548-7134FFFFD110}" dt="2024-04-18T19:10:13.978" v="28"/>
          <ac:spMkLst>
            <pc:docMk/>
            <pc:sldMk cId="3290326012" sldId="264"/>
            <ac:spMk id="3" creationId="{52D1F12A-130D-3324-3A71-81AC28849127}"/>
          </ac:spMkLst>
        </pc:spChg>
      </pc:sldChg>
      <pc:sldChg chg="modSp new mod modClrScheme chgLayout">
        <pc:chgData name="Laura Wilson" userId="637f53258568e9cc" providerId="Windows Live" clId="Web-{4E48EEE8-6498-4D9F-B548-7134FFFFD110}" dt="2024-04-18T19:10:13.978" v="28"/>
        <pc:sldMkLst>
          <pc:docMk/>
          <pc:sldMk cId="3283975176" sldId="265"/>
        </pc:sldMkLst>
        <pc:spChg chg="mod ord">
          <ac:chgData name="Laura Wilson" userId="637f53258568e9cc" providerId="Windows Live" clId="Web-{4E48EEE8-6498-4D9F-B548-7134FFFFD110}" dt="2024-04-18T19:10:13.978" v="28"/>
          <ac:spMkLst>
            <pc:docMk/>
            <pc:sldMk cId="3283975176" sldId="265"/>
            <ac:spMk id="2" creationId="{BF0B3316-80EA-0C4D-5448-19EA8EA5FD89}"/>
          </ac:spMkLst>
        </pc:spChg>
        <pc:spChg chg="mod ord">
          <ac:chgData name="Laura Wilson" userId="637f53258568e9cc" providerId="Windows Live" clId="Web-{4E48EEE8-6498-4D9F-B548-7134FFFFD110}" dt="2024-04-18T19:10:13.978" v="28"/>
          <ac:spMkLst>
            <pc:docMk/>
            <pc:sldMk cId="3283975176" sldId="265"/>
            <ac:spMk id="3" creationId="{9A768336-5A00-8876-D958-6323EC351F65}"/>
          </ac:spMkLst>
        </pc:spChg>
      </pc:sldChg>
      <pc:sldChg chg="modSp new mod modClrScheme chgLayout">
        <pc:chgData name="Laura Wilson" userId="637f53258568e9cc" providerId="Windows Live" clId="Web-{4E48EEE8-6498-4D9F-B548-7134FFFFD110}" dt="2024-04-18T19:10:13.978" v="28"/>
        <pc:sldMkLst>
          <pc:docMk/>
          <pc:sldMk cId="3041909825" sldId="266"/>
        </pc:sldMkLst>
        <pc:spChg chg="mod ord">
          <ac:chgData name="Laura Wilson" userId="637f53258568e9cc" providerId="Windows Live" clId="Web-{4E48EEE8-6498-4D9F-B548-7134FFFFD110}" dt="2024-04-18T19:10:13.978" v="28"/>
          <ac:spMkLst>
            <pc:docMk/>
            <pc:sldMk cId="3041909825" sldId="266"/>
            <ac:spMk id="2" creationId="{AC46D121-F2E7-3506-93E9-7DBDAC5CA68F}"/>
          </ac:spMkLst>
        </pc:spChg>
        <pc:spChg chg="mod ord">
          <ac:chgData name="Laura Wilson" userId="637f53258568e9cc" providerId="Windows Live" clId="Web-{4E48EEE8-6498-4D9F-B548-7134FFFFD110}" dt="2024-04-18T19:10:13.978" v="28"/>
          <ac:spMkLst>
            <pc:docMk/>
            <pc:sldMk cId="3041909825" sldId="266"/>
            <ac:spMk id="3" creationId="{AF698EEA-7EBE-BC1A-7F92-57EAC659111A}"/>
          </ac:spMkLst>
        </pc:spChg>
      </pc:sldChg>
      <pc:sldChg chg="modSp new mod modClrScheme chgLayout">
        <pc:chgData name="Laura Wilson" userId="637f53258568e9cc" providerId="Windows Live" clId="Web-{4E48EEE8-6498-4D9F-B548-7134FFFFD110}" dt="2024-04-18T19:10:13.978" v="28"/>
        <pc:sldMkLst>
          <pc:docMk/>
          <pc:sldMk cId="1549193252" sldId="267"/>
        </pc:sldMkLst>
        <pc:spChg chg="mod ord">
          <ac:chgData name="Laura Wilson" userId="637f53258568e9cc" providerId="Windows Live" clId="Web-{4E48EEE8-6498-4D9F-B548-7134FFFFD110}" dt="2024-04-18T19:10:13.978" v="28"/>
          <ac:spMkLst>
            <pc:docMk/>
            <pc:sldMk cId="1549193252" sldId="267"/>
            <ac:spMk id="2" creationId="{3A1E7475-1C5F-AF38-B147-E90D89395932}"/>
          </ac:spMkLst>
        </pc:spChg>
        <pc:spChg chg="mod ord">
          <ac:chgData name="Laura Wilson" userId="637f53258568e9cc" providerId="Windows Live" clId="Web-{4E48EEE8-6498-4D9F-B548-7134FFFFD110}" dt="2024-04-18T19:10:13.978" v="28"/>
          <ac:spMkLst>
            <pc:docMk/>
            <pc:sldMk cId="1549193252" sldId="267"/>
            <ac:spMk id="3" creationId="{CE1678E6-8803-DBAE-6AA6-0DAF84B34AED}"/>
          </ac:spMkLst>
        </pc:spChg>
      </pc:sldChg>
      <pc:sldChg chg="modSp new mod modClrScheme chgLayout">
        <pc:chgData name="Laura Wilson" userId="637f53258568e9cc" providerId="Windows Live" clId="Web-{4E48EEE8-6498-4D9F-B548-7134FFFFD110}" dt="2024-04-18T19:10:13.978" v="28"/>
        <pc:sldMkLst>
          <pc:docMk/>
          <pc:sldMk cId="2866604715" sldId="268"/>
        </pc:sldMkLst>
        <pc:spChg chg="mod ord">
          <ac:chgData name="Laura Wilson" userId="637f53258568e9cc" providerId="Windows Live" clId="Web-{4E48EEE8-6498-4D9F-B548-7134FFFFD110}" dt="2024-04-18T19:10:13.978" v="28"/>
          <ac:spMkLst>
            <pc:docMk/>
            <pc:sldMk cId="2866604715" sldId="268"/>
            <ac:spMk id="2" creationId="{018EA772-301B-85DA-67C6-57FDE1E1E056}"/>
          </ac:spMkLst>
        </pc:spChg>
        <pc:spChg chg="mod ord">
          <ac:chgData name="Laura Wilson" userId="637f53258568e9cc" providerId="Windows Live" clId="Web-{4E48EEE8-6498-4D9F-B548-7134FFFFD110}" dt="2024-04-18T19:10:13.978" v="28"/>
          <ac:spMkLst>
            <pc:docMk/>
            <pc:sldMk cId="2866604715" sldId="268"/>
            <ac:spMk id="3" creationId="{B070C667-6EFA-6625-9997-1A038AC92939}"/>
          </ac:spMkLst>
        </pc:spChg>
      </pc:sldChg>
      <pc:sldChg chg="modSp new mod modClrScheme chgLayout">
        <pc:chgData name="Laura Wilson" userId="637f53258568e9cc" providerId="Windows Live" clId="Web-{4E48EEE8-6498-4D9F-B548-7134FFFFD110}" dt="2024-04-18T19:10:13.978" v="28"/>
        <pc:sldMkLst>
          <pc:docMk/>
          <pc:sldMk cId="3088275243" sldId="269"/>
        </pc:sldMkLst>
        <pc:spChg chg="mod ord">
          <ac:chgData name="Laura Wilson" userId="637f53258568e9cc" providerId="Windows Live" clId="Web-{4E48EEE8-6498-4D9F-B548-7134FFFFD110}" dt="2024-04-18T19:10:13.978" v="28"/>
          <ac:spMkLst>
            <pc:docMk/>
            <pc:sldMk cId="3088275243" sldId="269"/>
            <ac:spMk id="2" creationId="{87C4A42C-6E22-EB32-468D-0B39E1084EB8}"/>
          </ac:spMkLst>
        </pc:spChg>
        <pc:spChg chg="mod ord">
          <ac:chgData name="Laura Wilson" userId="637f53258568e9cc" providerId="Windows Live" clId="Web-{4E48EEE8-6498-4D9F-B548-7134FFFFD110}" dt="2024-04-18T19:10:13.978" v="28"/>
          <ac:spMkLst>
            <pc:docMk/>
            <pc:sldMk cId="3088275243" sldId="269"/>
            <ac:spMk id="3" creationId="{E5083776-5D2E-46E5-E3E1-AD2ED1EA7149}"/>
          </ac:spMkLst>
        </pc:spChg>
      </pc:sldChg>
      <pc:sldMasterChg chg="del delSldLayout">
        <pc:chgData name="Laura Wilson" userId="637f53258568e9cc" providerId="Windows Live" clId="Web-{4E48EEE8-6498-4D9F-B548-7134FFFFD110}" dt="2024-04-18T19:09:01.492" v="24"/>
        <pc:sldMasterMkLst>
          <pc:docMk/>
          <pc:sldMasterMk cId="2460954070" sldId="2147483660"/>
        </pc:sldMasterMkLst>
        <pc:sldLayoutChg chg="del">
          <pc:chgData name="Laura Wilson" userId="637f53258568e9cc" providerId="Windows Live" clId="Web-{4E48EEE8-6498-4D9F-B548-7134FFFFD110}" dt="2024-04-18T19:09:01.492" v="24"/>
          <pc:sldLayoutMkLst>
            <pc:docMk/>
            <pc:sldMasterMk cId="2460954070" sldId="2147483660"/>
            <pc:sldLayoutMk cId="2385387890" sldId="2147483661"/>
          </pc:sldLayoutMkLst>
        </pc:sldLayoutChg>
        <pc:sldLayoutChg chg="del">
          <pc:chgData name="Laura Wilson" userId="637f53258568e9cc" providerId="Windows Live" clId="Web-{4E48EEE8-6498-4D9F-B548-7134FFFFD110}" dt="2024-04-18T19:09:01.492" v="24"/>
          <pc:sldLayoutMkLst>
            <pc:docMk/>
            <pc:sldMasterMk cId="2460954070" sldId="2147483660"/>
            <pc:sldLayoutMk cId="949138452" sldId="2147483662"/>
          </pc:sldLayoutMkLst>
        </pc:sldLayoutChg>
        <pc:sldLayoutChg chg="del">
          <pc:chgData name="Laura Wilson" userId="637f53258568e9cc" providerId="Windows Live" clId="Web-{4E48EEE8-6498-4D9F-B548-7134FFFFD110}" dt="2024-04-18T19:09:01.492" v="24"/>
          <pc:sldLayoutMkLst>
            <pc:docMk/>
            <pc:sldMasterMk cId="2460954070" sldId="2147483660"/>
            <pc:sldLayoutMk cId="2591524520" sldId="2147483663"/>
          </pc:sldLayoutMkLst>
        </pc:sldLayoutChg>
        <pc:sldLayoutChg chg="del">
          <pc:chgData name="Laura Wilson" userId="637f53258568e9cc" providerId="Windows Live" clId="Web-{4E48EEE8-6498-4D9F-B548-7134FFFFD110}" dt="2024-04-18T19:09:01.492" v="24"/>
          <pc:sldLayoutMkLst>
            <pc:docMk/>
            <pc:sldMasterMk cId="2460954070" sldId="2147483660"/>
            <pc:sldLayoutMk cId="1203092039" sldId="2147483664"/>
          </pc:sldLayoutMkLst>
        </pc:sldLayoutChg>
        <pc:sldLayoutChg chg="del">
          <pc:chgData name="Laura Wilson" userId="637f53258568e9cc" providerId="Windows Live" clId="Web-{4E48EEE8-6498-4D9F-B548-7134FFFFD110}" dt="2024-04-18T19:09:01.492" v="24"/>
          <pc:sldLayoutMkLst>
            <pc:docMk/>
            <pc:sldMasterMk cId="2460954070" sldId="2147483660"/>
            <pc:sldLayoutMk cId="3733172339" sldId="2147483665"/>
          </pc:sldLayoutMkLst>
        </pc:sldLayoutChg>
        <pc:sldLayoutChg chg="del">
          <pc:chgData name="Laura Wilson" userId="637f53258568e9cc" providerId="Windows Live" clId="Web-{4E48EEE8-6498-4D9F-B548-7134FFFFD110}" dt="2024-04-18T19:09:01.492" v="24"/>
          <pc:sldLayoutMkLst>
            <pc:docMk/>
            <pc:sldMasterMk cId="2460954070" sldId="2147483660"/>
            <pc:sldLayoutMk cId="3210312558" sldId="2147483666"/>
          </pc:sldLayoutMkLst>
        </pc:sldLayoutChg>
        <pc:sldLayoutChg chg="del">
          <pc:chgData name="Laura Wilson" userId="637f53258568e9cc" providerId="Windows Live" clId="Web-{4E48EEE8-6498-4D9F-B548-7134FFFFD110}" dt="2024-04-18T19:09:01.492" v="24"/>
          <pc:sldLayoutMkLst>
            <pc:docMk/>
            <pc:sldMasterMk cId="2460954070" sldId="2147483660"/>
            <pc:sldLayoutMk cId="3146388984" sldId="2147483667"/>
          </pc:sldLayoutMkLst>
        </pc:sldLayoutChg>
        <pc:sldLayoutChg chg="del">
          <pc:chgData name="Laura Wilson" userId="637f53258568e9cc" providerId="Windows Live" clId="Web-{4E48EEE8-6498-4D9F-B548-7134FFFFD110}" dt="2024-04-18T19:09:01.492" v="24"/>
          <pc:sldLayoutMkLst>
            <pc:docMk/>
            <pc:sldMasterMk cId="2460954070" sldId="2147483660"/>
            <pc:sldLayoutMk cId="3171841454" sldId="2147483668"/>
          </pc:sldLayoutMkLst>
        </pc:sldLayoutChg>
        <pc:sldLayoutChg chg="del">
          <pc:chgData name="Laura Wilson" userId="637f53258568e9cc" providerId="Windows Live" clId="Web-{4E48EEE8-6498-4D9F-B548-7134FFFFD110}" dt="2024-04-18T19:09:01.492" v="24"/>
          <pc:sldLayoutMkLst>
            <pc:docMk/>
            <pc:sldMasterMk cId="2460954070" sldId="2147483660"/>
            <pc:sldLayoutMk cId="1718958274" sldId="2147483669"/>
          </pc:sldLayoutMkLst>
        </pc:sldLayoutChg>
        <pc:sldLayoutChg chg="del">
          <pc:chgData name="Laura Wilson" userId="637f53258568e9cc" providerId="Windows Live" clId="Web-{4E48EEE8-6498-4D9F-B548-7134FFFFD110}" dt="2024-04-18T19:09:01.492" v="24"/>
          <pc:sldLayoutMkLst>
            <pc:docMk/>
            <pc:sldMasterMk cId="2460954070" sldId="2147483660"/>
            <pc:sldLayoutMk cId="2202905451" sldId="2147483670"/>
          </pc:sldLayoutMkLst>
        </pc:sldLayoutChg>
        <pc:sldLayoutChg chg="del">
          <pc:chgData name="Laura Wilson" userId="637f53258568e9cc" providerId="Windows Live" clId="Web-{4E48EEE8-6498-4D9F-B548-7134FFFFD110}" dt="2024-04-18T19:09:01.492" v="24"/>
          <pc:sldLayoutMkLst>
            <pc:docMk/>
            <pc:sldMasterMk cId="2460954070" sldId="2147483660"/>
            <pc:sldLayoutMk cId="3479445657" sldId="2147483671"/>
          </pc:sldLayoutMkLst>
        </pc:sldLayoutChg>
      </pc:sldMasterChg>
      <pc:sldMasterChg chg="add del addSldLayout delSldLayout modSldLayout">
        <pc:chgData name="Laura Wilson" userId="637f53258568e9cc" providerId="Windows Live" clId="Web-{4E48EEE8-6498-4D9F-B548-7134FFFFD110}" dt="2024-04-18T19:09:22.618" v="25"/>
        <pc:sldMasterMkLst>
          <pc:docMk/>
          <pc:sldMasterMk cId="4073629716" sldId="2147483672"/>
        </pc:sldMasterMkLst>
        <pc:sldLayoutChg chg="add del mod replId">
          <pc:chgData name="Laura Wilson" userId="637f53258568e9cc" providerId="Windows Live" clId="Web-{4E48EEE8-6498-4D9F-B548-7134FFFFD110}" dt="2024-04-18T19:09:22.618" v="25"/>
          <pc:sldLayoutMkLst>
            <pc:docMk/>
            <pc:sldMasterMk cId="4073629716" sldId="2147483672"/>
            <pc:sldLayoutMk cId="2525680243" sldId="2147483673"/>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2223943395" sldId="2147483674"/>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894038144" sldId="2147483675"/>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2201000247" sldId="2147483676"/>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3399323111" sldId="2147483677"/>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2826263357" sldId="2147483678"/>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740626824" sldId="2147483679"/>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1260109582" sldId="2147483680"/>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1093672775" sldId="2147483681"/>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3054664761" sldId="2147483682"/>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1621553207" sldId="2147483683"/>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1294903948" sldId="2147483684"/>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1455698064" sldId="2147483685"/>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346419988" sldId="2147483686"/>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3914133747" sldId="2147483687"/>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3339538370" sldId="2147483688"/>
          </pc:sldLayoutMkLst>
        </pc:sldLayoutChg>
        <pc:sldLayoutChg chg="add del mod replId">
          <pc:chgData name="Laura Wilson" userId="637f53258568e9cc" providerId="Windows Live" clId="Web-{4E48EEE8-6498-4D9F-B548-7134FFFFD110}" dt="2024-04-18T19:09:22.618" v="25"/>
          <pc:sldLayoutMkLst>
            <pc:docMk/>
            <pc:sldMasterMk cId="4073629716" sldId="2147483672"/>
            <pc:sldLayoutMk cId="2471798989" sldId="2147483689"/>
          </pc:sldLayoutMkLst>
        </pc:sldLayoutChg>
      </pc:sldMasterChg>
      <pc:sldMasterChg chg="add del addSldLayout delSldLayout modSldLayout">
        <pc:chgData name="Laura Wilson" userId="637f53258568e9cc" providerId="Windows Live" clId="Web-{4E48EEE8-6498-4D9F-B548-7134FFFFD110}" dt="2024-04-18T19:09:38.524" v="26"/>
        <pc:sldMasterMkLst>
          <pc:docMk/>
          <pc:sldMasterMk cId="820144983" sldId="2147483690"/>
        </pc:sldMasterMkLst>
        <pc:sldLayoutChg chg="add del mod replId">
          <pc:chgData name="Laura Wilson" userId="637f53258568e9cc" providerId="Windows Live" clId="Web-{4E48EEE8-6498-4D9F-B548-7134FFFFD110}" dt="2024-04-18T19:09:38.524" v="26"/>
          <pc:sldLayoutMkLst>
            <pc:docMk/>
            <pc:sldMasterMk cId="820144983" sldId="2147483690"/>
            <pc:sldLayoutMk cId="2348576466" sldId="2147483691"/>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2897591748" sldId="2147483692"/>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838564743" sldId="2147483693"/>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3937045311" sldId="2147483694"/>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1505208738" sldId="2147483695"/>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652391784" sldId="2147483696"/>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826818293" sldId="2147483697"/>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1429006800" sldId="2147483698"/>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4001996949" sldId="2147483699"/>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857185214" sldId="2147483700"/>
          </pc:sldLayoutMkLst>
        </pc:sldLayoutChg>
        <pc:sldLayoutChg chg="add del mod replId">
          <pc:chgData name="Laura Wilson" userId="637f53258568e9cc" providerId="Windows Live" clId="Web-{4E48EEE8-6498-4D9F-B548-7134FFFFD110}" dt="2024-04-18T19:09:38.524" v="26"/>
          <pc:sldLayoutMkLst>
            <pc:docMk/>
            <pc:sldMasterMk cId="820144983" sldId="2147483690"/>
            <pc:sldLayoutMk cId="2397965809" sldId="2147483701"/>
          </pc:sldLayoutMkLst>
        </pc:sldLayoutChg>
      </pc:sldMasterChg>
      <pc:sldMasterChg chg="add del addSldLayout delSldLayout modSldLayout">
        <pc:chgData name="Laura Wilson" userId="637f53258568e9cc" providerId="Windows Live" clId="Web-{4E48EEE8-6498-4D9F-B548-7134FFFFD110}" dt="2024-04-18T19:10:04.431" v="27"/>
        <pc:sldMasterMkLst>
          <pc:docMk/>
          <pc:sldMasterMk cId="2314785967" sldId="2147483702"/>
        </pc:sldMasterMkLst>
        <pc:sldLayoutChg chg="add del mod replId">
          <pc:chgData name="Laura Wilson" userId="637f53258568e9cc" providerId="Windows Live" clId="Web-{4E48EEE8-6498-4D9F-B548-7134FFFFD110}" dt="2024-04-18T19:10:04.431" v="27"/>
          <pc:sldLayoutMkLst>
            <pc:docMk/>
            <pc:sldMasterMk cId="2314785967" sldId="2147483702"/>
            <pc:sldLayoutMk cId="1824505327" sldId="2147483703"/>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891726990" sldId="2147483704"/>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1109995502" sldId="2147483705"/>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3960270056" sldId="2147483706"/>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3668961484" sldId="2147483707"/>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2697925415" sldId="2147483708"/>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4156968093" sldId="2147483709"/>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2187689199" sldId="2147483710"/>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2855184944" sldId="2147483711"/>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3046517052" sldId="2147483712"/>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4009817292" sldId="2147483713"/>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1876006839" sldId="2147483714"/>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3965011805" sldId="2147483715"/>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2881584578" sldId="2147483716"/>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1227207977" sldId="2147483717"/>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1763696684" sldId="2147483718"/>
          </pc:sldLayoutMkLst>
        </pc:sldLayoutChg>
        <pc:sldLayoutChg chg="add del mod replId">
          <pc:chgData name="Laura Wilson" userId="637f53258568e9cc" providerId="Windows Live" clId="Web-{4E48EEE8-6498-4D9F-B548-7134FFFFD110}" dt="2024-04-18T19:10:04.431" v="27"/>
          <pc:sldLayoutMkLst>
            <pc:docMk/>
            <pc:sldMasterMk cId="2314785967" sldId="2147483702"/>
            <pc:sldLayoutMk cId="1866708680" sldId="2147483719"/>
          </pc:sldLayoutMkLst>
        </pc:sldLayoutChg>
      </pc:sldMasterChg>
      <pc:sldMasterChg chg="add del addSldLayout delSldLayout modSldLayout">
        <pc:chgData name="Laura Wilson" userId="637f53258568e9cc" providerId="Windows Live" clId="Web-{4E48EEE8-6498-4D9F-B548-7134FFFFD110}" dt="2024-04-18T19:10:13.978" v="28"/>
        <pc:sldMasterMkLst>
          <pc:docMk/>
          <pc:sldMasterMk cId="280658873" sldId="2147483720"/>
        </pc:sldMasterMkLst>
        <pc:sldLayoutChg chg="add del mod replId">
          <pc:chgData name="Laura Wilson" userId="637f53258568e9cc" providerId="Windows Live" clId="Web-{4E48EEE8-6498-4D9F-B548-7134FFFFD110}" dt="2024-04-18T19:10:13.978" v="28"/>
          <pc:sldLayoutMkLst>
            <pc:docMk/>
            <pc:sldMasterMk cId="280658873" sldId="2147483720"/>
            <pc:sldLayoutMk cId="1728546485" sldId="2147483721"/>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1322668132" sldId="2147483722"/>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1693287789" sldId="2147483723"/>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1042342447" sldId="2147483724"/>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459591946" sldId="2147483725"/>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2926016494" sldId="2147483726"/>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4220261778" sldId="2147483727"/>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586759195" sldId="2147483728"/>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733909203" sldId="2147483729"/>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390854054" sldId="2147483730"/>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2828766588" sldId="2147483731"/>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701706870" sldId="2147483732"/>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2099503638" sldId="2147483733"/>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576955092" sldId="2147483734"/>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3174548464" sldId="2147483735"/>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373165006" sldId="2147483736"/>
          </pc:sldLayoutMkLst>
        </pc:sldLayoutChg>
        <pc:sldLayoutChg chg="add del mod replId">
          <pc:chgData name="Laura Wilson" userId="637f53258568e9cc" providerId="Windows Live" clId="Web-{4E48EEE8-6498-4D9F-B548-7134FFFFD110}" dt="2024-04-18T19:10:13.978" v="28"/>
          <pc:sldLayoutMkLst>
            <pc:docMk/>
            <pc:sldMasterMk cId="280658873" sldId="2147483720"/>
            <pc:sldLayoutMk cId="1362858763" sldId="2147483737"/>
          </pc:sldLayoutMkLst>
        </pc:sldLayoutChg>
      </pc:sldMasterChg>
      <pc:sldMasterChg chg="add addSldLayout modSldLayout">
        <pc:chgData name="Laura Wilson" userId="637f53258568e9cc" providerId="Windows Live" clId="Web-{4E48EEE8-6498-4D9F-B548-7134FFFFD110}" dt="2024-04-18T19:10:13.978" v="28"/>
        <pc:sldMasterMkLst>
          <pc:docMk/>
          <pc:sldMasterMk cId="1166848767" sldId="2147483738"/>
        </pc:sldMasterMkLst>
        <pc:sldLayoutChg chg="add mod replId">
          <pc:chgData name="Laura Wilson" userId="637f53258568e9cc" providerId="Windows Live" clId="Web-{4E48EEE8-6498-4D9F-B548-7134FFFFD110}" dt="2024-04-18T19:10:13.978" v="28"/>
          <pc:sldLayoutMkLst>
            <pc:docMk/>
            <pc:sldMasterMk cId="1166848767" sldId="2147483738"/>
            <pc:sldLayoutMk cId="388328577" sldId="2147483739"/>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3843613047" sldId="2147483740"/>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2903782345" sldId="2147483741"/>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347559429" sldId="2147483742"/>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1944244353" sldId="2147483743"/>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3212891739" sldId="2147483744"/>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2237925329" sldId="2147483745"/>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2326916259" sldId="2147483746"/>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2572060898" sldId="2147483747"/>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3951684366" sldId="2147483748"/>
          </pc:sldLayoutMkLst>
        </pc:sldLayoutChg>
        <pc:sldLayoutChg chg="add mod replId">
          <pc:chgData name="Laura Wilson" userId="637f53258568e9cc" providerId="Windows Live" clId="Web-{4E48EEE8-6498-4D9F-B548-7134FFFFD110}" dt="2024-04-18T19:10:13.978" v="28"/>
          <pc:sldLayoutMkLst>
            <pc:docMk/>
            <pc:sldMasterMk cId="1166848767" sldId="2147483738"/>
            <pc:sldLayoutMk cId="3713488373" sldId="2147483749"/>
          </pc:sldLayoutMkLst>
        </pc:sldLayoutChg>
      </pc:sldMasterChg>
    </pc:docChg>
  </pc:docChgLst>
  <pc:docChgLst>
    <pc:chgData name="Laura Wilson" userId="637f53258568e9cc" providerId="Windows Live" clId="Web-{020DCDB9-2FDC-41F2-BAB9-CCBBB13663C2}"/>
    <pc:docChg chg="addSld delSld modSld">
      <pc:chgData name="Laura Wilson" userId="637f53258568e9cc" providerId="Windows Live" clId="Web-{020DCDB9-2FDC-41F2-BAB9-CCBBB13663C2}" dt="2024-04-25T16:17:43.319" v="5126"/>
      <pc:docMkLst>
        <pc:docMk/>
      </pc:docMkLst>
      <pc:sldChg chg="addSp delSp modSp">
        <pc:chgData name="Laura Wilson" userId="637f53258568e9cc" providerId="Windows Live" clId="Web-{020DCDB9-2FDC-41F2-BAB9-CCBBB13663C2}" dt="2024-04-25T13:30:16.027" v="323" actId="20577"/>
        <pc:sldMkLst>
          <pc:docMk/>
          <pc:sldMk cId="2203741081" sldId="257"/>
        </pc:sldMkLst>
        <pc:spChg chg="mod">
          <ac:chgData name="Laura Wilson" userId="637f53258568e9cc" providerId="Windows Live" clId="Web-{020DCDB9-2FDC-41F2-BAB9-CCBBB13663C2}" dt="2024-04-25T13:14:15.950" v="81" actId="20577"/>
          <ac:spMkLst>
            <pc:docMk/>
            <pc:sldMk cId="2203741081" sldId="257"/>
            <ac:spMk id="2" creationId="{A50D7481-225F-8EAC-D827-B0BEB54006E2}"/>
          </ac:spMkLst>
        </pc:spChg>
        <pc:spChg chg="add mod">
          <ac:chgData name="Laura Wilson" userId="637f53258568e9cc" providerId="Windows Live" clId="Web-{020DCDB9-2FDC-41F2-BAB9-CCBBB13663C2}" dt="2024-04-25T13:30:16.027" v="323" actId="20577"/>
          <ac:spMkLst>
            <pc:docMk/>
            <pc:sldMk cId="2203741081" sldId="257"/>
            <ac:spMk id="5" creationId="{09FADDDA-B132-0C6F-6683-52D01426DF8A}"/>
          </ac:spMkLst>
        </pc:spChg>
        <pc:picChg chg="del mod">
          <ac:chgData name="Laura Wilson" userId="637f53258568e9cc" providerId="Windows Live" clId="Web-{020DCDB9-2FDC-41F2-BAB9-CCBBB13663C2}" dt="2024-04-25T13:14:02.434" v="76"/>
          <ac:picMkLst>
            <pc:docMk/>
            <pc:sldMk cId="2203741081" sldId="257"/>
            <ac:picMk id="4" creationId="{833BD984-C134-C9A8-A519-2E080F839035}"/>
          </ac:picMkLst>
        </pc:picChg>
      </pc:sldChg>
      <pc:sldChg chg="modSp">
        <pc:chgData name="Laura Wilson" userId="637f53258568e9cc" providerId="Windows Live" clId="Web-{020DCDB9-2FDC-41F2-BAB9-CCBBB13663C2}" dt="2024-04-25T15:09:49.765" v="2020" actId="20577"/>
        <pc:sldMkLst>
          <pc:docMk/>
          <pc:sldMk cId="2611080139" sldId="258"/>
        </pc:sldMkLst>
        <pc:spChg chg="mod">
          <ac:chgData name="Laura Wilson" userId="637f53258568e9cc" providerId="Windows Live" clId="Web-{020DCDB9-2FDC-41F2-BAB9-CCBBB13663C2}" dt="2024-04-25T13:10:29.912" v="8" actId="20577"/>
          <ac:spMkLst>
            <pc:docMk/>
            <pc:sldMk cId="2611080139" sldId="258"/>
            <ac:spMk id="2" creationId="{17C0B512-0F45-D379-EF3D-A11E51FB592E}"/>
          </ac:spMkLst>
        </pc:spChg>
        <pc:spChg chg="mod">
          <ac:chgData name="Laura Wilson" userId="637f53258568e9cc" providerId="Windows Live" clId="Web-{020DCDB9-2FDC-41F2-BAB9-CCBBB13663C2}" dt="2024-04-25T15:09:49.765" v="2020" actId="20577"/>
          <ac:spMkLst>
            <pc:docMk/>
            <pc:sldMk cId="2611080139" sldId="258"/>
            <ac:spMk id="3" creationId="{5DB8B0BF-4973-C234-BC44-4E50A193F44F}"/>
          </ac:spMkLst>
        </pc:spChg>
      </pc:sldChg>
      <pc:sldChg chg="modSp">
        <pc:chgData name="Laura Wilson" userId="637f53258568e9cc" providerId="Windows Live" clId="Web-{020DCDB9-2FDC-41F2-BAB9-CCBBB13663C2}" dt="2024-04-25T16:02:49.644" v="4505" actId="20577"/>
        <pc:sldMkLst>
          <pc:docMk/>
          <pc:sldMk cId="3055487187" sldId="259"/>
        </pc:sldMkLst>
        <pc:spChg chg="mod">
          <ac:chgData name="Laura Wilson" userId="637f53258568e9cc" providerId="Windows Live" clId="Web-{020DCDB9-2FDC-41F2-BAB9-CCBBB13663C2}" dt="2024-04-25T13:10:42.178" v="16" actId="20577"/>
          <ac:spMkLst>
            <pc:docMk/>
            <pc:sldMk cId="3055487187" sldId="259"/>
            <ac:spMk id="2" creationId="{603910ED-DAA2-6227-0D1D-6E85AE760B56}"/>
          </ac:spMkLst>
        </pc:spChg>
        <pc:spChg chg="mod">
          <ac:chgData name="Laura Wilson" userId="637f53258568e9cc" providerId="Windows Live" clId="Web-{020DCDB9-2FDC-41F2-BAB9-CCBBB13663C2}" dt="2024-04-25T16:02:49.644" v="4505" actId="20577"/>
          <ac:spMkLst>
            <pc:docMk/>
            <pc:sldMk cId="3055487187" sldId="259"/>
            <ac:spMk id="3" creationId="{9E154A42-92F4-8AFA-1B61-6C1B3E38A8B6}"/>
          </ac:spMkLst>
        </pc:spChg>
      </pc:sldChg>
      <pc:sldChg chg="modSp">
        <pc:chgData name="Laura Wilson" userId="637f53258568e9cc" providerId="Windows Live" clId="Web-{020DCDB9-2FDC-41F2-BAB9-CCBBB13663C2}" dt="2024-04-25T14:38:14.178" v="1161" actId="20577"/>
        <pc:sldMkLst>
          <pc:docMk/>
          <pc:sldMk cId="2530218149" sldId="260"/>
        </pc:sldMkLst>
        <pc:spChg chg="mod">
          <ac:chgData name="Laura Wilson" userId="637f53258568e9cc" providerId="Windows Live" clId="Web-{020DCDB9-2FDC-41F2-BAB9-CCBBB13663C2}" dt="2024-04-25T13:10:58.553" v="34" actId="20577"/>
          <ac:spMkLst>
            <pc:docMk/>
            <pc:sldMk cId="2530218149" sldId="260"/>
            <ac:spMk id="2" creationId="{10F20538-FFB8-99B9-9A27-48EA86F4D1CB}"/>
          </ac:spMkLst>
        </pc:spChg>
        <pc:spChg chg="mod">
          <ac:chgData name="Laura Wilson" userId="637f53258568e9cc" providerId="Windows Live" clId="Web-{020DCDB9-2FDC-41F2-BAB9-CCBBB13663C2}" dt="2024-04-25T14:38:14.178" v="1161" actId="20577"/>
          <ac:spMkLst>
            <pc:docMk/>
            <pc:sldMk cId="2530218149" sldId="260"/>
            <ac:spMk id="3" creationId="{260E8FD2-E6BE-AE2D-CFE3-6BF023269E83}"/>
          </ac:spMkLst>
        </pc:spChg>
      </pc:sldChg>
      <pc:sldChg chg="modSp">
        <pc:chgData name="Laura Wilson" userId="637f53258568e9cc" providerId="Windows Live" clId="Web-{020DCDB9-2FDC-41F2-BAB9-CCBBB13663C2}" dt="2024-04-25T15:20:52.873" v="2421" actId="20577"/>
        <pc:sldMkLst>
          <pc:docMk/>
          <pc:sldMk cId="595052861" sldId="261"/>
        </pc:sldMkLst>
        <pc:spChg chg="mod">
          <ac:chgData name="Laura Wilson" userId="637f53258568e9cc" providerId="Windows Live" clId="Web-{020DCDB9-2FDC-41F2-BAB9-CCBBB13663C2}" dt="2024-04-25T13:11:22.304" v="46" actId="20577"/>
          <ac:spMkLst>
            <pc:docMk/>
            <pc:sldMk cId="595052861" sldId="261"/>
            <ac:spMk id="2" creationId="{C43E3230-1ECB-CE26-5AE4-368FF0520B69}"/>
          </ac:spMkLst>
        </pc:spChg>
        <pc:spChg chg="mod">
          <ac:chgData name="Laura Wilson" userId="637f53258568e9cc" providerId="Windows Live" clId="Web-{020DCDB9-2FDC-41F2-BAB9-CCBBB13663C2}" dt="2024-04-25T15:20:52.873" v="2421" actId="20577"/>
          <ac:spMkLst>
            <pc:docMk/>
            <pc:sldMk cId="595052861" sldId="261"/>
            <ac:spMk id="3" creationId="{7097A287-81CB-D824-FBBD-22D218A8E979}"/>
          </ac:spMkLst>
        </pc:spChg>
      </pc:sldChg>
      <pc:sldChg chg="modSp">
        <pc:chgData name="Laura Wilson" userId="637f53258568e9cc" providerId="Windows Live" clId="Web-{020DCDB9-2FDC-41F2-BAB9-CCBBB13663C2}" dt="2024-04-25T15:48:03.938" v="3903" actId="20577"/>
        <pc:sldMkLst>
          <pc:docMk/>
          <pc:sldMk cId="3395958410" sldId="262"/>
        </pc:sldMkLst>
        <pc:spChg chg="mod">
          <ac:chgData name="Laura Wilson" userId="637f53258568e9cc" providerId="Windows Live" clId="Web-{020DCDB9-2FDC-41F2-BAB9-CCBBB13663C2}" dt="2024-04-25T15:31:23.058" v="3215" actId="20577"/>
          <ac:spMkLst>
            <pc:docMk/>
            <pc:sldMk cId="3395958410" sldId="262"/>
            <ac:spMk id="2" creationId="{A74E11D1-3EA4-603F-C356-7B9EB0EDB589}"/>
          </ac:spMkLst>
        </pc:spChg>
        <pc:spChg chg="mod">
          <ac:chgData name="Laura Wilson" userId="637f53258568e9cc" providerId="Windows Live" clId="Web-{020DCDB9-2FDC-41F2-BAB9-CCBBB13663C2}" dt="2024-04-25T15:48:03.938" v="3903" actId="20577"/>
          <ac:spMkLst>
            <pc:docMk/>
            <pc:sldMk cId="3395958410" sldId="262"/>
            <ac:spMk id="3" creationId="{FF2D3DEC-2033-BE1B-4AF8-5A42C6BC0B86}"/>
          </ac:spMkLst>
        </pc:spChg>
      </pc:sldChg>
      <pc:sldChg chg="modSp">
        <pc:chgData name="Laura Wilson" userId="637f53258568e9cc" providerId="Windows Live" clId="Web-{020DCDB9-2FDC-41F2-BAB9-CCBBB13663C2}" dt="2024-04-25T16:01:53.830" v="4480" actId="20577"/>
        <pc:sldMkLst>
          <pc:docMk/>
          <pc:sldMk cId="2336866702" sldId="263"/>
        </pc:sldMkLst>
        <pc:spChg chg="mod">
          <ac:chgData name="Laura Wilson" userId="637f53258568e9cc" providerId="Windows Live" clId="Web-{020DCDB9-2FDC-41F2-BAB9-CCBBB13663C2}" dt="2024-04-25T15:56:16.542" v="4234" actId="1076"/>
          <ac:spMkLst>
            <pc:docMk/>
            <pc:sldMk cId="2336866702" sldId="263"/>
            <ac:spMk id="2" creationId="{A6F8A146-C8B7-DE84-F575-39B51B2EC00C}"/>
          </ac:spMkLst>
        </pc:spChg>
        <pc:spChg chg="mod">
          <ac:chgData name="Laura Wilson" userId="637f53258568e9cc" providerId="Windows Live" clId="Web-{020DCDB9-2FDC-41F2-BAB9-CCBBB13663C2}" dt="2024-04-25T16:01:53.830" v="4480" actId="20577"/>
          <ac:spMkLst>
            <pc:docMk/>
            <pc:sldMk cId="2336866702" sldId="263"/>
            <ac:spMk id="3" creationId="{C2E97234-242C-10F7-C708-21476A9D2AE0}"/>
          </ac:spMkLst>
        </pc:spChg>
      </pc:sldChg>
      <pc:sldChg chg="modSp">
        <pc:chgData name="Laura Wilson" userId="637f53258568e9cc" providerId="Windows Live" clId="Web-{020DCDB9-2FDC-41F2-BAB9-CCBBB13663C2}" dt="2024-04-25T16:17:32.303" v="5125" actId="20577"/>
        <pc:sldMkLst>
          <pc:docMk/>
          <pc:sldMk cId="3290326012" sldId="264"/>
        </pc:sldMkLst>
        <pc:spChg chg="mod">
          <ac:chgData name="Laura Wilson" userId="637f53258568e9cc" providerId="Windows Live" clId="Web-{020DCDB9-2FDC-41F2-BAB9-CCBBB13663C2}" dt="2024-04-25T16:15:32.566" v="4997" actId="20577"/>
          <ac:spMkLst>
            <pc:docMk/>
            <pc:sldMk cId="3290326012" sldId="264"/>
            <ac:spMk id="2" creationId="{34979448-8094-F6E1-E8C0-01576F326FCD}"/>
          </ac:spMkLst>
        </pc:spChg>
        <pc:spChg chg="mod">
          <ac:chgData name="Laura Wilson" userId="637f53258568e9cc" providerId="Windows Live" clId="Web-{020DCDB9-2FDC-41F2-BAB9-CCBBB13663C2}" dt="2024-04-25T16:17:32.303" v="5125" actId="20577"/>
          <ac:spMkLst>
            <pc:docMk/>
            <pc:sldMk cId="3290326012" sldId="264"/>
            <ac:spMk id="3" creationId="{52D1F12A-130D-3324-3A71-81AC28849127}"/>
          </ac:spMkLst>
        </pc:spChg>
      </pc:sldChg>
      <pc:sldChg chg="new del">
        <pc:chgData name="Laura Wilson" userId="637f53258568e9cc" providerId="Windows Live" clId="Web-{020DCDB9-2FDC-41F2-BAB9-CCBBB13663C2}" dt="2024-04-25T13:31:01.076" v="324"/>
        <pc:sldMkLst>
          <pc:docMk/>
          <pc:sldMk cId="911008218" sldId="265"/>
        </pc:sldMkLst>
      </pc:sldChg>
      <pc:sldChg chg="del">
        <pc:chgData name="Laura Wilson" userId="637f53258568e9cc" providerId="Windows Live" clId="Web-{020DCDB9-2FDC-41F2-BAB9-CCBBB13663C2}" dt="2024-04-25T13:13:29.121" v="72"/>
        <pc:sldMkLst>
          <pc:docMk/>
          <pc:sldMk cId="3283975176" sldId="265"/>
        </pc:sldMkLst>
      </pc:sldChg>
      <pc:sldChg chg="modSp new">
        <pc:chgData name="Laura Wilson" userId="637f53258568e9cc" providerId="Windows Live" clId="Web-{020DCDB9-2FDC-41F2-BAB9-CCBBB13663C2}" dt="2024-04-25T15:11:35.955" v="2035" actId="20577"/>
        <pc:sldMkLst>
          <pc:docMk/>
          <pc:sldMk cId="3973833728" sldId="265"/>
        </pc:sldMkLst>
        <pc:spChg chg="mod">
          <ac:chgData name="Laura Wilson" userId="637f53258568e9cc" providerId="Windows Live" clId="Web-{020DCDB9-2FDC-41F2-BAB9-CCBBB13663C2}" dt="2024-04-25T15:08:05.325" v="1945" actId="20577"/>
          <ac:spMkLst>
            <pc:docMk/>
            <pc:sldMk cId="3973833728" sldId="265"/>
            <ac:spMk id="2" creationId="{992CE678-ADA5-DCB7-5D07-1E37987C65BA}"/>
          </ac:spMkLst>
        </pc:spChg>
        <pc:spChg chg="mod">
          <ac:chgData name="Laura Wilson" userId="637f53258568e9cc" providerId="Windows Live" clId="Web-{020DCDB9-2FDC-41F2-BAB9-CCBBB13663C2}" dt="2024-04-25T15:11:35.955" v="2035" actId="20577"/>
          <ac:spMkLst>
            <pc:docMk/>
            <pc:sldMk cId="3973833728" sldId="265"/>
            <ac:spMk id="3" creationId="{C8C8273D-8F64-0CCD-896F-9F397C8E06F7}"/>
          </ac:spMkLst>
        </pc:spChg>
      </pc:sldChg>
      <pc:sldChg chg="del">
        <pc:chgData name="Laura Wilson" userId="637f53258568e9cc" providerId="Windows Live" clId="Web-{020DCDB9-2FDC-41F2-BAB9-CCBBB13663C2}" dt="2024-04-25T13:13:26.839" v="71"/>
        <pc:sldMkLst>
          <pc:docMk/>
          <pc:sldMk cId="3041909825" sldId="266"/>
        </pc:sldMkLst>
      </pc:sldChg>
      <pc:sldChg chg="modSp new">
        <pc:chgData name="Laura Wilson" userId="637f53258568e9cc" providerId="Windows Live" clId="Web-{020DCDB9-2FDC-41F2-BAB9-CCBBB13663C2}" dt="2024-04-25T15:14:55.287" v="2152" actId="20577"/>
        <pc:sldMkLst>
          <pc:docMk/>
          <pc:sldMk cId="3927828888" sldId="266"/>
        </pc:sldMkLst>
        <pc:spChg chg="mod">
          <ac:chgData name="Laura Wilson" userId="637f53258568e9cc" providerId="Windows Live" clId="Web-{020DCDB9-2FDC-41F2-BAB9-CCBBB13663C2}" dt="2024-04-25T15:14:55.287" v="2152" actId="20577"/>
          <ac:spMkLst>
            <pc:docMk/>
            <pc:sldMk cId="3927828888" sldId="266"/>
            <ac:spMk id="3" creationId="{244D76A6-AB5C-5A3F-0FAE-F40002E80908}"/>
          </ac:spMkLst>
        </pc:spChg>
      </pc:sldChg>
      <pc:sldChg chg="new del">
        <pc:chgData name="Laura Wilson" userId="637f53258568e9cc" providerId="Windows Live" clId="Web-{020DCDB9-2FDC-41F2-BAB9-CCBBB13663C2}" dt="2024-04-25T16:17:43.319" v="5126"/>
        <pc:sldMkLst>
          <pc:docMk/>
          <pc:sldMk cId="1228328366" sldId="267"/>
        </pc:sldMkLst>
      </pc:sldChg>
      <pc:sldChg chg="del">
        <pc:chgData name="Laura Wilson" userId="637f53258568e9cc" providerId="Windows Live" clId="Web-{020DCDB9-2FDC-41F2-BAB9-CCBBB13663C2}" dt="2024-04-25T13:13:24.246" v="70"/>
        <pc:sldMkLst>
          <pc:docMk/>
          <pc:sldMk cId="1549193252" sldId="267"/>
        </pc:sldMkLst>
      </pc:sldChg>
      <pc:sldChg chg="del">
        <pc:chgData name="Laura Wilson" userId="637f53258568e9cc" providerId="Windows Live" clId="Web-{020DCDB9-2FDC-41F2-BAB9-CCBBB13663C2}" dt="2024-04-25T13:13:22.183" v="69"/>
        <pc:sldMkLst>
          <pc:docMk/>
          <pc:sldMk cId="2866604715" sldId="268"/>
        </pc:sldMkLst>
      </pc:sldChg>
      <pc:sldChg chg="del">
        <pc:chgData name="Laura Wilson" userId="637f53258568e9cc" providerId="Windows Live" clId="Web-{020DCDB9-2FDC-41F2-BAB9-CCBBB13663C2}" dt="2024-04-25T13:13:20.058" v="68"/>
        <pc:sldMkLst>
          <pc:docMk/>
          <pc:sldMk cId="3088275243"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4/25/2024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3285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168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1348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4361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378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755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4424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1289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3792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2691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7206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4/25/2024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6684876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ikT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 4730 Final Presentation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Laura Wilson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A146-C8B7-DE84-F575-39B51B2EC00C}"/>
              </a:ext>
            </a:extLst>
          </p:cNvPr>
          <p:cNvSpPr>
            <a:spLocks noGrp="1"/>
          </p:cNvSpPr>
          <p:nvPr>
            <p:ph type="title"/>
          </p:nvPr>
        </p:nvSpPr>
        <p:spPr>
          <a:xfrm>
            <a:off x="1009872" y="245760"/>
            <a:ext cx="9692640" cy="737562"/>
          </a:xfrm>
        </p:spPr>
        <p:txBody>
          <a:bodyPr/>
          <a:lstStyle/>
          <a:p>
            <a:r>
              <a:rPr lang="en-US" dirty="0"/>
              <a:t>Course of Actions for Congress</a:t>
            </a:r>
          </a:p>
        </p:txBody>
      </p:sp>
      <p:sp>
        <p:nvSpPr>
          <p:cNvPr id="3" name="Content Placeholder 2">
            <a:extLst>
              <a:ext uri="{FF2B5EF4-FFF2-40B4-BE49-F238E27FC236}">
                <a16:creationId xmlns:a16="http://schemas.microsoft.com/office/drawing/2014/main" id="{C2E97234-242C-10F7-C708-21476A9D2AE0}"/>
              </a:ext>
            </a:extLst>
          </p:cNvPr>
          <p:cNvSpPr>
            <a:spLocks noGrp="1"/>
          </p:cNvSpPr>
          <p:nvPr>
            <p:ph idx="1"/>
          </p:nvPr>
        </p:nvSpPr>
        <p:spPr>
          <a:xfrm>
            <a:off x="1261872" y="988800"/>
            <a:ext cx="9747360" cy="5191337"/>
          </a:xfrm>
        </p:spPr>
        <p:txBody>
          <a:bodyPr vert="horz" lIns="91440" tIns="45720" rIns="91440" bIns="45720" rtlCol="0" anchor="t">
            <a:normAutofit fontScale="92500" lnSpcReduction="10000"/>
          </a:bodyPr>
          <a:lstStyle/>
          <a:p>
            <a:r>
              <a:rPr lang="en-US" dirty="0">
                <a:solidFill>
                  <a:srgbClr val="000000"/>
                </a:solidFill>
                <a:ea typeface="+mn-lt"/>
                <a:cs typeface="+mn-lt"/>
              </a:rPr>
              <a:t>Propose a bill to stop/cancel the ban and deal with the 100+ other problems that need to be address in this country.</a:t>
            </a:r>
          </a:p>
          <a:p>
            <a:pPr lvl="1">
              <a:buFont typeface="Courier New" pitchFamily="34" charset="0"/>
              <a:buChar char="o"/>
            </a:pPr>
            <a:r>
              <a:rPr lang="en-US" spc="10" dirty="0">
                <a:solidFill>
                  <a:srgbClr val="000000"/>
                </a:solidFill>
                <a:ea typeface="+mn-lt"/>
                <a:cs typeface="+mn-lt"/>
              </a:rPr>
              <a:t>You've listen to the people and spend your time more wisely</a:t>
            </a:r>
          </a:p>
          <a:p>
            <a:pPr lvl="1">
              <a:buFont typeface="Courier New" pitchFamily="34" charset="0"/>
              <a:buChar char="o"/>
            </a:pPr>
            <a:r>
              <a:rPr lang="en-US" spc="10" dirty="0">
                <a:solidFill>
                  <a:srgbClr val="000000"/>
                </a:solidFill>
                <a:ea typeface="+mn-lt"/>
                <a:cs typeface="+mn-lt"/>
              </a:rPr>
              <a:t>You're not spending your time on a silly app. Utilitarianism.</a:t>
            </a:r>
            <a:endParaRPr lang="en-US" dirty="0">
              <a:solidFill>
                <a:srgbClr val="000000"/>
              </a:solidFill>
              <a:ea typeface="+mn-lt"/>
              <a:cs typeface="+mn-lt"/>
            </a:endParaRPr>
          </a:p>
          <a:p>
            <a:r>
              <a:rPr lang="en-US" dirty="0">
                <a:solidFill>
                  <a:srgbClr val="000000"/>
                </a:solidFill>
                <a:ea typeface="+mn-lt"/>
                <a:cs typeface="+mn-lt"/>
              </a:rPr>
              <a:t>Listen to your people and what they are saying. Whether that be about this TikTok ban or actual problems that are happening in your state and not just what you think should be done. </a:t>
            </a:r>
          </a:p>
          <a:p>
            <a:pPr lvl="1">
              <a:buFont typeface="Courier New" pitchFamily="34" charset="0"/>
              <a:buChar char="o"/>
            </a:pPr>
            <a:r>
              <a:rPr lang="en-US" spc="10" dirty="0">
                <a:solidFill>
                  <a:srgbClr val="000000"/>
                </a:solidFill>
                <a:ea typeface="+mn-lt"/>
                <a:cs typeface="+mn-lt"/>
              </a:rPr>
              <a:t>Listening to your people and are taking their thoughts into account on the problem at hand. You're not doing what you solely think is right and taking in account the people that will be affected</a:t>
            </a:r>
          </a:p>
          <a:p>
            <a:pPr lvl="1">
              <a:buFont typeface="Courier New" pitchFamily="34" charset="0"/>
              <a:buChar char="o"/>
            </a:pPr>
            <a:r>
              <a:rPr lang="en-US" spc="10" dirty="0">
                <a:solidFill>
                  <a:srgbClr val="000000"/>
                </a:solidFill>
                <a:ea typeface="+mn-lt"/>
                <a:cs typeface="+mn-lt"/>
              </a:rPr>
              <a:t>Utilitarianism</a:t>
            </a:r>
            <a:endParaRPr lang="en-US" dirty="0">
              <a:solidFill>
                <a:srgbClr val="000000"/>
              </a:solidFill>
              <a:ea typeface="+mn-lt"/>
              <a:cs typeface="+mn-lt"/>
            </a:endParaRPr>
          </a:p>
          <a:p>
            <a:r>
              <a:rPr lang="en-US" dirty="0">
                <a:solidFill>
                  <a:srgbClr val="000000"/>
                </a:solidFill>
                <a:ea typeface="+mn-lt"/>
                <a:cs typeface="+mn-lt"/>
              </a:rPr>
              <a:t>If you still insist going after TikTok then start going after the big three that I mentioned, Twitter, Instagram, Facebook, and restrict those by starting with harder laws about selling/collecting user data, bot usage, security threats. While also advising toward newer and older users about the safety risks of the online space like report/blocking, knowing what is a scam and how to protect yourself, and AI creations that are fake.</a:t>
            </a:r>
          </a:p>
          <a:p>
            <a:pPr lvl="1">
              <a:buFont typeface="Courier New" pitchFamily="34" charset="0"/>
              <a:buChar char="o"/>
            </a:pPr>
            <a:r>
              <a:rPr lang="en-US" spc="10" dirty="0">
                <a:solidFill>
                  <a:srgbClr val="000000"/>
                </a:solidFill>
                <a:ea typeface="+mn-lt"/>
                <a:cs typeface="+mn-lt"/>
              </a:rPr>
              <a:t>You're holding other apps accountable</a:t>
            </a:r>
          </a:p>
          <a:p>
            <a:pPr lvl="1">
              <a:buFont typeface="Courier New" pitchFamily="34" charset="0"/>
              <a:buChar char="o"/>
            </a:pPr>
            <a:r>
              <a:rPr lang="en-US" spc="10" dirty="0">
                <a:solidFill>
                  <a:srgbClr val="000000"/>
                </a:solidFill>
                <a:ea typeface="+mn-lt"/>
                <a:cs typeface="+mn-lt"/>
              </a:rPr>
              <a:t>Propose laws that will involve what can be done online and actually enforce them</a:t>
            </a:r>
          </a:p>
          <a:p>
            <a:pPr lvl="1">
              <a:buFont typeface="Courier New" pitchFamily="34" charset="0"/>
              <a:buChar char="o"/>
            </a:pPr>
            <a:r>
              <a:rPr lang="en-US" spc="10" dirty="0">
                <a:solidFill>
                  <a:srgbClr val="000000"/>
                </a:solidFill>
                <a:ea typeface="+mn-lt"/>
                <a:cs typeface="+mn-lt"/>
              </a:rPr>
              <a:t>This will encourage other apps to practice these laws/rules in their terms and conditions more harshly if they don't want the government on them</a:t>
            </a:r>
          </a:p>
          <a:p>
            <a:pPr lvl="1">
              <a:buFont typeface="Courier New" pitchFamily="34" charset="0"/>
              <a:buChar char="o"/>
            </a:pPr>
            <a:endParaRPr lang="en-US" dirty="0">
              <a:solidFill>
                <a:srgbClr val="000000"/>
              </a:solidFill>
              <a:ea typeface="+mn-lt"/>
              <a:cs typeface="+mn-lt"/>
            </a:endParaRPr>
          </a:p>
          <a:p>
            <a:endParaRPr lang="en-US" dirty="0">
              <a:solidFill>
                <a:srgbClr val="000000"/>
              </a:solidFill>
              <a:ea typeface="+mn-lt"/>
              <a:cs typeface="+mn-lt"/>
            </a:endParaRPr>
          </a:p>
          <a:p>
            <a:endParaRPr lang="en-US" dirty="0">
              <a:solidFill>
                <a:srgbClr val="000000"/>
              </a:solidFill>
              <a:ea typeface="+mn-lt"/>
              <a:cs typeface="+mn-lt"/>
            </a:endParaRPr>
          </a:p>
        </p:txBody>
      </p:sp>
    </p:spTree>
    <p:extLst>
      <p:ext uri="{BB962C8B-B14F-4D97-AF65-F5344CB8AC3E}">
        <p14:creationId xmlns:p14="http://schemas.microsoft.com/office/powerpoint/2010/main" val="233686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9448-8094-F6E1-E8C0-01576F326FCD}"/>
              </a:ext>
            </a:extLst>
          </p:cNvPr>
          <p:cNvSpPr>
            <a:spLocks noGrp="1"/>
          </p:cNvSpPr>
          <p:nvPr>
            <p:ph type="title"/>
          </p:nvPr>
        </p:nvSpPr>
        <p:spPr/>
        <p:txBody>
          <a:bodyPr/>
          <a:lstStyle/>
          <a:p>
            <a:r>
              <a:rPr lang="en-US" dirty="0"/>
              <a:t>Ethical theories</a:t>
            </a:r>
          </a:p>
        </p:txBody>
      </p:sp>
      <p:sp>
        <p:nvSpPr>
          <p:cNvPr id="3" name="Content Placeholder 2">
            <a:extLst>
              <a:ext uri="{FF2B5EF4-FFF2-40B4-BE49-F238E27FC236}">
                <a16:creationId xmlns:a16="http://schemas.microsoft.com/office/drawing/2014/main" id="{52D1F12A-130D-3324-3A71-81AC28849127}"/>
              </a:ext>
            </a:extLst>
          </p:cNvPr>
          <p:cNvSpPr>
            <a:spLocks noGrp="1"/>
          </p:cNvSpPr>
          <p:nvPr>
            <p:ph idx="1"/>
          </p:nvPr>
        </p:nvSpPr>
        <p:spPr/>
        <p:txBody>
          <a:bodyPr vert="horz" lIns="91440" tIns="45720" rIns="91440" bIns="45720" rtlCol="0" anchor="t">
            <a:normAutofit/>
          </a:bodyPr>
          <a:lstStyle/>
          <a:p>
            <a:r>
              <a:rPr lang="en-US" sz="1600" dirty="0">
                <a:solidFill>
                  <a:srgbClr val="2D3B45"/>
                </a:solidFill>
                <a:ea typeface="+mn-lt"/>
                <a:cs typeface="+mn-lt"/>
              </a:rPr>
              <a:t>Finally, provide an ethical justification for your chosen course of action(s) by stating one or more ethical theories/approaches that apply and explaining how your choice can be justified by applying those theories/approaches .</a:t>
            </a:r>
          </a:p>
          <a:p>
            <a:r>
              <a:rPr lang="en-US" sz="1600" dirty="0">
                <a:solidFill>
                  <a:srgbClr val="2D3B45"/>
                </a:solidFill>
                <a:ea typeface="+mn-lt"/>
                <a:cs typeface="+mn-lt"/>
              </a:rPr>
              <a:t>Most of the ethical theories that I've picked for the actions to be taken are Utilitarianism as they put the greatest course of action that I think needs to be taken above the rest as opposed to like dealing with a small issue that isn't of any concern while issues with bigger and pressing presence.</a:t>
            </a:r>
          </a:p>
          <a:p>
            <a:r>
              <a:rPr lang="en-US" sz="1600" dirty="0">
                <a:solidFill>
                  <a:srgbClr val="2D3B45"/>
                </a:solidFill>
                <a:ea typeface="+mn-lt"/>
                <a:cs typeface="+mn-lt"/>
              </a:rPr>
              <a:t>The main ethical issue caused by the TikTok ban is freedom of speech is on negative rights ethical theory as taking TikTok away is going against our first amendment right just like CDA 1996, COPA 1998, and when California banned the sale/rental of video games and the Supreme Court said that it went against this amendment.</a:t>
            </a:r>
            <a:endParaRPr lang="en-US"/>
          </a:p>
        </p:txBody>
      </p:sp>
    </p:spTree>
    <p:extLst>
      <p:ext uri="{BB962C8B-B14F-4D97-AF65-F5344CB8AC3E}">
        <p14:creationId xmlns:p14="http://schemas.microsoft.com/office/powerpoint/2010/main" val="329032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7481-225F-8EAC-D827-B0BEB54006E2}"/>
              </a:ext>
            </a:extLst>
          </p:cNvPr>
          <p:cNvSpPr>
            <a:spLocks noGrp="1"/>
          </p:cNvSpPr>
          <p:nvPr>
            <p:ph type="title"/>
          </p:nvPr>
        </p:nvSpPr>
        <p:spPr/>
        <p:txBody>
          <a:bodyPr/>
          <a:lstStyle/>
          <a:p>
            <a:r>
              <a:rPr lang="en-US" dirty="0"/>
              <a:t>Timeline</a:t>
            </a:r>
          </a:p>
        </p:txBody>
      </p:sp>
      <p:sp>
        <p:nvSpPr>
          <p:cNvPr id="5" name="Content Placeholder 4">
            <a:extLst>
              <a:ext uri="{FF2B5EF4-FFF2-40B4-BE49-F238E27FC236}">
                <a16:creationId xmlns:a16="http://schemas.microsoft.com/office/drawing/2014/main" id="{09FADDDA-B132-0C6F-6683-52D01426DF8A}"/>
              </a:ext>
            </a:extLst>
          </p:cNvPr>
          <p:cNvSpPr>
            <a:spLocks noGrp="1"/>
          </p:cNvSpPr>
          <p:nvPr>
            <p:ph idx="1"/>
          </p:nvPr>
        </p:nvSpPr>
        <p:spPr/>
        <p:txBody>
          <a:bodyPr vert="horz" lIns="91440" tIns="45720" rIns="91440" bIns="45720" rtlCol="0" anchor="t">
            <a:normAutofit/>
          </a:bodyPr>
          <a:lstStyle/>
          <a:p>
            <a:r>
              <a:rPr lang="en-US" dirty="0" err="1"/>
              <a:t>Douyin</a:t>
            </a:r>
            <a:r>
              <a:rPr lang="en-US" dirty="0"/>
              <a:t> – Chinse name</a:t>
            </a:r>
          </a:p>
          <a:p>
            <a:r>
              <a:rPr lang="en-US" dirty="0" err="1"/>
              <a:t>Tiktok</a:t>
            </a:r>
            <a:r>
              <a:rPr lang="en-US" dirty="0"/>
              <a:t> – international name</a:t>
            </a:r>
          </a:p>
          <a:p>
            <a:r>
              <a:rPr lang="en-US" dirty="0" err="1"/>
              <a:t>ByteDance</a:t>
            </a:r>
            <a:r>
              <a:rPr lang="en-US" dirty="0"/>
              <a:t> – Founders Zhan Yiming, Liang </a:t>
            </a:r>
            <a:r>
              <a:rPr lang="en-US" dirty="0" err="1"/>
              <a:t>Ruboet</a:t>
            </a:r>
            <a:r>
              <a:rPr lang="en-US" dirty="0"/>
              <a:t> based in Beijing China. </a:t>
            </a:r>
          </a:p>
          <a:p>
            <a:r>
              <a:rPr lang="en-US" dirty="0"/>
              <a:t>2017 </a:t>
            </a:r>
            <a:r>
              <a:rPr lang="en-US" dirty="0" err="1"/>
              <a:t>ByteDance</a:t>
            </a:r>
            <a:r>
              <a:rPr lang="en-US" dirty="0"/>
              <a:t> bought Shanghai headquarters of</a:t>
            </a:r>
            <a:r>
              <a:rPr lang="en-US" sz="2000" dirty="0"/>
              <a:t> </a:t>
            </a:r>
            <a:r>
              <a:rPr lang="en-US" dirty="0">
                <a:ea typeface="+mn-lt"/>
                <a:cs typeface="+mn-lt"/>
              </a:rPr>
              <a:t>Musical.ly</a:t>
            </a:r>
            <a:r>
              <a:rPr lang="en-US" sz="2100" dirty="0">
                <a:ea typeface="+mn-lt"/>
                <a:cs typeface="+mn-lt"/>
              </a:rPr>
              <a:t> </a:t>
            </a:r>
            <a:r>
              <a:rPr lang="en-US" dirty="0">
                <a:ea typeface="+mn-lt"/>
                <a:cs typeface="+mn-lt"/>
              </a:rPr>
              <a:t>oversea</a:t>
            </a:r>
            <a:r>
              <a:rPr lang="en-US" dirty="0"/>
              <a:t> offices in Santa Monica CA.</a:t>
            </a:r>
          </a:p>
          <a:p>
            <a:r>
              <a:rPr lang="en-US" dirty="0"/>
              <a:t>2020 its US CEO is responsible for making important decisions and has downplayed its China connection</a:t>
            </a:r>
          </a:p>
          <a:p>
            <a:r>
              <a:rPr lang="en-US" dirty="0"/>
              <a:t>2021 new CEO Shou Zi Chew (Singapore born) </a:t>
            </a:r>
          </a:p>
          <a:p>
            <a:endParaRPr lang="en-US" dirty="0"/>
          </a:p>
          <a:p>
            <a:r>
              <a:rPr lang="en-US" dirty="0"/>
              <a:t>Source: </a:t>
            </a:r>
            <a:r>
              <a:rPr lang="en-US" dirty="0">
                <a:ea typeface="+mn-lt"/>
                <a:cs typeface="+mn-lt"/>
                <a:hlinkClick r:id="rId2"/>
              </a:rPr>
              <a:t>https://en.wikipedia.org/wiki/TikTok</a:t>
            </a:r>
            <a:r>
              <a:rPr lang="en-US" dirty="0">
                <a:ea typeface="+mn-lt"/>
                <a:cs typeface="+mn-lt"/>
              </a:rPr>
              <a:t> </a:t>
            </a:r>
            <a:endParaRPr lang="en-US" dirty="0"/>
          </a:p>
        </p:txBody>
      </p:sp>
    </p:spTree>
    <p:extLst>
      <p:ext uri="{BB962C8B-B14F-4D97-AF65-F5344CB8AC3E}">
        <p14:creationId xmlns:p14="http://schemas.microsoft.com/office/powerpoint/2010/main" val="220374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E678-ADA5-DCB7-5D07-1E37987C65BA}"/>
              </a:ext>
            </a:extLst>
          </p:cNvPr>
          <p:cNvSpPr>
            <a:spLocks noGrp="1"/>
          </p:cNvSpPr>
          <p:nvPr>
            <p:ph type="title"/>
          </p:nvPr>
        </p:nvSpPr>
        <p:spPr/>
        <p:txBody>
          <a:bodyPr/>
          <a:lstStyle/>
          <a:p>
            <a:r>
              <a:rPr lang="en-US" dirty="0"/>
              <a:t>More info about </a:t>
            </a:r>
            <a:r>
              <a:rPr lang="en-US" dirty="0" err="1"/>
              <a:t>Tiktok</a:t>
            </a:r>
          </a:p>
        </p:txBody>
      </p:sp>
      <p:sp>
        <p:nvSpPr>
          <p:cNvPr id="3" name="Content Placeholder 2">
            <a:extLst>
              <a:ext uri="{FF2B5EF4-FFF2-40B4-BE49-F238E27FC236}">
                <a16:creationId xmlns:a16="http://schemas.microsoft.com/office/drawing/2014/main" id="{C8C8273D-8F64-0CCD-896F-9F397C8E06F7}"/>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t>Per Tiktok.com website "</a:t>
            </a:r>
            <a:r>
              <a:rPr lang="en-US" dirty="0" err="1"/>
              <a:t>Tiktok's</a:t>
            </a:r>
            <a:r>
              <a:rPr lang="en-US" dirty="0"/>
              <a:t> global headquarters are in Los Angeles and Singapore, and its offices include New York, London, Dublin, Paris, Berlin, Dubai, Jakarta, Seoul, and Tokyo."</a:t>
            </a:r>
          </a:p>
          <a:p>
            <a:pPr marL="0" indent="0">
              <a:buNone/>
            </a:pPr>
            <a:r>
              <a:rPr lang="en-US" dirty="0"/>
              <a:t>"</a:t>
            </a:r>
            <a:r>
              <a:rPr lang="en-US" err="1"/>
              <a:t>Tiktok</a:t>
            </a:r>
            <a:r>
              <a:rPr lang="en-US" dirty="0"/>
              <a:t> has global offices including Los Angeles, Silicon Valley, New York, Dublin, London, Paris, Berlin, Dublin, Singapore, Jakarta, Seoul, and Tokyo."</a:t>
            </a:r>
          </a:p>
          <a:p>
            <a:pPr marL="0" indent="0">
              <a:buNone/>
            </a:pPr>
            <a:r>
              <a:rPr lang="en-US" dirty="0"/>
              <a:t>"</a:t>
            </a:r>
            <a:r>
              <a:rPr lang="en-US" dirty="0" err="1"/>
              <a:t>Tiktok</a:t>
            </a:r>
            <a:r>
              <a:rPr lang="en-US" dirty="0"/>
              <a:t> faces a high level of scrutiny as a result of our parent company's Chinese heritage, and that scrutiny requires a unique level of transparency—and accountability. In that spirit we are sharing details about how we're meeting this commitment and working to address U.S. national security concerns through an initiative called Project Texas.</a:t>
            </a:r>
          </a:p>
          <a:p>
            <a:pPr marL="0" indent="0">
              <a:buNone/>
            </a:pPr>
            <a:r>
              <a:rPr lang="en-US" dirty="0"/>
              <a:t>Put simply, Project Texas is an unprecedented initiative dedicated to making every American on </a:t>
            </a:r>
            <a:r>
              <a:rPr lang="en-US" dirty="0" err="1"/>
              <a:t>Tiktok</a:t>
            </a:r>
            <a:r>
              <a:rPr lang="en-US" dirty="0"/>
              <a:t> feel safe, with confidence that their data is secure and the platform is free from outside influence...Project Texas puts the concepts of transparency and accountability into action by addressing national security concerns head on with concrete, measurable solutions."</a:t>
            </a:r>
          </a:p>
        </p:txBody>
      </p:sp>
    </p:spTree>
    <p:extLst>
      <p:ext uri="{BB962C8B-B14F-4D97-AF65-F5344CB8AC3E}">
        <p14:creationId xmlns:p14="http://schemas.microsoft.com/office/powerpoint/2010/main" val="397383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93FC-D168-3223-7DBA-C3608118C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4D76A6-AB5C-5A3F-0FAE-F40002E80908}"/>
              </a:ext>
            </a:extLst>
          </p:cNvPr>
          <p:cNvSpPr>
            <a:spLocks noGrp="1"/>
          </p:cNvSpPr>
          <p:nvPr>
            <p:ph idx="1"/>
          </p:nvPr>
        </p:nvSpPr>
        <p:spPr/>
        <p:txBody>
          <a:bodyPr vert="horz" lIns="91440" tIns="45720" rIns="91440" bIns="45720" rtlCol="0" anchor="t">
            <a:normAutofit/>
          </a:bodyPr>
          <a:lstStyle/>
          <a:p>
            <a:r>
              <a:rPr lang="en-US" dirty="0"/>
              <a:t>"As of June 2022, 100% of all U.S user traffic is routed to the Oracle Cloud Infrastructure in the United States, and today all access to that environment is managed exclusively by TikTok U.S Data Security"</a:t>
            </a:r>
          </a:p>
          <a:p>
            <a:r>
              <a:rPr lang="en-US" dirty="0"/>
              <a:t>Dedicated Transparency Center on TikTok.com</a:t>
            </a:r>
          </a:p>
        </p:txBody>
      </p:sp>
    </p:spTree>
    <p:extLst>
      <p:ext uri="{BB962C8B-B14F-4D97-AF65-F5344CB8AC3E}">
        <p14:creationId xmlns:p14="http://schemas.microsoft.com/office/powerpoint/2010/main" val="392782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512-0F45-D379-EF3D-A11E51FB592E}"/>
              </a:ext>
            </a:extLst>
          </p:cNvPr>
          <p:cNvSpPr>
            <a:spLocks noGrp="1"/>
          </p:cNvSpPr>
          <p:nvPr>
            <p:ph type="title"/>
          </p:nvPr>
        </p:nvSpPr>
        <p:spPr/>
        <p:txBody>
          <a:bodyPr/>
          <a:lstStyle/>
          <a:p>
            <a:r>
              <a:rPr lang="en-US" dirty="0"/>
              <a:t>Everyone involved (stakeholders)</a:t>
            </a:r>
          </a:p>
        </p:txBody>
      </p:sp>
      <p:sp>
        <p:nvSpPr>
          <p:cNvPr id="3" name="Content Placeholder 2">
            <a:extLst>
              <a:ext uri="{FF2B5EF4-FFF2-40B4-BE49-F238E27FC236}">
                <a16:creationId xmlns:a16="http://schemas.microsoft.com/office/drawing/2014/main" id="{5DB8B0BF-4973-C234-BC44-4E50A193F44F}"/>
              </a:ext>
            </a:extLst>
          </p:cNvPr>
          <p:cNvSpPr>
            <a:spLocks noGrp="1"/>
          </p:cNvSpPr>
          <p:nvPr>
            <p:ph idx="1"/>
          </p:nvPr>
        </p:nvSpPr>
        <p:spPr/>
        <p:txBody>
          <a:bodyPr vert="horz" lIns="91440" tIns="45720" rIns="91440" bIns="45720" rtlCol="0" anchor="t">
            <a:normAutofit/>
          </a:bodyPr>
          <a:lstStyle/>
          <a:p>
            <a:r>
              <a:rPr lang="en-US" dirty="0"/>
              <a:t>US government</a:t>
            </a:r>
          </a:p>
          <a:p>
            <a:r>
              <a:rPr lang="en-US" dirty="0"/>
              <a:t>CFIUS</a:t>
            </a:r>
          </a:p>
          <a:p>
            <a:r>
              <a:rPr lang="en-US" dirty="0" err="1"/>
              <a:t>ByteDance</a:t>
            </a:r>
            <a:r>
              <a:rPr lang="en-US" dirty="0"/>
              <a:t>/</a:t>
            </a:r>
            <a:r>
              <a:rPr lang="en-US" dirty="0" err="1"/>
              <a:t>Tiktok</a:t>
            </a:r>
            <a:r>
              <a:rPr lang="en-US" dirty="0"/>
              <a:t> and CEOs</a:t>
            </a:r>
          </a:p>
          <a:p>
            <a:r>
              <a:rPr lang="en-US" dirty="0"/>
              <a:t>Users</a:t>
            </a:r>
          </a:p>
          <a:p>
            <a:pPr lvl="1">
              <a:buFont typeface="Courier New" pitchFamily="34" charset="0"/>
              <a:buChar char="o"/>
            </a:pPr>
            <a:r>
              <a:rPr lang="en-US" spc="10" dirty="0">
                <a:solidFill>
                  <a:srgbClr val="000000"/>
                </a:solidFill>
              </a:rPr>
              <a:t>Current/potential users</a:t>
            </a:r>
          </a:p>
          <a:p>
            <a:pPr lvl="1">
              <a:buFont typeface="Courier New" pitchFamily="34" charset="0"/>
              <a:buChar char="o"/>
            </a:pPr>
            <a:r>
              <a:rPr lang="en-US" spc="10" dirty="0">
                <a:solidFill>
                  <a:srgbClr val="000000"/>
                </a:solidFill>
              </a:rPr>
              <a:t>Creators on the app making money </a:t>
            </a:r>
            <a:endParaRPr lang="en-US" dirty="0"/>
          </a:p>
          <a:p>
            <a:pPr lvl="1">
              <a:buFont typeface="Courier New" pitchFamily="34" charset="0"/>
              <a:buChar char="o"/>
            </a:pPr>
            <a:r>
              <a:rPr lang="en-US" spc="10" dirty="0">
                <a:solidFill>
                  <a:srgbClr val="000000"/>
                </a:solidFill>
              </a:rPr>
              <a:t>Companies on the app</a:t>
            </a:r>
            <a:endParaRPr lang="en-US" dirty="0">
              <a:solidFill>
                <a:srgbClr val="262626"/>
              </a:solidFill>
            </a:endParaRPr>
          </a:p>
          <a:p>
            <a:pPr lvl="1">
              <a:buFont typeface="Courier New" pitchFamily="34" charset="0"/>
              <a:buChar char="o"/>
            </a:pPr>
            <a:r>
              <a:rPr lang="en-US" spc="10" dirty="0">
                <a:solidFill>
                  <a:srgbClr val="000000"/>
                </a:solidFill>
              </a:rPr>
              <a:t>Celebrities on the app</a:t>
            </a:r>
          </a:p>
          <a:p>
            <a:pPr lvl="1">
              <a:buFont typeface="Courier New" pitchFamily="34" charset="0"/>
              <a:buChar char="o"/>
            </a:pPr>
            <a:r>
              <a:rPr lang="en-US" spc="10" dirty="0">
                <a:solidFill>
                  <a:srgbClr val="000000"/>
                </a:solidFill>
              </a:rPr>
              <a:t>Small creators on app</a:t>
            </a:r>
            <a:endParaRPr lang="en-US" dirty="0"/>
          </a:p>
          <a:p>
            <a:r>
              <a:rPr lang="en-US" dirty="0"/>
              <a:t>Future apps that aren't in the US or that are created in the future</a:t>
            </a:r>
            <a:endParaRPr lang="en-US" spc="0" dirty="0">
              <a:solidFill>
                <a:srgbClr val="262626"/>
              </a:solidFill>
            </a:endParaRPr>
          </a:p>
          <a:p>
            <a:endParaRPr lang="en-US" dirty="0"/>
          </a:p>
        </p:txBody>
      </p:sp>
    </p:spTree>
    <p:extLst>
      <p:ext uri="{BB962C8B-B14F-4D97-AF65-F5344CB8AC3E}">
        <p14:creationId xmlns:p14="http://schemas.microsoft.com/office/powerpoint/2010/main" val="261108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10ED-DAA2-6227-0D1D-6E85AE760B56}"/>
              </a:ext>
            </a:extLst>
          </p:cNvPr>
          <p:cNvSpPr>
            <a:spLocks noGrp="1"/>
          </p:cNvSpPr>
          <p:nvPr>
            <p:ph type="title"/>
          </p:nvPr>
        </p:nvSpPr>
        <p:spPr/>
        <p:txBody>
          <a:bodyPr/>
          <a:lstStyle/>
          <a:p>
            <a:r>
              <a:rPr lang="en-US" dirty="0"/>
              <a:t>Ethical issues</a:t>
            </a:r>
          </a:p>
        </p:txBody>
      </p:sp>
      <p:sp>
        <p:nvSpPr>
          <p:cNvPr id="3" name="Content Placeholder 2">
            <a:extLst>
              <a:ext uri="{FF2B5EF4-FFF2-40B4-BE49-F238E27FC236}">
                <a16:creationId xmlns:a16="http://schemas.microsoft.com/office/drawing/2014/main" id="{9E154A42-92F4-8AFA-1B61-6C1B3E38A8B6}"/>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ea typeface="+mn-lt"/>
                <a:cs typeface="+mn-lt"/>
              </a:rPr>
              <a:t>What are all of the ethical issues you see here? Provide a numbered list.</a:t>
            </a:r>
            <a:endParaRPr lang="en-US" dirty="0"/>
          </a:p>
          <a:p>
            <a:pPr marL="342900" indent="-342900">
              <a:buAutoNum type="arabicPeriod"/>
            </a:pPr>
            <a:r>
              <a:rPr lang="en-US" dirty="0">
                <a:solidFill>
                  <a:srgbClr val="000000"/>
                </a:solidFill>
                <a:ea typeface="+mn-lt"/>
                <a:cs typeface="+mn-lt"/>
              </a:rPr>
              <a:t>Freedom of speech – Proposing this bill of banning </a:t>
            </a:r>
            <a:r>
              <a:rPr lang="en-US" dirty="0" err="1">
                <a:solidFill>
                  <a:srgbClr val="000000"/>
                </a:solidFill>
                <a:ea typeface="+mn-lt"/>
                <a:cs typeface="+mn-lt"/>
              </a:rPr>
              <a:t>Tiktok</a:t>
            </a:r>
          </a:p>
          <a:p>
            <a:pPr marL="617220" lvl="1">
              <a:buFont typeface="Courier New" pitchFamily="34" charset="0"/>
              <a:buChar char="o"/>
            </a:pPr>
            <a:r>
              <a:rPr lang="en-US" spc="10" dirty="0">
                <a:solidFill>
                  <a:srgbClr val="000000"/>
                </a:solidFill>
                <a:ea typeface="+mn-lt"/>
                <a:cs typeface="+mn-lt"/>
              </a:rPr>
              <a:t>Chapter 3 of textbook</a:t>
            </a:r>
          </a:p>
          <a:p>
            <a:pPr marL="617220" lvl="1">
              <a:buFont typeface="Courier New" pitchFamily="34" charset="0"/>
              <a:buChar char="o"/>
            </a:pPr>
            <a:r>
              <a:rPr lang="en-US" dirty="0">
                <a:solidFill>
                  <a:srgbClr val="000000"/>
                </a:solidFill>
                <a:ea typeface="+mn-lt"/>
                <a:cs typeface="+mn-lt"/>
              </a:rPr>
              <a:t>Negative rights</a:t>
            </a:r>
          </a:p>
          <a:p>
            <a:pPr marL="342900" indent="-342900">
              <a:buAutoNum type="arabicPeriod"/>
            </a:pPr>
            <a:r>
              <a:rPr lang="en-US" dirty="0">
                <a:solidFill>
                  <a:srgbClr val="000000"/>
                </a:solidFill>
                <a:ea typeface="+mn-lt"/>
                <a:cs typeface="+mn-lt"/>
              </a:rPr>
              <a:t>Privacy – for needing to sell </a:t>
            </a:r>
            <a:r>
              <a:rPr lang="en-US" err="1">
                <a:solidFill>
                  <a:srgbClr val="000000"/>
                </a:solidFill>
                <a:ea typeface="+mn-lt"/>
                <a:cs typeface="+mn-lt"/>
              </a:rPr>
              <a:t>Tiktok</a:t>
            </a:r>
            <a:endParaRPr lang="en-US">
              <a:solidFill>
                <a:srgbClr val="000000"/>
              </a:solidFill>
              <a:ea typeface="+mn-lt"/>
              <a:cs typeface="+mn-lt"/>
            </a:endParaRPr>
          </a:p>
          <a:p>
            <a:pPr marL="617220" lvl="1">
              <a:buFont typeface="Courier New" pitchFamily="34" charset="0"/>
              <a:buChar char="o"/>
            </a:pPr>
            <a:r>
              <a:rPr lang="en-US" spc="10" dirty="0">
                <a:solidFill>
                  <a:srgbClr val="000000"/>
                </a:solidFill>
              </a:rPr>
              <a:t>Chapter 2 of textbook</a:t>
            </a:r>
          </a:p>
          <a:p>
            <a:pPr marL="617220" lvl="1">
              <a:buFont typeface="Courier New"/>
              <a:buChar char="o"/>
            </a:pPr>
            <a:r>
              <a:rPr lang="en-US" spc="10" dirty="0">
                <a:solidFill>
                  <a:srgbClr val="000000"/>
                </a:solidFill>
              </a:rPr>
              <a:t>Privacy threats if sold/bought by someone else. Ex. Elon Musk and Twitter</a:t>
            </a:r>
            <a:endParaRPr lang="en-US" dirty="0"/>
          </a:p>
          <a:p>
            <a:pPr marL="617220" lvl="1">
              <a:buFont typeface="Courier New"/>
              <a:buChar char="o"/>
            </a:pPr>
            <a:endParaRPr lang="en-US" spc="10" dirty="0">
              <a:solidFill>
                <a:srgbClr val="000000"/>
              </a:solidFill>
            </a:endParaRPr>
          </a:p>
          <a:p>
            <a:pPr marL="342900" indent="-342900">
              <a:buAutoNum type="arabicPeriod"/>
            </a:pPr>
            <a:endParaRPr lang="en-US" spc="0" dirty="0">
              <a:solidFill>
                <a:srgbClr val="262626"/>
              </a:solidFill>
            </a:endParaRPr>
          </a:p>
          <a:p>
            <a:pPr marL="342900" indent="-342900">
              <a:buAutoNum type="arabicPeriod"/>
            </a:pPr>
            <a:endParaRPr lang="en-US" dirty="0"/>
          </a:p>
        </p:txBody>
      </p:sp>
    </p:spTree>
    <p:extLst>
      <p:ext uri="{BB962C8B-B14F-4D97-AF65-F5344CB8AC3E}">
        <p14:creationId xmlns:p14="http://schemas.microsoft.com/office/powerpoint/2010/main" val="305548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0538-FFB8-99B9-9A27-48EA86F4D1CB}"/>
              </a:ext>
            </a:extLst>
          </p:cNvPr>
          <p:cNvSpPr>
            <a:spLocks noGrp="1"/>
          </p:cNvSpPr>
          <p:nvPr>
            <p:ph type="title"/>
          </p:nvPr>
        </p:nvSpPr>
        <p:spPr/>
        <p:txBody>
          <a:bodyPr/>
          <a:lstStyle/>
          <a:p>
            <a:r>
              <a:rPr lang="en-US" dirty="0"/>
              <a:t>Most important issues</a:t>
            </a:r>
          </a:p>
        </p:txBody>
      </p:sp>
      <p:sp>
        <p:nvSpPr>
          <p:cNvPr id="3" name="Content Placeholder 2">
            <a:extLst>
              <a:ext uri="{FF2B5EF4-FFF2-40B4-BE49-F238E27FC236}">
                <a16:creationId xmlns:a16="http://schemas.microsoft.com/office/drawing/2014/main" id="{260E8FD2-E6BE-AE2D-CFE3-6BF023269E83}"/>
              </a:ext>
            </a:extLst>
          </p:cNvPr>
          <p:cNvSpPr>
            <a:spLocks noGrp="1"/>
          </p:cNvSpPr>
          <p:nvPr>
            <p:ph idx="1"/>
          </p:nvPr>
        </p:nvSpPr>
        <p:spPr/>
        <p:txBody>
          <a:bodyPr vert="horz" lIns="91440" tIns="45720" rIns="91440" bIns="45720" rtlCol="0" anchor="t">
            <a:normAutofit/>
          </a:bodyPr>
          <a:lstStyle/>
          <a:p>
            <a:r>
              <a:rPr lang="en-US" dirty="0"/>
              <a:t>Freedom of speech since this has been the most prominent reason that certain bills and laws that go through our government don't pass because American people feel very strongly about this amendment. Several examples of this in our textbook</a:t>
            </a:r>
          </a:p>
          <a:p>
            <a:r>
              <a:rPr lang="en-US" dirty="0"/>
              <a:t>As we know the for you page of </a:t>
            </a:r>
            <a:r>
              <a:rPr lang="en-US" dirty="0" err="1"/>
              <a:t>tiktok</a:t>
            </a:r>
            <a:r>
              <a:rPr lang="en-US" dirty="0"/>
              <a:t> runs on an algorithm that whatever you like/repost/interact with the algorithm will spit out content that is similar to what they've interacted with.</a:t>
            </a:r>
          </a:p>
          <a:p>
            <a:r>
              <a:rPr lang="en-US" dirty="0"/>
              <a:t>Because we are in a digital age where everything is posted somewhere online for millions of people to see within only a few seconds after posting this spreads information about various topics fast and some that the government might not want us to know.</a:t>
            </a:r>
          </a:p>
          <a:p>
            <a:endParaRPr lang="en-US" dirty="0"/>
          </a:p>
          <a:p>
            <a:endParaRPr lang="en-US" dirty="0"/>
          </a:p>
        </p:txBody>
      </p:sp>
    </p:spTree>
    <p:extLst>
      <p:ext uri="{BB962C8B-B14F-4D97-AF65-F5344CB8AC3E}">
        <p14:creationId xmlns:p14="http://schemas.microsoft.com/office/powerpoint/2010/main" val="253021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3230-1ECB-CE26-5AE4-368FF0520B69}"/>
              </a:ext>
            </a:extLst>
          </p:cNvPr>
          <p:cNvSpPr>
            <a:spLocks noGrp="1"/>
          </p:cNvSpPr>
          <p:nvPr>
            <p:ph type="title"/>
          </p:nvPr>
        </p:nvSpPr>
        <p:spPr/>
        <p:txBody>
          <a:bodyPr/>
          <a:lstStyle/>
          <a:p>
            <a:r>
              <a:rPr lang="en-US" dirty="0"/>
              <a:t>ACM Code of Ethics</a:t>
            </a:r>
          </a:p>
        </p:txBody>
      </p:sp>
      <p:sp>
        <p:nvSpPr>
          <p:cNvPr id="3" name="Content Placeholder 2">
            <a:extLst>
              <a:ext uri="{FF2B5EF4-FFF2-40B4-BE49-F238E27FC236}">
                <a16:creationId xmlns:a16="http://schemas.microsoft.com/office/drawing/2014/main" id="{7097A287-81CB-D824-FBBD-22D218A8E979}"/>
              </a:ext>
            </a:extLst>
          </p:cNvPr>
          <p:cNvSpPr>
            <a:spLocks noGrp="1"/>
          </p:cNvSpPr>
          <p:nvPr>
            <p:ph idx="1"/>
          </p:nvPr>
        </p:nvSpPr>
        <p:spPr/>
        <p:txBody>
          <a:bodyPr vert="horz" lIns="91440" tIns="45720" rIns="91440" bIns="45720" rtlCol="0" anchor="t">
            <a:normAutofit/>
          </a:bodyPr>
          <a:lstStyle/>
          <a:p>
            <a:r>
              <a:rPr lang="en-US" dirty="0">
                <a:solidFill>
                  <a:srgbClr val="2D3B45"/>
                </a:solidFill>
                <a:ea typeface="+mn-lt"/>
                <a:cs typeface="+mn-lt"/>
              </a:rPr>
              <a:t>1.1 Contribute to society and to human well-being, acknowledging that</a:t>
            </a:r>
            <a:br>
              <a:rPr lang="en-US" dirty="0">
                <a:solidFill>
                  <a:srgbClr val="2D3B45"/>
                </a:solidFill>
                <a:ea typeface="+mn-lt"/>
                <a:cs typeface="+mn-lt"/>
              </a:rPr>
            </a:br>
            <a:r>
              <a:rPr lang="en-US" dirty="0">
                <a:solidFill>
                  <a:srgbClr val="2D3B45"/>
                </a:solidFill>
                <a:ea typeface="+mn-lt"/>
                <a:cs typeface="+mn-lt"/>
              </a:rPr>
              <a:t>all people are stakeholders in computing. </a:t>
            </a:r>
            <a:endParaRPr lang="en-US" dirty="0"/>
          </a:p>
          <a:p>
            <a:pPr lvl="1">
              <a:buFont typeface="Courier New" pitchFamily="34" charset="0"/>
              <a:buChar char="o"/>
            </a:pPr>
            <a:r>
              <a:rPr lang="en-US" spc="10" dirty="0">
                <a:solidFill>
                  <a:srgbClr val="2D3B45"/>
                </a:solidFill>
                <a:ea typeface="+mn-lt"/>
                <a:cs typeface="+mn-lt"/>
              </a:rPr>
              <a:t>Not acknowledging the people using the app. People who range from teenagers to grandparents.</a:t>
            </a:r>
          </a:p>
          <a:p>
            <a:pPr lvl="1">
              <a:buFont typeface="Courier New" pitchFamily="34" charset="0"/>
              <a:buChar char="o"/>
            </a:pPr>
            <a:r>
              <a:rPr lang="en-US" spc="10" dirty="0">
                <a:solidFill>
                  <a:srgbClr val="2D3B45"/>
                </a:solidFill>
                <a:ea typeface="+mn-lt"/>
                <a:cs typeface="+mn-lt"/>
              </a:rPr>
              <a:t>Quality of life goes down as well as skills that people have developed and have tried to share with the world will be gone. As </a:t>
            </a:r>
            <a:r>
              <a:rPr lang="en-US" spc="10" dirty="0" err="1">
                <a:solidFill>
                  <a:srgbClr val="2D3B45"/>
                </a:solidFill>
                <a:ea typeface="+mn-lt"/>
                <a:cs typeface="+mn-lt"/>
              </a:rPr>
              <a:t>Tiktok</a:t>
            </a:r>
            <a:r>
              <a:rPr lang="en-US" spc="10" dirty="0">
                <a:solidFill>
                  <a:srgbClr val="2D3B45"/>
                </a:solidFill>
                <a:ea typeface="+mn-lt"/>
                <a:cs typeface="+mn-lt"/>
              </a:rPr>
              <a:t> has flourished in niche skills that can be sold.</a:t>
            </a:r>
          </a:p>
          <a:p>
            <a:r>
              <a:rPr lang="en-US" dirty="0">
                <a:solidFill>
                  <a:srgbClr val="2D3B45"/>
                </a:solidFill>
                <a:ea typeface="+mn-lt"/>
                <a:cs typeface="+mn-lt"/>
              </a:rPr>
              <a:t>1.2 Avoid harm</a:t>
            </a:r>
          </a:p>
          <a:p>
            <a:pPr lvl="1">
              <a:buFont typeface="Courier New" pitchFamily="34" charset="0"/>
              <a:buChar char="o"/>
            </a:pPr>
            <a:r>
              <a:rPr lang="en-US" spc="10" dirty="0">
                <a:solidFill>
                  <a:srgbClr val="2D3B45"/>
                </a:solidFill>
                <a:ea typeface="+mn-lt"/>
                <a:cs typeface="+mn-lt"/>
              </a:rPr>
              <a:t>The people who use the app whether that's for fun or for work</a:t>
            </a:r>
          </a:p>
          <a:p>
            <a:pPr lvl="1">
              <a:buFont typeface="Courier New" pitchFamily="34" charset="0"/>
              <a:buChar char="o"/>
            </a:pPr>
            <a:r>
              <a:rPr lang="en-US" spc="10" dirty="0">
                <a:solidFill>
                  <a:srgbClr val="2D3B45"/>
                </a:solidFill>
                <a:ea typeface="+mn-lt"/>
                <a:cs typeface="+mn-lt"/>
              </a:rPr>
              <a:t>If </a:t>
            </a:r>
            <a:r>
              <a:rPr lang="en-US" spc="10" dirty="0" err="1">
                <a:solidFill>
                  <a:srgbClr val="2D3B45"/>
                </a:solidFill>
                <a:ea typeface="+mn-lt"/>
                <a:cs typeface="+mn-lt"/>
              </a:rPr>
              <a:t>Tiktok</a:t>
            </a:r>
            <a:r>
              <a:rPr lang="en-US" spc="10" dirty="0">
                <a:solidFill>
                  <a:srgbClr val="2D3B45"/>
                </a:solidFill>
                <a:ea typeface="+mn-lt"/>
                <a:cs typeface="+mn-lt"/>
              </a:rPr>
              <a:t> is banned then a lot of people's income will be gone and they will have to find another way to make money when their major source of income is gone.</a:t>
            </a:r>
            <a:endParaRPr lang="en-US">
              <a:solidFill>
                <a:srgbClr val="2D3B45"/>
              </a:solidFill>
              <a:ea typeface="+mn-lt"/>
              <a:cs typeface="+mn-lt"/>
            </a:endParaRPr>
          </a:p>
          <a:p>
            <a:r>
              <a:rPr lang="en-US" dirty="0">
                <a:solidFill>
                  <a:srgbClr val="2D3B45"/>
                </a:solidFill>
                <a:ea typeface="+mn-lt"/>
                <a:cs typeface="+mn-lt"/>
              </a:rPr>
              <a:t>1.4</a:t>
            </a:r>
            <a:r>
              <a:rPr lang="en-US" spc="10" dirty="0">
                <a:solidFill>
                  <a:srgbClr val="2D3B45"/>
                </a:solidFill>
                <a:ea typeface="+mn-lt"/>
                <a:cs typeface="+mn-lt"/>
              </a:rPr>
              <a:t> Be fair and take action not to discriminate</a:t>
            </a:r>
            <a:endParaRPr lang="en-US"/>
          </a:p>
          <a:p>
            <a:pPr lvl="1">
              <a:buFont typeface="Courier New" pitchFamily="34" charset="0"/>
              <a:buChar char="o"/>
            </a:pPr>
            <a:r>
              <a:rPr lang="en-US" spc="10" dirty="0">
                <a:solidFill>
                  <a:srgbClr val="2D3B45"/>
                </a:solidFill>
              </a:rPr>
              <a:t>Singling out one app that is based in China out of all the other apps that are available. </a:t>
            </a:r>
          </a:p>
          <a:p>
            <a:endParaRPr lang="en-US" dirty="0">
              <a:solidFill>
                <a:srgbClr val="2D3B45"/>
              </a:solidFill>
            </a:endParaRPr>
          </a:p>
        </p:txBody>
      </p:sp>
    </p:spTree>
    <p:extLst>
      <p:ext uri="{BB962C8B-B14F-4D97-AF65-F5344CB8AC3E}">
        <p14:creationId xmlns:p14="http://schemas.microsoft.com/office/powerpoint/2010/main" val="59505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11D1-3EA4-603F-C356-7B9EB0EDB589}"/>
              </a:ext>
            </a:extLst>
          </p:cNvPr>
          <p:cNvSpPr>
            <a:spLocks noGrp="1"/>
          </p:cNvSpPr>
          <p:nvPr>
            <p:ph type="title"/>
          </p:nvPr>
        </p:nvSpPr>
        <p:spPr/>
        <p:txBody>
          <a:bodyPr/>
          <a:lstStyle/>
          <a:p>
            <a:r>
              <a:rPr lang="en-US" dirty="0"/>
              <a:t>What can be done toward these?</a:t>
            </a:r>
          </a:p>
        </p:txBody>
      </p:sp>
      <p:sp>
        <p:nvSpPr>
          <p:cNvPr id="3" name="Content Placeholder 2">
            <a:extLst>
              <a:ext uri="{FF2B5EF4-FFF2-40B4-BE49-F238E27FC236}">
                <a16:creationId xmlns:a16="http://schemas.microsoft.com/office/drawing/2014/main" id="{FF2D3DEC-2033-BE1B-4AF8-5A42C6BC0B86}"/>
              </a:ext>
            </a:extLst>
          </p:cNvPr>
          <p:cNvSpPr>
            <a:spLocks noGrp="1"/>
          </p:cNvSpPr>
          <p:nvPr>
            <p:ph idx="1"/>
          </p:nvPr>
        </p:nvSpPr>
        <p:spPr/>
        <p:txBody>
          <a:bodyPr vert="horz" lIns="91440" tIns="45720" rIns="91440" bIns="45720" rtlCol="0" anchor="t">
            <a:normAutofit fontScale="92500" lnSpcReduction="20000"/>
          </a:bodyPr>
          <a:lstStyle/>
          <a:p>
            <a:r>
              <a:rPr lang="en-US" dirty="0">
                <a:solidFill>
                  <a:srgbClr val="000000"/>
                </a:solidFill>
                <a:ea typeface="+mn-lt"/>
                <a:cs typeface="+mn-lt"/>
              </a:rPr>
              <a:t>TikTok has a transparency section on their website for the US that talks about all of what they are trying to do for security and data.</a:t>
            </a:r>
          </a:p>
          <a:p>
            <a:r>
              <a:rPr lang="en-US" dirty="0">
                <a:solidFill>
                  <a:srgbClr val="000000"/>
                </a:solidFill>
                <a:ea typeface="+mn-lt"/>
                <a:cs typeface="+mn-lt"/>
              </a:rPr>
              <a:t>1.1 </a:t>
            </a:r>
          </a:p>
          <a:p>
            <a:pPr lvl="1">
              <a:buFont typeface="Courier New" pitchFamily="34" charset="0"/>
              <a:buChar char="o"/>
            </a:pPr>
            <a:r>
              <a:rPr lang="en-US" spc="10" dirty="0">
                <a:solidFill>
                  <a:srgbClr val="000000"/>
                </a:solidFill>
                <a:ea typeface="+mn-lt"/>
                <a:cs typeface="+mn-lt"/>
              </a:rPr>
              <a:t>instead of thinking that everyone on TikTok is out to get the US try to understand who exactly is on the platform. How many people are on the platform, where the data of those people in the US are and going. Try to think about what will happen if the worst were to happen i.e. TikTok gone from US and what this people will do. </a:t>
            </a:r>
          </a:p>
          <a:p>
            <a:r>
              <a:rPr lang="en-US" dirty="0">
                <a:solidFill>
                  <a:srgbClr val="000000"/>
                </a:solidFill>
                <a:ea typeface="+mn-lt"/>
                <a:cs typeface="+mn-lt"/>
              </a:rPr>
              <a:t>1.2</a:t>
            </a:r>
          </a:p>
          <a:p>
            <a:pPr lvl="1">
              <a:buFont typeface="Courier New" pitchFamily="34" charset="0"/>
              <a:buChar char="o"/>
            </a:pPr>
            <a:r>
              <a:rPr lang="en-US" dirty="0">
                <a:solidFill>
                  <a:srgbClr val="000000"/>
                </a:solidFill>
                <a:ea typeface="+mn-lt"/>
                <a:cs typeface="+mn-lt"/>
              </a:rPr>
              <a:t>Same as point above. As well as if you think there are "harmful" content on the platform there is a block, report button that is available. You could also propose that there be better security when it comes to the block and report button for TikTok so that content is correctly looked at and taken care of and that based on the type of content being reported the content is taken down immediately and a strike put on the user's account.</a:t>
            </a:r>
          </a:p>
          <a:p>
            <a:r>
              <a:rPr lang="en-US" dirty="0">
                <a:solidFill>
                  <a:srgbClr val="000000"/>
                </a:solidFill>
                <a:ea typeface="+mn-lt"/>
                <a:cs typeface="+mn-lt"/>
              </a:rPr>
              <a:t>1.4</a:t>
            </a:r>
            <a:endParaRPr lang="en-US">
              <a:solidFill>
                <a:srgbClr val="000000"/>
              </a:solidFill>
              <a:ea typeface="+mn-lt"/>
              <a:cs typeface="+mn-lt"/>
            </a:endParaRPr>
          </a:p>
          <a:p>
            <a:pPr lvl="1">
              <a:buFont typeface="Courier New" pitchFamily="34" charset="0"/>
              <a:buChar char="o"/>
            </a:pPr>
            <a:r>
              <a:rPr lang="en-US" dirty="0">
                <a:solidFill>
                  <a:srgbClr val="000000"/>
                </a:solidFill>
                <a:ea typeface="+mn-lt"/>
                <a:cs typeface="+mn-lt"/>
              </a:rPr>
              <a:t>If you are going to target TikTok you better also go after Twitter, Instagram, Facebook etc. other big social media apps/apps. Because these apps also pose bigger threats than TikTok and they haven't been held to the same scrutiny as TikTok and have been able to get away with more. </a:t>
            </a:r>
          </a:p>
          <a:p>
            <a:endParaRPr lang="en-US" dirty="0">
              <a:solidFill>
                <a:srgbClr val="000000"/>
              </a:solidFill>
              <a:ea typeface="+mn-lt"/>
              <a:cs typeface="+mn-lt"/>
            </a:endParaRPr>
          </a:p>
        </p:txBody>
      </p:sp>
    </p:spTree>
    <p:extLst>
      <p:ext uri="{BB962C8B-B14F-4D97-AF65-F5344CB8AC3E}">
        <p14:creationId xmlns:p14="http://schemas.microsoft.com/office/powerpoint/2010/main" val="33959584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View</vt:lpstr>
      <vt:lpstr>COMP 4730 Final Presentation</vt:lpstr>
      <vt:lpstr>Timeline</vt:lpstr>
      <vt:lpstr>More info about Tiktok</vt:lpstr>
      <vt:lpstr>PowerPoint Presentation</vt:lpstr>
      <vt:lpstr>Everyone involved (stakeholders)</vt:lpstr>
      <vt:lpstr>Ethical issues</vt:lpstr>
      <vt:lpstr>Most important issues</vt:lpstr>
      <vt:lpstr>ACM Code of Ethics</vt:lpstr>
      <vt:lpstr>What can be done toward these?</vt:lpstr>
      <vt:lpstr>Course of Actions for Congress</vt:lpstr>
      <vt:lpstr>Ethical theories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639</cp:revision>
  <dcterms:created xsi:type="dcterms:W3CDTF">2024-04-18T19:08:07Z</dcterms:created>
  <dcterms:modified xsi:type="dcterms:W3CDTF">2024-04-25T16:17:45Z</dcterms:modified>
</cp:coreProperties>
</file>