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90" d="100"/>
          <a:sy n="90" d="100"/>
        </p:scale>
        <p:origin x="1392" y="6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6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4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0141080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 </a:t>
            </a:r>
            <a:r>
              <a:rPr lang="ko-KR" altLang="en-US" sz="2000" dirty="0" smtClean="0"/>
              <a:t>조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785346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171017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릴리즈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윤재영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094" y="270793"/>
            <a:ext cx="3290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대학생을 위한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List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6943" y="424682"/>
            <a:ext cx="421339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 smtClean="0"/>
              <a:t>1.0</a:t>
            </a:r>
            <a:endParaRPr lang="ko-KR" altLang="en-US" sz="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4" y="1069459"/>
            <a:ext cx="5785878" cy="52254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31978" y="5987127"/>
            <a:ext cx="184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&lt;Class Diagram&gt;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094" y="270793"/>
            <a:ext cx="3290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대학생을 위한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List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6943" y="424682"/>
            <a:ext cx="421339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 smtClean="0"/>
              <a:t>1.0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3731978" y="5987127"/>
            <a:ext cx="203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&lt;Sequence Diagram&gt;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27" y="1170454"/>
            <a:ext cx="7360429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1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094" y="270793"/>
            <a:ext cx="3290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대학생을 위한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List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6943" y="424682"/>
            <a:ext cx="421339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 smtClean="0"/>
              <a:t>1.0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3731978" y="5987127"/>
            <a:ext cx="203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&lt;ER Diagram&gt;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1123950"/>
            <a:ext cx="53054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0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094" y="270793"/>
            <a:ext cx="3290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대학생을 위한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List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6943" y="424682"/>
            <a:ext cx="421339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 smtClean="0"/>
              <a:t>1.0</a:t>
            </a:r>
            <a:endParaRPr lang="ko-KR" altLang="en-US" sz="800" dirty="0"/>
          </a:p>
        </p:txBody>
      </p:sp>
      <p:sp>
        <p:nvSpPr>
          <p:cNvPr id="3" name="직사각형 2"/>
          <p:cNvSpPr/>
          <p:nvPr/>
        </p:nvSpPr>
        <p:spPr>
          <a:xfrm>
            <a:off x="88903" y="863606"/>
            <a:ext cx="893855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서버와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AndroidStudio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통신</a:t>
            </a:r>
            <a:r>
              <a:rPr lang="ko-KR" altLang="en-US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 웹 </a:t>
            </a: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</a:t>
            </a:r>
            <a:r>
              <a:rPr lang="ko-KR" altLang="en-US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</a:t>
            </a: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</a:t>
            </a:r>
            <a:endParaRPr lang="en-US" altLang="ko-KR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endParaRPr lang="en-US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lectureAD.php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부분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$conn-&gt;DB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연결을 위한 변수생성</a:t>
            </a: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AorD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실행시키고 싶은 </a:t>
            </a:r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로직에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대한 변수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ex)A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면 수정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면 삭제</a:t>
            </a: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custnum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 저장된 회원의 번호를 받아와 그와 관련된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키역할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lecnum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lecsemester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lectime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lectime_ori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lecpfname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lecroom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lectextbook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-&gt;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수정하거나 삭제할 변수들</a:t>
            </a:r>
          </a:p>
          <a:p>
            <a:pPr latinLnBrk="1"/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로직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AorD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면 전달받은 회원번호와 과목번호에 대한 행을 업데이트한다</a:t>
            </a: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D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선택 됐으면 과목이름과 과목 학기를 키로 해서 과목을 삭제한다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lecturecall.php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부분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$conn -&gt;DB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연결을 위한 변수</a:t>
            </a: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custnum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로그인한 회원의 번호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result_array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받아온 데이터들을 저장할 배열</a:t>
            </a:r>
          </a:p>
          <a:p>
            <a:pPr latinLnBrk="1"/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로직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query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전달해서 결과를 받아오고 그 결과를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result_array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encode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Android Studio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전달한다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latinLnBrk="1">
              <a:spcAft>
                <a:spcPts val="0"/>
              </a:spcAft>
            </a:pPr>
            <a:endParaRPr lang="en-US" altLang="ko-KR" kern="1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lectureinsert.php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부분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:$conn -&gt; DB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 변수</a:t>
            </a: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custnum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로그인한 회원의 변호</a:t>
            </a: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lecnum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lecpfname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lecroom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lectextbook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lecsemester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lectime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</a:p>
          <a:p>
            <a:pPr latinLnBrk="1"/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저장할 데이터를 위한 변수</a:t>
            </a:r>
          </a:p>
          <a:p>
            <a:pPr latinLnBrk="1"/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로직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데이터들을 저장한 변수를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query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작성해서 실행시키고 결과에 대해 받아서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Success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fail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판단해서 전달한다</a:t>
            </a:r>
          </a:p>
          <a:p>
            <a:pPr algn="just" latinLnBrk="1">
              <a:spcAft>
                <a:spcPts val="0"/>
              </a:spcAft>
            </a:pP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9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094" y="270793"/>
            <a:ext cx="3290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대학생을 위한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List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6943" y="424682"/>
            <a:ext cx="421339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 smtClean="0"/>
              <a:t>1.0</a:t>
            </a:r>
            <a:endParaRPr lang="ko-KR" altLang="en-US" sz="800" dirty="0"/>
          </a:p>
        </p:txBody>
      </p:sp>
      <p:sp>
        <p:nvSpPr>
          <p:cNvPr id="3" name="직사각형 2"/>
          <p:cNvSpPr/>
          <p:nvPr/>
        </p:nvSpPr>
        <p:spPr>
          <a:xfrm>
            <a:off x="88903" y="863606"/>
            <a:ext cx="893855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서버와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AndroidStudio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통신</a:t>
            </a:r>
            <a:r>
              <a:rPr lang="ko-KR" altLang="en-US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 웹 </a:t>
            </a: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</a:t>
            </a:r>
            <a:r>
              <a:rPr lang="ko-KR" altLang="en-US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</a:t>
            </a: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</a:t>
            </a:r>
            <a:endParaRPr lang="en-US" altLang="ko-KR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endParaRPr lang="en-US" altLang="ko-KR" kern="1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todoAD.php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spcAft>
                <a:spcPts val="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 부분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$conn -&gt; DB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연결 변수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AorD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수정할지 삭제할지에 대해 저장한 함수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tdnum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</a:p>
          <a:p>
            <a:pPr algn="just" latinLnBrk="1">
              <a:spcAft>
                <a:spcPts val="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수정 혹은 삭제할 대상인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Todo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번호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tdcontent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tdalarm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tdalarmtime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tdfinish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tdimportant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tdname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tddeadline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tdhide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lecname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업데이트할 변수이다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spcAft>
                <a:spcPts val="0"/>
              </a:spcAft>
            </a:pP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로직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부분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AorD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변수가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인지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인지 판단하고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면 데이터를 수정하기 위해 동작하고 그렇지 </a:t>
            </a:r>
          </a:p>
          <a:p>
            <a:pPr algn="just" latinLnBrk="1">
              <a:spcAft>
                <a:spcPts val="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않으면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tdnum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기반으로 해당 행을 삭제한다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spcAft>
                <a:spcPts val="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todocall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 부분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$conn-&gt;DB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연결 변수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custnum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로그인한 회원의 번호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result_array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불러온 데이터들</a:t>
            </a:r>
          </a:p>
          <a:p>
            <a:pPr algn="just" latinLnBrk="1">
              <a:spcAft>
                <a:spcPts val="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저장할 배열</a:t>
            </a:r>
          </a:p>
          <a:p>
            <a:pPr algn="just" latinLnBrk="1">
              <a:spcAft>
                <a:spcPts val="0"/>
              </a:spcAft>
            </a:pP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로직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부분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 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회원번호를 이용해 회원이 등록한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ToDo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전부다 불러오고 그 결과를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result_array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배열에 저장하고 그 저장한 배열을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Json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encode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해서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 Studio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전달한다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spcAft>
                <a:spcPts val="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todoinsert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 부분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$conn-&gt;DB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연결 변수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tdcontent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tdalarm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tdalarmtile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tdfinish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tdfinishtime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tdimportant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tdname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tddeadline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tdstart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tdhide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lecname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$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custnum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</a:p>
          <a:p>
            <a:pPr algn="just" latinLnBrk="1">
              <a:spcAft>
                <a:spcPts val="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저장 하는 데이터들을 저장하는 배열들이다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spcAft>
                <a:spcPts val="0"/>
              </a:spcAft>
            </a:pP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로직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부분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전달받은 데이터들을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쿼리문을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사용해서 저장한다</a:t>
            </a:r>
            <a:endParaRPr lang="en-US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2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094" y="270793"/>
            <a:ext cx="3290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대학생을 위한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List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6943" y="424682"/>
            <a:ext cx="421339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 smtClean="0"/>
              <a:t>1.0</a:t>
            </a:r>
            <a:endParaRPr lang="ko-KR" altLang="en-US" sz="800" dirty="0"/>
          </a:p>
        </p:txBody>
      </p:sp>
      <p:sp>
        <p:nvSpPr>
          <p:cNvPr id="3" name="직사각형 2"/>
          <p:cNvSpPr/>
          <p:nvPr/>
        </p:nvSpPr>
        <p:spPr>
          <a:xfrm>
            <a:off x="88903" y="863606"/>
            <a:ext cx="89385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서버와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AndroidStudio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통신</a:t>
            </a:r>
            <a:r>
              <a:rPr lang="ko-KR" altLang="en-US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 웹 </a:t>
            </a: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</a:t>
            </a:r>
            <a:r>
              <a:rPr lang="ko-KR" altLang="en-US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</a:t>
            </a: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</a:t>
            </a:r>
            <a:endParaRPr lang="en-US" altLang="ko-KR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endParaRPr lang="en-US" altLang="ko-KR" kern="1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/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login.php</a:t>
            </a:r>
            <a:endParaRPr lang="ko-KR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부분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$conn-&gt;DB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 변수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custemail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, $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custpwd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custnum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사용자가 로그인하기 위해</a:t>
            </a:r>
          </a:p>
          <a:p>
            <a:pPr latinLnBrk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전달 하는 데이터를 저장하는 변수들</a:t>
            </a:r>
          </a:p>
          <a:p>
            <a:pPr latinLnBrk="1"/>
            <a:r>
              <a:rPr lang="ko-KR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로직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부분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입력한 데이터를 활용해 </a:t>
            </a:r>
            <a:r>
              <a:rPr lang="ko-KR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질의문을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실행시키고 결과와 입력시킨 데이터를 비교해서 일치하면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session_start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해서 세션변수에 회원번호를 저장하고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Success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전달한다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logout.php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부분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</a:p>
          <a:p>
            <a:pPr latinLnBrk="1"/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로직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session_unset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session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데이터를 없애고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session_destroy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session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</a:p>
          <a:p>
            <a:pPr latinLnBrk="1"/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없앤다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latinLnBrk="1">
              <a:spcAft>
                <a:spcPts val="0"/>
              </a:spcAft>
            </a:pP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49261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5498</TotalTime>
  <Words>343</Words>
  <Application>Microsoft Office PowerPoint</Application>
  <PresentationFormat>화면 슬라이드 쇼(4:3)</PresentationFormat>
  <Paragraphs>83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윤재영</cp:lastModifiedBy>
  <cp:revision>506</cp:revision>
  <cp:lastPrinted>2001-07-23T08:42:52Z</cp:lastPrinted>
  <dcterms:created xsi:type="dcterms:W3CDTF">2011-02-22T01:37:12Z</dcterms:created>
  <dcterms:modified xsi:type="dcterms:W3CDTF">2017-12-06T22:52:46Z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