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392" y="6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014108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 </a:t>
            </a:r>
            <a:r>
              <a:rPr lang="ko-KR" altLang="en-US" sz="2000" dirty="0" smtClean="0"/>
              <a:t>조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377361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171017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릴리즈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윤재영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171116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문제로 인한 설계 구조 변경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윤재영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731978" y="5987127"/>
            <a:ext cx="184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&lt;Class Diagram&gt;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08" y="1140695"/>
            <a:ext cx="7425267" cy="4846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731978" y="5987127"/>
            <a:ext cx="203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&lt;Sequence Diagram&gt;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27" y="1170454"/>
            <a:ext cx="736042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1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731978" y="5987127"/>
            <a:ext cx="203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&lt;ER Diagram&gt;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123950"/>
            <a:ext cx="53054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0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88903" y="863606"/>
            <a:ext cx="893855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AndroidStudio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통신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 웹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endParaRPr lang="en-US" altLang="ko-KR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lectureAD.php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$conn-&gt;DB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연결을 위한 변수생성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AorD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실행시키고 싶은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로직에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ex)A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 수정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 삭제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 저장된 회원의 번호를 받아와 그와 관련된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키역할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lecsemester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lectime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lectime_ori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lecpfname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lecroom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lectextbook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수정하거나 삭제할 변수들</a:t>
            </a:r>
          </a:p>
          <a:p>
            <a:pPr latinLnBrk="1"/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AorD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 전달받은 회원번호와 과목번호에 대한 행을 업데이트한다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D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선택 됐으면 과목이름과 과목 학기를 키로 해서 과목을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lecturecall.php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$conn -&gt;DB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연결을 위한 변수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custnum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로그인한 회원의 번호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result_array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받아온 데이터들을 저장할 배열</a:t>
            </a:r>
          </a:p>
          <a:p>
            <a:pPr latinLnBrk="1"/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query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전달해서 결과를 받아오고 그 결과를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result_array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encode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Android Studio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endParaRPr lang="en-US" altLang="ko-KR" kern="1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lectureinsert.php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:$conn -&gt; 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변수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로그인한 회원의 변호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lecpfname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lecroom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lectextbook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lecsemester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lectime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저장할 데이터를 위한 변수</a:t>
            </a:r>
          </a:p>
          <a:p>
            <a:pPr latinLnBrk="1"/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데이터들을 저장한 변수를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query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작성해서 실행시키고 결과에 대해 받아서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Success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fail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판단해서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9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88903" y="863606"/>
            <a:ext cx="89385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AndroidStudio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통신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 웹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endParaRPr lang="en-US" altLang="ko-KR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todoAD.php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atinLnBrk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$conn -&gt;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변수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AorD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수정할지 삭제할지에 대해 저장한 함수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tdnum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</a:p>
          <a:p>
            <a:pPr latinLnBrk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혹은 삭제할 대상인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번호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tdcontent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tdalarm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tdalarmtime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tdfinish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tdimportant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tddeadline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tdhide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lecname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업데이트할 변수이다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AorD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판단하고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 데이터를 수정하기 위해 동작하고 그렇지 </a:t>
            </a:r>
          </a:p>
          <a:p>
            <a:pPr latinLnBrk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않으면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tdnum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기반으로 해당 행을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todocall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$conn-&gt;DB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변수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로그인한 회원의 번호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result_array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불러온 데이터들</a:t>
            </a:r>
          </a:p>
          <a:p>
            <a:pPr latinLnBrk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저장할 배열</a:t>
            </a:r>
          </a:p>
          <a:p>
            <a:pPr latinLnBrk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회원번호를 이용해 회원이 등록한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전부다 불러오고 그 결과를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result_array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배열에 저장하고 그 저장한 배열을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todoinsert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$conn-&gt;DB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변수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tdcontent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tdalarm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tdalarmtile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tdfinish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tdfinishtime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tdimportant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tddeadline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tdstart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tdhide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custnum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</a:p>
          <a:p>
            <a:pPr latinLnBrk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하는 데이터들을 저장하는 배열들이다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전달받은 데이터들을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쿼리문을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1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88903" y="863606"/>
            <a:ext cx="89385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AndroidStudio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통신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 웹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endParaRPr lang="en-US" altLang="ko-KR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login.php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$conn-&gt;DB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custemail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custpwd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custnum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사용자가 로그인하기 위해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 하는 데이터를 저장하는 변수들</a:t>
            </a:r>
          </a:p>
          <a:p>
            <a:pPr latinLnBrk="1"/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데이터를 활용해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질의문을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실행시키고 결과와 입력시킨 데이터를 비교해서 일치하면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session_start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해서 세션변수에 회원번호를 저장하고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Success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logout.php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</a:p>
          <a:p>
            <a:pPr latinLnBrk="1"/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session_unset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session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데이터를 없애고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session_destroy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session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</a:p>
          <a:p>
            <a:pPr latinLnBrk="1"/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없앤다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2263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5525</TotalTime>
  <Words>356</Words>
  <Application>Microsoft Office PowerPoint</Application>
  <PresentationFormat>화면 슬라이드 쇼(4:3)</PresentationFormat>
  <Paragraphs>87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윤재영</cp:lastModifiedBy>
  <cp:revision>507</cp:revision>
  <cp:lastPrinted>2001-07-23T08:42:52Z</cp:lastPrinted>
  <dcterms:created xsi:type="dcterms:W3CDTF">2011-02-22T01:37:12Z</dcterms:created>
  <dcterms:modified xsi:type="dcterms:W3CDTF">2017-12-06T22:54:40Z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