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256" r:id="rId2"/>
    <p:sldId id="259" r:id="rId3"/>
    <p:sldId id="301" r:id="rId4"/>
    <p:sldId id="298" r:id="rId5"/>
    <p:sldId id="270" r:id="rId6"/>
    <p:sldId id="306" r:id="rId7"/>
    <p:sldId id="261" r:id="rId8"/>
    <p:sldId id="307" r:id="rId9"/>
  </p:sldIdLst>
  <p:sldSz cx="9144000" cy="5143500" type="screen16x9"/>
  <p:notesSz cx="6858000" cy="9144000"/>
  <p:embeddedFontLst>
    <p:embeddedFont>
      <p:font typeface="Nunito Light" pitchFamily="2" charset="0"/>
      <p:regular r:id="rId11"/>
      <p:italic r:id="rId12"/>
    </p:embeddedFont>
    <p:embeddedFont>
      <p:font typeface="Raleway" pitchFamily="2" charset="0"/>
      <p:regular r:id="rId13"/>
      <p:bold r:id="rId14"/>
      <p:italic r:id="rId15"/>
      <p:boldItalic r:id="rId16"/>
    </p:embeddedFont>
    <p:embeddedFont>
      <p:font typeface="Rubik" panose="020B0604020202020204" charset="-79"/>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C910D-4486-41CE-973A-9540BE1ACE2E}" v="53" dt="2025-02-15T06:22:36.287"/>
    <p1510:client id="{8D2262D5-BFA6-4610-889B-C4B22303ED74}" v="87" dt="2025-02-14T18:29:15.902"/>
  </p1510:revLst>
</p1510:revInfo>
</file>

<file path=ppt/tableStyles.xml><?xml version="1.0" encoding="utf-8"?>
<a:tblStyleLst xmlns:a="http://schemas.openxmlformats.org/drawingml/2006/main" def="{2E426EE2-1067-443A-9ABE-B8BD2835EB3D}">
  <a:tblStyle styleId="{2E426EE2-1067-443A-9ABE-B8BD2835EB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8C231B-F445-4991-BDFF-19B44453A26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65" autoAdjust="0"/>
  </p:normalViewPr>
  <p:slideViewPr>
    <p:cSldViewPr snapToGrid="0">
      <p:cViewPr varScale="1">
        <p:scale>
          <a:sx n="95" d="100"/>
          <a:sy n="95"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258639FD-F50F-5513-40D3-6ABD8DF068F0}"/>
            </a:ext>
          </a:extLst>
        </p:cNvPr>
        <p:cNvGrpSpPr/>
        <p:nvPr/>
      </p:nvGrpSpPr>
      <p:grpSpPr>
        <a:xfrm>
          <a:off x="0" y="0"/>
          <a:ext cx="0" cy="0"/>
          <a:chOff x="0" y="0"/>
          <a:chExt cx="0" cy="0"/>
        </a:xfrm>
      </p:grpSpPr>
      <p:sp>
        <p:nvSpPr>
          <p:cNvPr id="252" name="Google Shape;252;gd431007ba2_0_215:notes">
            <a:extLst>
              <a:ext uri="{FF2B5EF4-FFF2-40B4-BE49-F238E27FC236}">
                <a16:creationId xmlns:a16="http://schemas.microsoft.com/office/drawing/2014/main" id="{9603BF4C-89F3-25C8-6F9C-999B73AD5B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31007ba2_0_215:notes">
            <a:extLst>
              <a:ext uri="{FF2B5EF4-FFF2-40B4-BE49-F238E27FC236}">
                <a16:creationId xmlns:a16="http://schemas.microsoft.com/office/drawing/2014/main" id="{69C1505F-6A54-41E5-EEE5-61BDABCE9E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849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a:extLst>
            <a:ext uri="{FF2B5EF4-FFF2-40B4-BE49-F238E27FC236}">
              <a16:creationId xmlns:a16="http://schemas.microsoft.com/office/drawing/2014/main" id="{AB830A07-34DB-7FFE-6F00-810C13714CBF}"/>
            </a:ext>
          </a:extLst>
        </p:cNvPr>
        <p:cNvGrpSpPr/>
        <p:nvPr/>
      </p:nvGrpSpPr>
      <p:grpSpPr>
        <a:xfrm>
          <a:off x="0" y="0"/>
          <a:ext cx="0" cy="0"/>
          <a:chOff x="0" y="0"/>
          <a:chExt cx="0" cy="0"/>
        </a:xfrm>
      </p:grpSpPr>
      <p:sp>
        <p:nvSpPr>
          <p:cNvPr id="508" name="Google Shape;508;g184d99d1a72_0_15:notes">
            <a:extLst>
              <a:ext uri="{FF2B5EF4-FFF2-40B4-BE49-F238E27FC236}">
                <a16:creationId xmlns:a16="http://schemas.microsoft.com/office/drawing/2014/main" id="{5B39DB3A-9D39-07CF-012F-DF9B96104D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4d99d1a72_0_15:notes">
            <a:extLst>
              <a:ext uri="{FF2B5EF4-FFF2-40B4-BE49-F238E27FC236}">
                <a16:creationId xmlns:a16="http://schemas.microsoft.com/office/drawing/2014/main" id="{AF1BE670-CED3-4DC1-1C0A-B54EF65352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446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a:extLst>
            <a:ext uri="{FF2B5EF4-FFF2-40B4-BE49-F238E27FC236}">
              <a16:creationId xmlns:a16="http://schemas.microsoft.com/office/drawing/2014/main" id="{84F5892A-63B8-6800-71DE-DBCD08B34DAA}"/>
            </a:ext>
          </a:extLst>
        </p:cNvPr>
        <p:cNvGrpSpPr/>
        <p:nvPr/>
      </p:nvGrpSpPr>
      <p:grpSpPr>
        <a:xfrm>
          <a:off x="0" y="0"/>
          <a:ext cx="0" cy="0"/>
          <a:chOff x="0" y="0"/>
          <a:chExt cx="0" cy="0"/>
        </a:xfrm>
      </p:grpSpPr>
      <p:sp>
        <p:nvSpPr>
          <p:cNvPr id="645" name="Google Shape;645;g54dda1946d_4_2726:notes">
            <a:extLst>
              <a:ext uri="{FF2B5EF4-FFF2-40B4-BE49-F238E27FC236}">
                <a16:creationId xmlns:a16="http://schemas.microsoft.com/office/drawing/2014/main" id="{18067C22-B164-20F8-1EDF-7F5306AA2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54dda1946d_4_2726:notes">
            <a:extLst>
              <a:ext uri="{FF2B5EF4-FFF2-40B4-BE49-F238E27FC236}">
                <a16:creationId xmlns:a16="http://schemas.microsoft.com/office/drawing/2014/main" id="{7EAC38C3-FA67-B9C0-0412-43DA90F819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806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10" name="Google Shape;10;p2"/>
          <p:cNvSpPr txBox="1">
            <a:spLocks noGrp="1"/>
          </p:cNvSpPr>
          <p:nvPr>
            <p:ph type="ctrTitle"/>
          </p:nvPr>
        </p:nvSpPr>
        <p:spPr>
          <a:xfrm>
            <a:off x="3840525" y="817600"/>
            <a:ext cx="4590300" cy="25029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3961200" y="3555250"/>
            <a:ext cx="4469700" cy="417000"/>
          </a:xfrm>
          <a:prstGeom prst="rect">
            <a:avLst/>
          </a:prstGeom>
          <a:solidFill>
            <a:schemeClr val="lt1"/>
          </a:solidFill>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200"/>
              <a:buNone/>
              <a:defRPr sz="14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67" name="Google Shape;67;p14"/>
          <p:cNvSpPr/>
          <p:nvPr/>
        </p:nvSpPr>
        <p:spPr>
          <a:xfrm>
            <a:off x="629630" y="4678156"/>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4"/>
          <p:cNvSpPr txBox="1">
            <a:spLocks noGrp="1"/>
          </p:cNvSpPr>
          <p:nvPr>
            <p:ph type="subTitle" idx="1"/>
          </p:nvPr>
        </p:nvSpPr>
        <p:spPr>
          <a:xfrm>
            <a:off x="937625"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14"/>
          <p:cNvSpPr txBox="1">
            <a:spLocks noGrp="1"/>
          </p:cNvSpPr>
          <p:nvPr>
            <p:ph type="subTitle" idx="2"/>
          </p:nvPr>
        </p:nvSpPr>
        <p:spPr>
          <a:xfrm>
            <a:off x="3484347"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 name="Google Shape;71;p14"/>
          <p:cNvSpPr txBox="1">
            <a:spLocks noGrp="1"/>
          </p:cNvSpPr>
          <p:nvPr>
            <p:ph type="subTitle" idx="3"/>
          </p:nvPr>
        </p:nvSpPr>
        <p:spPr>
          <a:xfrm>
            <a:off x="6031075"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14"/>
          <p:cNvSpPr txBox="1">
            <a:spLocks noGrp="1"/>
          </p:cNvSpPr>
          <p:nvPr>
            <p:ph type="subTitle" idx="4"/>
          </p:nvPr>
        </p:nvSpPr>
        <p:spPr>
          <a:xfrm>
            <a:off x="937625"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3" name="Google Shape;73;p14"/>
          <p:cNvSpPr txBox="1">
            <a:spLocks noGrp="1"/>
          </p:cNvSpPr>
          <p:nvPr>
            <p:ph type="subTitle" idx="5"/>
          </p:nvPr>
        </p:nvSpPr>
        <p:spPr>
          <a:xfrm>
            <a:off x="3484350"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4" name="Google Shape;74;p14"/>
          <p:cNvSpPr txBox="1">
            <a:spLocks noGrp="1"/>
          </p:cNvSpPr>
          <p:nvPr>
            <p:ph type="subTitle" idx="6"/>
          </p:nvPr>
        </p:nvSpPr>
        <p:spPr>
          <a:xfrm>
            <a:off x="6031075"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08"/>
        <p:cNvGrpSpPr/>
        <p:nvPr/>
      </p:nvGrpSpPr>
      <p:grpSpPr>
        <a:xfrm>
          <a:off x="0" y="0"/>
          <a:ext cx="0" cy="0"/>
          <a:chOff x="0" y="0"/>
          <a:chExt cx="0" cy="0"/>
        </a:xfrm>
      </p:grpSpPr>
      <p:pic>
        <p:nvPicPr>
          <p:cNvPr id="109" name="Google Shape;109;p17"/>
          <p:cNvPicPr preferRelativeResize="0"/>
          <p:nvPr/>
        </p:nvPicPr>
        <p:blipFill rotWithShape="1">
          <a:blip r:embed="rId2">
            <a:alphaModFix/>
          </a:blip>
          <a:srcRect/>
          <a:stretch/>
        </p:blipFill>
        <p:spPr>
          <a:xfrm rot="10800000" flipH="1">
            <a:off x="0" y="-1"/>
            <a:ext cx="9143987" cy="5143501"/>
          </a:xfrm>
          <a:prstGeom prst="rect">
            <a:avLst/>
          </a:prstGeom>
          <a:noFill/>
          <a:ln>
            <a:noFill/>
          </a:ln>
        </p:spPr>
      </p:pic>
      <p:sp>
        <p:nvSpPr>
          <p:cNvPr id="110" name="Google Shape;11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6"/>
        <p:cNvGrpSpPr/>
        <p:nvPr/>
      </p:nvGrpSpPr>
      <p:grpSpPr>
        <a:xfrm>
          <a:off x="0" y="0"/>
          <a:ext cx="0" cy="0"/>
          <a:chOff x="0" y="0"/>
          <a:chExt cx="0" cy="0"/>
        </a:xfrm>
      </p:grpSpPr>
      <p:pic>
        <p:nvPicPr>
          <p:cNvPr id="137" name="Google Shape;137;p23"/>
          <p:cNvPicPr preferRelativeResize="0"/>
          <p:nvPr/>
        </p:nvPicPr>
        <p:blipFill rotWithShape="1">
          <a:blip r:embed="rId2">
            <a:alphaModFix/>
          </a:blip>
          <a:srcRect/>
          <a:stretch/>
        </p:blipFill>
        <p:spPr>
          <a:xfrm>
            <a:off x="0" y="-1"/>
            <a:ext cx="9143987"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4923249" y="24217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1715375" y="24217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1715375" y="1757953"/>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subTitle" idx="4"/>
          </p:nvPr>
        </p:nvSpPr>
        <p:spPr>
          <a:xfrm>
            <a:off x="4923250" y="1757953"/>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a:stretch/>
        </p:blipFill>
        <p:spPr>
          <a:xfrm rot="10800000" flipH="1">
            <a:off x="0" y="-1"/>
            <a:ext cx="9143987" cy="5143501"/>
          </a:xfrm>
          <a:prstGeom prst="rect">
            <a:avLst/>
          </a:prstGeom>
          <a:noFill/>
          <a:ln>
            <a:noFill/>
          </a:ln>
        </p:spPr>
      </p:pic>
      <p:sp>
        <p:nvSpPr>
          <p:cNvPr id="32" name="Google Shape;32;p7"/>
          <p:cNvSpPr txBox="1">
            <a:spLocks noGrp="1"/>
          </p:cNvSpPr>
          <p:nvPr>
            <p:ph type="title"/>
          </p:nvPr>
        </p:nvSpPr>
        <p:spPr>
          <a:xfrm>
            <a:off x="865613" y="539550"/>
            <a:ext cx="3375900" cy="1080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7"/>
          <p:cNvSpPr txBox="1">
            <a:spLocks noGrp="1"/>
          </p:cNvSpPr>
          <p:nvPr>
            <p:ph type="subTitle" idx="1"/>
          </p:nvPr>
        </p:nvSpPr>
        <p:spPr>
          <a:xfrm>
            <a:off x="865613" y="1762900"/>
            <a:ext cx="3375900" cy="26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4" name="Google Shape;34;p7"/>
          <p:cNvSpPr>
            <a:spLocks noGrp="1"/>
          </p:cNvSpPr>
          <p:nvPr>
            <p:ph type="pic" idx="2"/>
          </p:nvPr>
        </p:nvSpPr>
        <p:spPr>
          <a:xfrm>
            <a:off x="4804688" y="539550"/>
            <a:ext cx="3473700" cy="40644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2135550" y="3153500"/>
            <a:ext cx="4872900" cy="5007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44" name="Google Shape;4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pic>
        <p:nvPicPr>
          <p:cNvPr id="46" name="Google Shape;46;p11"/>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47" name="Google Shape;47;p11"/>
          <p:cNvSpPr txBox="1">
            <a:spLocks noGrp="1"/>
          </p:cNvSpPr>
          <p:nvPr>
            <p:ph type="title" hasCustomPrompt="1"/>
          </p:nvPr>
        </p:nvSpPr>
        <p:spPr>
          <a:xfrm>
            <a:off x="713225" y="1702275"/>
            <a:ext cx="5728800" cy="1161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713225" y="3026625"/>
            <a:ext cx="5728800" cy="4146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title" idx="2" hasCustomPrompt="1"/>
          </p:nvPr>
        </p:nvSpPr>
        <p:spPr>
          <a:xfrm>
            <a:off x="720000"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3" hasCustomPrompt="1"/>
          </p:nvPr>
        </p:nvSpPr>
        <p:spPr>
          <a:xfrm>
            <a:off x="720000"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4" hasCustomPrompt="1"/>
          </p:nvPr>
        </p:nvSpPr>
        <p:spPr>
          <a:xfrm>
            <a:off x="3419275"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5" hasCustomPrompt="1"/>
          </p:nvPr>
        </p:nvSpPr>
        <p:spPr>
          <a:xfrm>
            <a:off x="3419275"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6118550"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6118550"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720000"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0" name="Google Shape;60;p13"/>
          <p:cNvSpPr txBox="1">
            <a:spLocks noGrp="1"/>
          </p:cNvSpPr>
          <p:nvPr>
            <p:ph type="subTitle" idx="8"/>
          </p:nvPr>
        </p:nvSpPr>
        <p:spPr>
          <a:xfrm>
            <a:off x="3419275"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1" name="Google Shape;61;p13"/>
          <p:cNvSpPr txBox="1">
            <a:spLocks noGrp="1"/>
          </p:cNvSpPr>
          <p:nvPr>
            <p:ph type="subTitle" idx="9"/>
          </p:nvPr>
        </p:nvSpPr>
        <p:spPr>
          <a:xfrm>
            <a:off x="6118550"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2" name="Google Shape;62;p13"/>
          <p:cNvSpPr txBox="1">
            <a:spLocks noGrp="1"/>
          </p:cNvSpPr>
          <p:nvPr>
            <p:ph type="subTitle" idx="13"/>
          </p:nvPr>
        </p:nvSpPr>
        <p:spPr>
          <a:xfrm>
            <a:off x="720000"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3" name="Google Shape;63;p13"/>
          <p:cNvSpPr txBox="1">
            <a:spLocks noGrp="1"/>
          </p:cNvSpPr>
          <p:nvPr>
            <p:ph type="subTitle" idx="14"/>
          </p:nvPr>
        </p:nvSpPr>
        <p:spPr>
          <a:xfrm>
            <a:off x="3419275"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4" name="Google Shape;64;p13"/>
          <p:cNvSpPr txBox="1">
            <a:spLocks noGrp="1"/>
          </p:cNvSpPr>
          <p:nvPr>
            <p:ph type="subTitle" idx="15"/>
          </p:nvPr>
        </p:nvSpPr>
        <p:spPr>
          <a:xfrm>
            <a:off x="6118550"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1pPr>
            <a:lvl2pPr lvl="1"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2pPr>
            <a:lvl3pPr lvl="2"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3pPr>
            <a:lvl4pPr lvl="3"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4pPr>
            <a:lvl5pPr lvl="4"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5pPr>
            <a:lvl6pPr lvl="5"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6pPr>
            <a:lvl7pPr lvl="6"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7pPr>
            <a:lvl8pPr lvl="7"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8pPr>
            <a:lvl9pPr lvl="8"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1pPr>
            <a:lvl2pPr marL="914400" lvl="1"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2pPr>
            <a:lvl3pPr marL="1371600" lvl="2"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3pPr>
            <a:lvl4pPr marL="1828800" lvl="3"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4pPr>
            <a:lvl5pPr marL="2286000" lvl="4"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5pPr>
            <a:lvl6pPr marL="2743200" lvl="5"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6pPr>
            <a:lvl7pPr marL="3200400" lvl="6"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7pPr>
            <a:lvl8pPr marL="3657600" lvl="7"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8pPr>
            <a:lvl9pPr marL="4114800" lvl="8"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3"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5.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ctrTitle"/>
          </p:nvPr>
        </p:nvSpPr>
        <p:spPr>
          <a:xfrm>
            <a:off x="4123462" y="138108"/>
            <a:ext cx="4590300" cy="4483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latin typeface="Aptos Display" panose="020B0004020202020204" pitchFamily="34" charset="0"/>
              </a:rPr>
              <a:t>SIMPLE NOTE-TAKING APP</a:t>
            </a:r>
            <a:endParaRPr sz="2400" dirty="0">
              <a:latin typeface="Aptos Display" panose="020B0004020202020204" pitchFamily="34" charset="0"/>
            </a:endParaRPr>
          </a:p>
        </p:txBody>
      </p:sp>
      <p:sp>
        <p:nvSpPr>
          <p:cNvPr id="149" name="Google Shape;149;p27"/>
          <p:cNvSpPr txBox="1">
            <a:spLocks noGrp="1"/>
          </p:cNvSpPr>
          <p:nvPr>
            <p:ph type="subTitle" idx="1"/>
          </p:nvPr>
        </p:nvSpPr>
        <p:spPr>
          <a:xfrm>
            <a:off x="4219253" y="3956199"/>
            <a:ext cx="4494509" cy="659415"/>
          </a:xfrm>
          <a:prstGeom prst="rect">
            <a:avLst/>
          </a:prstGeom>
          <a:solidFill>
            <a:schemeClr val="lt1"/>
          </a:solidFill>
        </p:spPr>
        <p:txBody>
          <a:bodyPr spcFirstLastPara="1" wrap="square" lIns="91425" tIns="91425" rIns="91425" bIns="91425" anchor="t" anchorCtr="0">
            <a:noAutofit/>
          </a:bodyPr>
          <a:lstStyle/>
          <a:p>
            <a:pPr marL="0" lvl="0" indent="0" algn="ctr" rtl="0">
              <a:spcBef>
                <a:spcPts val="0"/>
              </a:spcBef>
              <a:spcAft>
                <a:spcPts val="0"/>
              </a:spcAft>
              <a:buNone/>
            </a:pPr>
            <a:r>
              <a:rPr lang="en-US"/>
              <a:t>Brief Tagline: </a:t>
            </a:r>
            <a:r>
              <a:rPr lang="en-US" dirty="0"/>
              <a:t>"Organize Your Thoughts, Simplify Your Life"</a:t>
            </a:r>
            <a:endParaRPr dirty="0"/>
          </a:p>
        </p:txBody>
      </p:sp>
      <p:grpSp>
        <p:nvGrpSpPr>
          <p:cNvPr id="150" name="Google Shape;150;p27"/>
          <p:cNvGrpSpPr/>
          <p:nvPr/>
        </p:nvGrpSpPr>
        <p:grpSpPr>
          <a:xfrm>
            <a:off x="112295" y="257245"/>
            <a:ext cx="3910200" cy="4629010"/>
            <a:chOff x="-529214" y="539500"/>
            <a:chExt cx="3910200" cy="4629010"/>
          </a:xfrm>
        </p:grpSpPr>
        <p:sp>
          <p:nvSpPr>
            <p:cNvPr id="151" name="Google Shape;151;p27"/>
            <p:cNvSpPr/>
            <p:nvPr/>
          </p:nvSpPr>
          <p:spPr>
            <a:xfrm>
              <a:off x="-529214" y="702230"/>
              <a:ext cx="3910200" cy="39102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Rubik"/>
                <a:ea typeface="Rubik"/>
                <a:cs typeface="Rubik"/>
                <a:sym typeface="Rubik"/>
              </a:endParaRPr>
            </a:p>
          </p:txBody>
        </p:sp>
        <p:grpSp>
          <p:nvGrpSpPr>
            <p:cNvPr id="152" name="Google Shape;152;p27"/>
            <p:cNvGrpSpPr/>
            <p:nvPr/>
          </p:nvGrpSpPr>
          <p:grpSpPr>
            <a:xfrm>
              <a:off x="-472908" y="1424984"/>
              <a:ext cx="763799" cy="763799"/>
              <a:chOff x="2992975" y="656375"/>
              <a:chExt cx="662100" cy="662100"/>
            </a:xfrm>
          </p:grpSpPr>
          <p:sp>
            <p:nvSpPr>
              <p:cNvPr id="153" name="Google Shape;153;p27"/>
              <p:cNvSpPr/>
              <p:nvPr/>
            </p:nvSpPr>
            <p:spPr>
              <a:xfrm>
                <a:off x="2992975" y="656375"/>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4" name="Google Shape;154;p27"/>
              <p:cNvSpPr/>
              <p:nvPr/>
            </p:nvSpPr>
            <p:spPr>
              <a:xfrm>
                <a:off x="3141963" y="806329"/>
                <a:ext cx="364121" cy="362188"/>
              </a:xfrm>
              <a:custGeom>
                <a:avLst/>
                <a:gdLst/>
                <a:ahLst/>
                <a:cxnLst/>
                <a:rect l="l" t="t" r="r" b="b"/>
                <a:pathLst>
                  <a:path w="11491" h="11430" extrusionOk="0">
                    <a:moveTo>
                      <a:pt x="6840" y="1"/>
                    </a:moveTo>
                    <a:cubicBezTo>
                      <a:pt x="6110" y="1"/>
                      <a:pt x="5411" y="92"/>
                      <a:pt x="4803" y="335"/>
                    </a:cubicBezTo>
                    <a:cubicBezTo>
                      <a:pt x="4195" y="548"/>
                      <a:pt x="3679" y="852"/>
                      <a:pt x="3223" y="1247"/>
                    </a:cubicBezTo>
                    <a:cubicBezTo>
                      <a:pt x="2736" y="1612"/>
                      <a:pt x="2341" y="2068"/>
                      <a:pt x="2037" y="2585"/>
                    </a:cubicBezTo>
                    <a:cubicBezTo>
                      <a:pt x="1733" y="3101"/>
                      <a:pt x="1520" y="3588"/>
                      <a:pt x="1368" y="4165"/>
                    </a:cubicBezTo>
                    <a:lnTo>
                      <a:pt x="1368" y="4135"/>
                    </a:lnTo>
                    <a:lnTo>
                      <a:pt x="609" y="4135"/>
                    </a:lnTo>
                    <a:lnTo>
                      <a:pt x="61" y="5503"/>
                    </a:lnTo>
                    <a:lnTo>
                      <a:pt x="1156" y="5503"/>
                    </a:lnTo>
                    <a:lnTo>
                      <a:pt x="1156" y="5563"/>
                    </a:lnTo>
                    <a:lnTo>
                      <a:pt x="1156" y="5898"/>
                    </a:lnTo>
                    <a:cubicBezTo>
                      <a:pt x="1216" y="6019"/>
                      <a:pt x="1216" y="6141"/>
                      <a:pt x="1216" y="6262"/>
                    </a:cubicBezTo>
                    <a:lnTo>
                      <a:pt x="517" y="6262"/>
                    </a:lnTo>
                    <a:lnTo>
                      <a:pt x="1" y="7630"/>
                    </a:lnTo>
                    <a:lnTo>
                      <a:pt x="1581" y="7630"/>
                    </a:lnTo>
                    <a:cubicBezTo>
                      <a:pt x="1764" y="8147"/>
                      <a:pt x="2037" y="8633"/>
                      <a:pt x="2372" y="9089"/>
                    </a:cubicBezTo>
                    <a:cubicBezTo>
                      <a:pt x="2736" y="9545"/>
                      <a:pt x="3101" y="9971"/>
                      <a:pt x="3557" y="10305"/>
                    </a:cubicBezTo>
                    <a:cubicBezTo>
                      <a:pt x="4013" y="10670"/>
                      <a:pt x="4499" y="10913"/>
                      <a:pt x="5046" y="11126"/>
                    </a:cubicBezTo>
                    <a:cubicBezTo>
                      <a:pt x="5563" y="11308"/>
                      <a:pt x="6171" y="11430"/>
                      <a:pt x="6779" y="11430"/>
                    </a:cubicBezTo>
                    <a:cubicBezTo>
                      <a:pt x="7296" y="11430"/>
                      <a:pt x="7752" y="11338"/>
                      <a:pt x="8238" y="11217"/>
                    </a:cubicBezTo>
                    <a:cubicBezTo>
                      <a:pt x="8694" y="11126"/>
                      <a:pt x="9180" y="10974"/>
                      <a:pt x="9606" y="10731"/>
                    </a:cubicBezTo>
                    <a:cubicBezTo>
                      <a:pt x="10031" y="10518"/>
                      <a:pt x="10396" y="10244"/>
                      <a:pt x="10730" y="9910"/>
                    </a:cubicBezTo>
                    <a:cubicBezTo>
                      <a:pt x="11095" y="9606"/>
                      <a:pt x="11338" y="9211"/>
                      <a:pt x="11490" y="8785"/>
                    </a:cubicBezTo>
                    <a:lnTo>
                      <a:pt x="9363" y="7539"/>
                    </a:lnTo>
                    <a:cubicBezTo>
                      <a:pt x="9271" y="7813"/>
                      <a:pt x="9119" y="8086"/>
                      <a:pt x="8907" y="8269"/>
                    </a:cubicBezTo>
                    <a:cubicBezTo>
                      <a:pt x="8724" y="8481"/>
                      <a:pt x="8511" y="8633"/>
                      <a:pt x="8268" y="8755"/>
                    </a:cubicBezTo>
                    <a:cubicBezTo>
                      <a:pt x="8056" y="8876"/>
                      <a:pt x="7812" y="8937"/>
                      <a:pt x="7539" y="9028"/>
                    </a:cubicBezTo>
                    <a:cubicBezTo>
                      <a:pt x="7326" y="9059"/>
                      <a:pt x="7052" y="9089"/>
                      <a:pt x="6840" y="9089"/>
                    </a:cubicBezTo>
                    <a:cubicBezTo>
                      <a:pt x="6293" y="9089"/>
                      <a:pt x="5806" y="8998"/>
                      <a:pt x="5381" y="8724"/>
                    </a:cubicBezTo>
                    <a:cubicBezTo>
                      <a:pt x="4955" y="8451"/>
                      <a:pt x="4621" y="8117"/>
                      <a:pt x="4347" y="7661"/>
                    </a:cubicBezTo>
                    <a:lnTo>
                      <a:pt x="6627" y="7661"/>
                    </a:lnTo>
                    <a:lnTo>
                      <a:pt x="7174" y="6293"/>
                    </a:lnTo>
                    <a:lnTo>
                      <a:pt x="3861" y="6293"/>
                    </a:lnTo>
                    <a:cubicBezTo>
                      <a:pt x="3831" y="6171"/>
                      <a:pt x="3831" y="6110"/>
                      <a:pt x="3831" y="5989"/>
                    </a:cubicBezTo>
                    <a:lnTo>
                      <a:pt x="3831" y="5685"/>
                    </a:lnTo>
                    <a:lnTo>
                      <a:pt x="3831" y="5503"/>
                    </a:lnTo>
                    <a:lnTo>
                      <a:pt x="7083" y="5503"/>
                    </a:lnTo>
                    <a:lnTo>
                      <a:pt x="7630" y="4135"/>
                    </a:lnTo>
                    <a:lnTo>
                      <a:pt x="4104" y="4135"/>
                    </a:lnTo>
                    <a:cubicBezTo>
                      <a:pt x="4317" y="3588"/>
                      <a:pt x="4651" y="3132"/>
                      <a:pt x="5077" y="2797"/>
                    </a:cubicBezTo>
                    <a:cubicBezTo>
                      <a:pt x="5502" y="2463"/>
                      <a:pt x="6080" y="2281"/>
                      <a:pt x="6749" y="2281"/>
                    </a:cubicBezTo>
                    <a:cubicBezTo>
                      <a:pt x="6992" y="2281"/>
                      <a:pt x="7235" y="2311"/>
                      <a:pt x="7478" y="2341"/>
                    </a:cubicBezTo>
                    <a:cubicBezTo>
                      <a:pt x="7752" y="2433"/>
                      <a:pt x="7964" y="2493"/>
                      <a:pt x="8208" y="2615"/>
                    </a:cubicBezTo>
                    <a:cubicBezTo>
                      <a:pt x="8420" y="2767"/>
                      <a:pt x="8663" y="2919"/>
                      <a:pt x="8846" y="3101"/>
                    </a:cubicBezTo>
                    <a:cubicBezTo>
                      <a:pt x="9028" y="3344"/>
                      <a:pt x="9211" y="3557"/>
                      <a:pt x="9332" y="3861"/>
                    </a:cubicBezTo>
                    <a:lnTo>
                      <a:pt x="11369" y="2463"/>
                    </a:lnTo>
                    <a:cubicBezTo>
                      <a:pt x="10974" y="1733"/>
                      <a:pt x="10396" y="1126"/>
                      <a:pt x="9606" y="670"/>
                    </a:cubicBezTo>
                    <a:cubicBezTo>
                      <a:pt x="8815" y="214"/>
                      <a:pt x="7904" y="1"/>
                      <a:pt x="6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27"/>
            <p:cNvGrpSpPr/>
            <p:nvPr/>
          </p:nvGrpSpPr>
          <p:grpSpPr>
            <a:xfrm>
              <a:off x="196129" y="2516154"/>
              <a:ext cx="470886" cy="470886"/>
              <a:chOff x="3711125" y="728900"/>
              <a:chExt cx="662100" cy="662100"/>
            </a:xfrm>
          </p:grpSpPr>
          <p:sp>
            <p:nvSpPr>
              <p:cNvPr id="156" name="Google Shape;156;p27"/>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7" name="Google Shape;157;p27"/>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27"/>
            <p:cNvSpPr/>
            <p:nvPr/>
          </p:nvSpPr>
          <p:spPr>
            <a:xfrm>
              <a:off x="-155253" y="958787"/>
              <a:ext cx="1664400" cy="239100"/>
            </a:xfrm>
            <a:prstGeom prst="roundRect">
              <a:avLst>
                <a:gd name="adj" fmla="val 50000"/>
              </a:avLst>
            </a:prstGeom>
            <a:solidFill>
              <a:srgbClr val="5FD3F6">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9" name="Google Shape;159;p27"/>
            <p:cNvSpPr/>
            <p:nvPr/>
          </p:nvSpPr>
          <p:spPr>
            <a:xfrm>
              <a:off x="1114050" y="539500"/>
              <a:ext cx="594900" cy="943800"/>
            </a:xfrm>
            <a:prstGeom prst="upArrow">
              <a:avLst>
                <a:gd name="adj1" fmla="val 50000"/>
                <a:gd name="adj2" fmla="val 8068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160" name="Google Shape;160;p27"/>
            <p:cNvGrpSpPr/>
            <p:nvPr/>
          </p:nvGrpSpPr>
          <p:grpSpPr>
            <a:xfrm>
              <a:off x="-472965" y="3431326"/>
              <a:ext cx="845168" cy="213089"/>
              <a:chOff x="3618425" y="97592"/>
              <a:chExt cx="1411200" cy="355800"/>
            </a:xfrm>
          </p:grpSpPr>
          <p:sp>
            <p:nvSpPr>
              <p:cNvPr id="161" name="Google Shape;161;p27"/>
              <p:cNvSpPr/>
              <p:nvPr/>
            </p:nvSpPr>
            <p:spPr>
              <a:xfrm rot="10800000" flipH="1">
                <a:off x="3618425" y="97592"/>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2" name="Google Shape;162;p27"/>
              <p:cNvSpPr/>
              <p:nvPr/>
            </p:nvSpPr>
            <p:spPr>
              <a:xfrm rot="10800000" flipH="1">
                <a:off x="3750493" y="236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3" name="Google Shape;163;p27"/>
              <p:cNvSpPr/>
              <p:nvPr/>
            </p:nvSpPr>
            <p:spPr>
              <a:xfrm rot="10800000" flipH="1">
                <a:off x="4749018" y="236732"/>
                <a:ext cx="148500" cy="128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164" name="Google Shape;164;p27"/>
            <p:cNvSpPr/>
            <p:nvPr/>
          </p:nvSpPr>
          <p:spPr>
            <a:xfrm>
              <a:off x="2780028" y="3715899"/>
              <a:ext cx="115384" cy="417810"/>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2309161" y="1718908"/>
              <a:ext cx="470876" cy="469855"/>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7"/>
            <p:cNvGrpSpPr/>
            <p:nvPr/>
          </p:nvGrpSpPr>
          <p:grpSpPr>
            <a:xfrm>
              <a:off x="54796" y="3921003"/>
              <a:ext cx="417918" cy="417785"/>
              <a:chOff x="4044425" y="756463"/>
              <a:chExt cx="662100" cy="662100"/>
            </a:xfrm>
          </p:grpSpPr>
          <p:sp>
            <p:nvSpPr>
              <p:cNvPr id="167" name="Google Shape;167;p27"/>
              <p:cNvSpPr/>
              <p:nvPr/>
            </p:nvSpPr>
            <p:spPr>
              <a:xfrm>
                <a:off x="4044425" y="756463"/>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8" name="Google Shape;168;p27"/>
              <p:cNvSpPr/>
              <p:nvPr/>
            </p:nvSpPr>
            <p:spPr>
              <a:xfrm>
                <a:off x="4219992" y="922524"/>
                <a:ext cx="310971" cy="329996"/>
              </a:xfrm>
              <a:custGeom>
                <a:avLst/>
                <a:gdLst/>
                <a:ahLst/>
                <a:cxnLst/>
                <a:rect l="l" t="t" r="r" b="b"/>
                <a:pathLst>
                  <a:path w="6445" h="6840" extrusionOk="0">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27"/>
            <p:cNvGrpSpPr/>
            <p:nvPr/>
          </p:nvGrpSpPr>
          <p:grpSpPr>
            <a:xfrm>
              <a:off x="2122003" y="1055748"/>
              <a:ext cx="845168" cy="213089"/>
              <a:chOff x="3538650" y="686217"/>
              <a:chExt cx="1411200" cy="355800"/>
            </a:xfrm>
          </p:grpSpPr>
          <p:sp>
            <p:nvSpPr>
              <p:cNvPr id="170" name="Google Shape;170;p27"/>
              <p:cNvSpPr/>
              <p:nvPr/>
            </p:nvSpPr>
            <p:spPr>
              <a:xfrm>
                <a:off x="3538650" y="686217"/>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71" name="Google Shape;171;p27"/>
              <p:cNvSpPr/>
              <p:nvPr/>
            </p:nvSpPr>
            <p:spPr>
              <a:xfrm>
                <a:off x="3670718" y="821827"/>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72" name="Google Shape;172;p27"/>
              <p:cNvSpPr/>
              <p:nvPr/>
            </p:nvSpPr>
            <p:spPr>
              <a:xfrm>
                <a:off x="4669243" y="774478"/>
                <a:ext cx="148500" cy="128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173" name="Google Shape;173;p27"/>
            <p:cNvSpPr/>
            <p:nvPr/>
          </p:nvSpPr>
          <p:spPr>
            <a:xfrm>
              <a:off x="667122" y="1597954"/>
              <a:ext cx="115384" cy="417810"/>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27"/>
            <p:cNvGrpSpPr/>
            <p:nvPr/>
          </p:nvGrpSpPr>
          <p:grpSpPr>
            <a:xfrm>
              <a:off x="-262328" y="1517297"/>
              <a:ext cx="3166750" cy="3651213"/>
              <a:chOff x="1772454" y="210510"/>
              <a:chExt cx="1674643" cy="1931042"/>
            </a:xfrm>
          </p:grpSpPr>
          <p:grpSp>
            <p:nvGrpSpPr>
              <p:cNvPr id="175" name="Google Shape;175;p27"/>
              <p:cNvGrpSpPr/>
              <p:nvPr/>
            </p:nvGrpSpPr>
            <p:grpSpPr>
              <a:xfrm>
                <a:off x="1772454" y="540964"/>
                <a:ext cx="1674643" cy="1600588"/>
                <a:chOff x="1712229" y="1258539"/>
                <a:chExt cx="1674643" cy="1600588"/>
              </a:xfrm>
            </p:grpSpPr>
            <p:sp>
              <p:nvSpPr>
                <p:cNvPr id="176" name="Google Shape;176;p27"/>
                <p:cNvSpPr/>
                <p:nvPr/>
              </p:nvSpPr>
              <p:spPr>
                <a:xfrm>
                  <a:off x="1712229" y="1258539"/>
                  <a:ext cx="1104670" cy="1600510"/>
                </a:xfrm>
                <a:custGeom>
                  <a:avLst/>
                  <a:gdLst/>
                  <a:ahLst/>
                  <a:cxnLst/>
                  <a:rect l="l" t="t" r="r" b="b"/>
                  <a:pathLst>
                    <a:path w="65230" h="94509" extrusionOk="0">
                      <a:moveTo>
                        <a:pt x="42347" y="1"/>
                      </a:moveTo>
                      <a:cubicBezTo>
                        <a:pt x="42189" y="1"/>
                        <a:pt x="42098" y="9"/>
                        <a:pt x="42098" y="9"/>
                      </a:cubicBezTo>
                      <a:cubicBezTo>
                        <a:pt x="42098" y="9"/>
                        <a:pt x="41521" y="5237"/>
                        <a:pt x="41369" y="7395"/>
                      </a:cubicBezTo>
                      <a:cubicBezTo>
                        <a:pt x="41369" y="7699"/>
                        <a:pt x="41308" y="8003"/>
                        <a:pt x="41217" y="8307"/>
                      </a:cubicBezTo>
                      <a:lnTo>
                        <a:pt x="41126" y="8763"/>
                      </a:lnTo>
                      <a:cubicBezTo>
                        <a:pt x="41065" y="8915"/>
                        <a:pt x="41034" y="9097"/>
                        <a:pt x="40974" y="9249"/>
                      </a:cubicBezTo>
                      <a:cubicBezTo>
                        <a:pt x="40913" y="9401"/>
                        <a:pt x="40852" y="9523"/>
                        <a:pt x="40822" y="9675"/>
                      </a:cubicBezTo>
                      <a:cubicBezTo>
                        <a:pt x="40730" y="9827"/>
                        <a:pt x="40700" y="9979"/>
                        <a:pt x="40609" y="10131"/>
                      </a:cubicBezTo>
                      <a:cubicBezTo>
                        <a:pt x="40518" y="10404"/>
                        <a:pt x="40396" y="10708"/>
                        <a:pt x="40274" y="10951"/>
                      </a:cubicBezTo>
                      <a:cubicBezTo>
                        <a:pt x="40244" y="11073"/>
                        <a:pt x="40153" y="11225"/>
                        <a:pt x="40092" y="11377"/>
                      </a:cubicBezTo>
                      <a:cubicBezTo>
                        <a:pt x="40001" y="11529"/>
                        <a:pt x="39910" y="11711"/>
                        <a:pt x="39818" y="11924"/>
                      </a:cubicBezTo>
                      <a:cubicBezTo>
                        <a:pt x="39727" y="12076"/>
                        <a:pt x="39636" y="12258"/>
                        <a:pt x="39545" y="12441"/>
                      </a:cubicBezTo>
                      <a:cubicBezTo>
                        <a:pt x="39454" y="12623"/>
                        <a:pt x="39363" y="12836"/>
                        <a:pt x="39241" y="13018"/>
                      </a:cubicBezTo>
                      <a:cubicBezTo>
                        <a:pt x="38694" y="14052"/>
                        <a:pt x="38147" y="14994"/>
                        <a:pt x="37782" y="15663"/>
                      </a:cubicBezTo>
                      <a:cubicBezTo>
                        <a:pt x="37539" y="16058"/>
                        <a:pt x="37356" y="16392"/>
                        <a:pt x="37144" y="16727"/>
                      </a:cubicBezTo>
                      <a:cubicBezTo>
                        <a:pt x="37083" y="16970"/>
                        <a:pt x="36961" y="17152"/>
                        <a:pt x="36870" y="17334"/>
                      </a:cubicBezTo>
                      <a:cubicBezTo>
                        <a:pt x="36445" y="18094"/>
                        <a:pt x="36019" y="18854"/>
                        <a:pt x="35624" y="19675"/>
                      </a:cubicBezTo>
                      <a:cubicBezTo>
                        <a:pt x="35533" y="19857"/>
                        <a:pt x="35442" y="20070"/>
                        <a:pt x="35350" y="20283"/>
                      </a:cubicBezTo>
                      <a:cubicBezTo>
                        <a:pt x="35138" y="20678"/>
                        <a:pt x="34955" y="21073"/>
                        <a:pt x="34773" y="21499"/>
                      </a:cubicBezTo>
                      <a:cubicBezTo>
                        <a:pt x="34621" y="21803"/>
                        <a:pt x="34469" y="22137"/>
                        <a:pt x="34317" y="22471"/>
                      </a:cubicBezTo>
                      <a:cubicBezTo>
                        <a:pt x="34195" y="22836"/>
                        <a:pt x="34043" y="23170"/>
                        <a:pt x="33891" y="23505"/>
                      </a:cubicBezTo>
                      <a:cubicBezTo>
                        <a:pt x="33770" y="23778"/>
                        <a:pt x="33679" y="24082"/>
                        <a:pt x="33557" y="24356"/>
                      </a:cubicBezTo>
                      <a:cubicBezTo>
                        <a:pt x="33466" y="24447"/>
                        <a:pt x="33435" y="24569"/>
                        <a:pt x="33405" y="24690"/>
                      </a:cubicBezTo>
                      <a:cubicBezTo>
                        <a:pt x="33375" y="24842"/>
                        <a:pt x="33283" y="24964"/>
                        <a:pt x="33253" y="25116"/>
                      </a:cubicBezTo>
                      <a:cubicBezTo>
                        <a:pt x="32949" y="25876"/>
                        <a:pt x="32675" y="26635"/>
                        <a:pt x="32463" y="27395"/>
                      </a:cubicBezTo>
                      <a:cubicBezTo>
                        <a:pt x="32007" y="28824"/>
                        <a:pt x="31581" y="30313"/>
                        <a:pt x="31308" y="31803"/>
                      </a:cubicBezTo>
                      <a:cubicBezTo>
                        <a:pt x="30730" y="34994"/>
                        <a:pt x="30548" y="38216"/>
                        <a:pt x="30426" y="41438"/>
                      </a:cubicBezTo>
                      <a:cubicBezTo>
                        <a:pt x="30426" y="42654"/>
                        <a:pt x="30791" y="45420"/>
                        <a:pt x="30730" y="47548"/>
                      </a:cubicBezTo>
                      <a:cubicBezTo>
                        <a:pt x="30730" y="48581"/>
                        <a:pt x="30639" y="49463"/>
                        <a:pt x="30305" y="49919"/>
                      </a:cubicBezTo>
                      <a:cubicBezTo>
                        <a:pt x="30305" y="49919"/>
                        <a:pt x="6809" y="84478"/>
                        <a:pt x="0" y="94509"/>
                      </a:cubicBezTo>
                      <a:lnTo>
                        <a:pt x="36657" y="94509"/>
                      </a:lnTo>
                      <a:lnTo>
                        <a:pt x="48420" y="74235"/>
                      </a:lnTo>
                      <a:lnTo>
                        <a:pt x="53375" y="69828"/>
                      </a:lnTo>
                      <a:lnTo>
                        <a:pt x="53892" y="69372"/>
                      </a:lnTo>
                      <a:lnTo>
                        <a:pt x="62737" y="61499"/>
                      </a:lnTo>
                      <a:lnTo>
                        <a:pt x="65229" y="59311"/>
                      </a:lnTo>
                      <a:lnTo>
                        <a:pt x="64865" y="58672"/>
                      </a:lnTo>
                      <a:lnTo>
                        <a:pt x="62342" y="53627"/>
                      </a:lnTo>
                      <a:lnTo>
                        <a:pt x="61065" y="50982"/>
                      </a:lnTo>
                      <a:lnTo>
                        <a:pt x="59758" y="48308"/>
                      </a:lnTo>
                      <a:lnTo>
                        <a:pt x="58481" y="45663"/>
                      </a:lnTo>
                      <a:lnTo>
                        <a:pt x="57174" y="42988"/>
                      </a:lnTo>
                      <a:lnTo>
                        <a:pt x="55381" y="39432"/>
                      </a:lnTo>
                      <a:lnTo>
                        <a:pt x="53223" y="35055"/>
                      </a:lnTo>
                      <a:lnTo>
                        <a:pt x="49879" y="28277"/>
                      </a:lnTo>
                      <a:lnTo>
                        <a:pt x="47569" y="23626"/>
                      </a:lnTo>
                      <a:lnTo>
                        <a:pt x="47326" y="23809"/>
                      </a:lnTo>
                      <a:lnTo>
                        <a:pt x="44439" y="25906"/>
                      </a:lnTo>
                      <a:lnTo>
                        <a:pt x="44408" y="25936"/>
                      </a:lnTo>
                      <a:cubicBezTo>
                        <a:pt x="44530" y="24265"/>
                        <a:pt x="46627" y="18945"/>
                        <a:pt x="47326" y="17152"/>
                      </a:cubicBezTo>
                      <a:cubicBezTo>
                        <a:pt x="47326" y="17122"/>
                        <a:pt x="47387" y="17091"/>
                        <a:pt x="47387" y="17030"/>
                      </a:cubicBezTo>
                      <a:cubicBezTo>
                        <a:pt x="47478" y="16787"/>
                        <a:pt x="47569" y="16575"/>
                        <a:pt x="47569" y="16575"/>
                      </a:cubicBezTo>
                      <a:cubicBezTo>
                        <a:pt x="47569" y="16575"/>
                        <a:pt x="48268" y="7881"/>
                        <a:pt x="47326" y="3869"/>
                      </a:cubicBezTo>
                      <a:cubicBezTo>
                        <a:pt x="47205" y="3292"/>
                        <a:pt x="47053" y="2805"/>
                        <a:pt x="46840" y="2441"/>
                      </a:cubicBezTo>
                      <a:cubicBezTo>
                        <a:pt x="46688" y="2197"/>
                        <a:pt x="46536" y="1954"/>
                        <a:pt x="46354" y="1772"/>
                      </a:cubicBezTo>
                      <a:lnTo>
                        <a:pt x="46323" y="1742"/>
                      </a:lnTo>
                      <a:cubicBezTo>
                        <a:pt x="46232" y="1650"/>
                        <a:pt x="46202" y="1590"/>
                        <a:pt x="46110" y="1498"/>
                      </a:cubicBezTo>
                      <a:cubicBezTo>
                        <a:pt x="45898" y="1225"/>
                        <a:pt x="45594" y="1042"/>
                        <a:pt x="45320" y="860"/>
                      </a:cubicBezTo>
                      <a:cubicBezTo>
                        <a:pt x="44130" y="90"/>
                        <a:pt x="42869" y="1"/>
                        <a:pt x="42347"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2455596" y="1545429"/>
                  <a:ext cx="61271" cy="12888"/>
                </a:xfrm>
                <a:custGeom>
                  <a:avLst/>
                  <a:gdLst/>
                  <a:ahLst/>
                  <a:cxnLst/>
                  <a:rect l="l" t="t" r="r" b="b"/>
                  <a:pathLst>
                    <a:path w="3618" h="761" extrusionOk="0">
                      <a:moveTo>
                        <a:pt x="3435" y="0"/>
                      </a:moveTo>
                      <a:cubicBezTo>
                        <a:pt x="2894" y="255"/>
                        <a:pt x="2302" y="385"/>
                        <a:pt x="1712" y="385"/>
                      </a:cubicBezTo>
                      <a:cubicBezTo>
                        <a:pt x="1177" y="385"/>
                        <a:pt x="644" y="278"/>
                        <a:pt x="152" y="61"/>
                      </a:cubicBezTo>
                      <a:lnTo>
                        <a:pt x="1" y="426"/>
                      </a:lnTo>
                      <a:cubicBezTo>
                        <a:pt x="517" y="639"/>
                        <a:pt x="1095" y="760"/>
                        <a:pt x="1703" y="760"/>
                      </a:cubicBezTo>
                      <a:cubicBezTo>
                        <a:pt x="2341" y="760"/>
                        <a:pt x="3040" y="608"/>
                        <a:pt x="3618" y="335"/>
                      </a:cubicBezTo>
                      <a:lnTo>
                        <a:pt x="3435"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2396911" y="1659717"/>
                  <a:ext cx="420056" cy="782143"/>
                </a:xfrm>
                <a:custGeom>
                  <a:avLst/>
                  <a:gdLst/>
                  <a:ahLst/>
                  <a:cxnLst/>
                  <a:rect l="l" t="t" r="r" b="b"/>
                  <a:pathLst>
                    <a:path w="24804" h="46185" extrusionOk="0">
                      <a:moveTo>
                        <a:pt x="7235" y="0"/>
                      </a:moveTo>
                      <a:lnTo>
                        <a:pt x="4104" y="2280"/>
                      </a:lnTo>
                      <a:cubicBezTo>
                        <a:pt x="3830" y="4499"/>
                        <a:pt x="4560" y="6778"/>
                        <a:pt x="5016" y="9028"/>
                      </a:cubicBezTo>
                      <a:cubicBezTo>
                        <a:pt x="5958" y="13830"/>
                        <a:pt x="5472" y="18815"/>
                        <a:pt x="4134" y="23526"/>
                      </a:cubicBezTo>
                      <a:cubicBezTo>
                        <a:pt x="2918" y="27873"/>
                        <a:pt x="0" y="32037"/>
                        <a:pt x="578" y="36718"/>
                      </a:cubicBezTo>
                      <a:cubicBezTo>
                        <a:pt x="1034" y="40669"/>
                        <a:pt x="3435" y="43983"/>
                        <a:pt x="7174" y="45381"/>
                      </a:cubicBezTo>
                      <a:cubicBezTo>
                        <a:pt x="8699" y="45922"/>
                        <a:pt x="10283" y="46184"/>
                        <a:pt x="11879" y="46184"/>
                      </a:cubicBezTo>
                      <a:cubicBezTo>
                        <a:pt x="12255" y="46184"/>
                        <a:pt x="12633" y="46170"/>
                        <a:pt x="13010" y="46141"/>
                      </a:cubicBezTo>
                      <a:lnTo>
                        <a:pt x="13496" y="45685"/>
                      </a:lnTo>
                      <a:lnTo>
                        <a:pt x="24803" y="35624"/>
                      </a:lnTo>
                      <a:lnTo>
                        <a:pt x="7235" y="0"/>
                      </a:ln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7"/>
                <p:cNvSpPr/>
                <p:nvPr/>
              </p:nvSpPr>
              <p:spPr>
                <a:xfrm>
                  <a:off x="3169629" y="1506712"/>
                  <a:ext cx="201797" cy="182102"/>
                </a:xfrm>
                <a:custGeom>
                  <a:avLst/>
                  <a:gdLst/>
                  <a:ahLst/>
                  <a:cxnLst/>
                  <a:rect l="l" t="t" r="r" b="b"/>
                  <a:pathLst>
                    <a:path w="11916" h="10753" extrusionOk="0">
                      <a:moveTo>
                        <a:pt x="3153" y="1"/>
                      </a:moveTo>
                      <a:cubicBezTo>
                        <a:pt x="1924" y="1"/>
                        <a:pt x="773" y="660"/>
                        <a:pt x="395" y="2347"/>
                      </a:cubicBezTo>
                      <a:cubicBezTo>
                        <a:pt x="0" y="4019"/>
                        <a:pt x="517" y="4748"/>
                        <a:pt x="730" y="6420"/>
                      </a:cubicBezTo>
                      <a:cubicBezTo>
                        <a:pt x="760" y="6694"/>
                        <a:pt x="821" y="6998"/>
                        <a:pt x="912" y="7302"/>
                      </a:cubicBezTo>
                      <a:cubicBezTo>
                        <a:pt x="1520" y="9125"/>
                        <a:pt x="3162" y="10220"/>
                        <a:pt x="4985" y="10615"/>
                      </a:cubicBezTo>
                      <a:cubicBezTo>
                        <a:pt x="5421" y="10707"/>
                        <a:pt x="5865" y="10752"/>
                        <a:pt x="6309" y="10752"/>
                      </a:cubicBezTo>
                      <a:cubicBezTo>
                        <a:pt x="7318" y="10752"/>
                        <a:pt x="8323" y="10520"/>
                        <a:pt x="9210" y="10098"/>
                      </a:cubicBezTo>
                      <a:cubicBezTo>
                        <a:pt x="11915" y="8791"/>
                        <a:pt x="11156" y="6299"/>
                        <a:pt x="9514" y="4444"/>
                      </a:cubicBezTo>
                      <a:cubicBezTo>
                        <a:pt x="9241" y="4110"/>
                        <a:pt x="8937" y="3806"/>
                        <a:pt x="8633" y="3502"/>
                      </a:cubicBezTo>
                      <a:cubicBezTo>
                        <a:pt x="8146" y="2985"/>
                        <a:pt x="7660" y="2529"/>
                        <a:pt x="7143" y="2074"/>
                      </a:cubicBezTo>
                      <a:cubicBezTo>
                        <a:pt x="6657" y="1618"/>
                        <a:pt x="6140" y="1222"/>
                        <a:pt x="5593" y="827"/>
                      </a:cubicBezTo>
                      <a:cubicBezTo>
                        <a:pt x="4896" y="317"/>
                        <a:pt x="4006" y="1"/>
                        <a:pt x="3153"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169629" y="1506203"/>
                  <a:ext cx="120459" cy="179240"/>
                </a:xfrm>
                <a:custGeom>
                  <a:avLst/>
                  <a:gdLst/>
                  <a:ahLst/>
                  <a:cxnLst/>
                  <a:rect l="l" t="t" r="r" b="b"/>
                  <a:pathLst>
                    <a:path w="7113" h="10584" extrusionOk="0">
                      <a:moveTo>
                        <a:pt x="3153" y="0"/>
                      </a:moveTo>
                      <a:cubicBezTo>
                        <a:pt x="1924" y="0"/>
                        <a:pt x="773" y="659"/>
                        <a:pt x="395" y="2347"/>
                      </a:cubicBezTo>
                      <a:cubicBezTo>
                        <a:pt x="0" y="4018"/>
                        <a:pt x="517" y="4748"/>
                        <a:pt x="730" y="6420"/>
                      </a:cubicBezTo>
                      <a:cubicBezTo>
                        <a:pt x="760" y="6693"/>
                        <a:pt x="821" y="6997"/>
                        <a:pt x="912" y="7301"/>
                      </a:cubicBezTo>
                      <a:cubicBezTo>
                        <a:pt x="1520" y="9125"/>
                        <a:pt x="3162" y="10219"/>
                        <a:pt x="4985" y="10584"/>
                      </a:cubicBezTo>
                      <a:cubicBezTo>
                        <a:pt x="4377" y="10189"/>
                        <a:pt x="3891" y="9611"/>
                        <a:pt x="3496" y="8973"/>
                      </a:cubicBezTo>
                      <a:cubicBezTo>
                        <a:pt x="2614" y="7453"/>
                        <a:pt x="2858" y="5234"/>
                        <a:pt x="4256" y="4170"/>
                      </a:cubicBezTo>
                      <a:cubicBezTo>
                        <a:pt x="5259" y="3441"/>
                        <a:pt x="6687" y="3228"/>
                        <a:pt x="7113" y="2073"/>
                      </a:cubicBezTo>
                      <a:cubicBezTo>
                        <a:pt x="6627" y="1678"/>
                        <a:pt x="6079" y="1252"/>
                        <a:pt x="5593" y="827"/>
                      </a:cubicBezTo>
                      <a:cubicBezTo>
                        <a:pt x="4896" y="317"/>
                        <a:pt x="4006" y="0"/>
                        <a:pt x="3153"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3176827" y="1384226"/>
                  <a:ext cx="210045" cy="159917"/>
                </a:xfrm>
                <a:custGeom>
                  <a:avLst/>
                  <a:gdLst/>
                  <a:ahLst/>
                  <a:cxnLst/>
                  <a:rect l="l" t="t" r="r" b="b"/>
                  <a:pathLst>
                    <a:path w="12403" h="9443" extrusionOk="0">
                      <a:moveTo>
                        <a:pt x="3870" y="1"/>
                      </a:moveTo>
                      <a:cubicBezTo>
                        <a:pt x="3785" y="1"/>
                        <a:pt x="3701" y="2"/>
                        <a:pt x="3618" y="4"/>
                      </a:cubicBezTo>
                      <a:cubicBezTo>
                        <a:pt x="2615" y="96"/>
                        <a:pt x="1794" y="308"/>
                        <a:pt x="1217" y="886"/>
                      </a:cubicBezTo>
                      <a:lnTo>
                        <a:pt x="1095" y="1008"/>
                      </a:lnTo>
                      <a:cubicBezTo>
                        <a:pt x="1" y="2406"/>
                        <a:pt x="639" y="6631"/>
                        <a:pt x="609" y="8211"/>
                      </a:cubicBezTo>
                      <a:cubicBezTo>
                        <a:pt x="609" y="8454"/>
                        <a:pt x="609" y="8728"/>
                        <a:pt x="639" y="8941"/>
                      </a:cubicBezTo>
                      <a:cubicBezTo>
                        <a:pt x="913" y="9275"/>
                        <a:pt x="1308" y="9427"/>
                        <a:pt x="1764" y="9427"/>
                      </a:cubicBezTo>
                      <a:cubicBezTo>
                        <a:pt x="1888" y="9437"/>
                        <a:pt x="2012" y="9442"/>
                        <a:pt x="2138" y="9442"/>
                      </a:cubicBezTo>
                      <a:cubicBezTo>
                        <a:pt x="3125" y="9442"/>
                        <a:pt x="4167" y="9143"/>
                        <a:pt x="5138" y="8819"/>
                      </a:cubicBezTo>
                      <a:cubicBezTo>
                        <a:pt x="6475" y="8272"/>
                        <a:pt x="7995" y="7755"/>
                        <a:pt x="9211" y="6965"/>
                      </a:cubicBezTo>
                      <a:cubicBezTo>
                        <a:pt x="9879" y="6509"/>
                        <a:pt x="10487" y="5932"/>
                        <a:pt x="10883" y="5172"/>
                      </a:cubicBezTo>
                      <a:cubicBezTo>
                        <a:pt x="12402" y="2345"/>
                        <a:pt x="8907" y="916"/>
                        <a:pt x="6779" y="369"/>
                      </a:cubicBezTo>
                      <a:cubicBezTo>
                        <a:pt x="5834" y="147"/>
                        <a:pt x="4786" y="1"/>
                        <a:pt x="3870"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181468" y="1384293"/>
                  <a:ext cx="151348" cy="160747"/>
                </a:xfrm>
                <a:custGeom>
                  <a:avLst/>
                  <a:gdLst/>
                  <a:ahLst/>
                  <a:cxnLst/>
                  <a:rect l="l" t="t" r="r" b="b"/>
                  <a:pathLst>
                    <a:path w="8937" h="9492" extrusionOk="0">
                      <a:moveTo>
                        <a:pt x="3374" y="0"/>
                      </a:moveTo>
                      <a:cubicBezTo>
                        <a:pt x="2402" y="92"/>
                        <a:pt x="1551" y="304"/>
                        <a:pt x="973" y="882"/>
                      </a:cubicBezTo>
                      <a:lnTo>
                        <a:pt x="882" y="1004"/>
                      </a:lnTo>
                      <a:cubicBezTo>
                        <a:pt x="122" y="1915"/>
                        <a:pt x="61" y="3162"/>
                        <a:pt x="61" y="4317"/>
                      </a:cubicBezTo>
                      <a:cubicBezTo>
                        <a:pt x="61" y="5229"/>
                        <a:pt x="61" y="6171"/>
                        <a:pt x="122" y="7083"/>
                      </a:cubicBezTo>
                      <a:cubicBezTo>
                        <a:pt x="152" y="7599"/>
                        <a:pt x="0" y="8207"/>
                        <a:pt x="213" y="8663"/>
                      </a:cubicBezTo>
                      <a:cubicBezTo>
                        <a:pt x="304" y="8785"/>
                        <a:pt x="335" y="8906"/>
                        <a:pt x="426" y="8967"/>
                      </a:cubicBezTo>
                      <a:cubicBezTo>
                        <a:pt x="669" y="9332"/>
                        <a:pt x="1064" y="9484"/>
                        <a:pt x="1520" y="9484"/>
                      </a:cubicBezTo>
                      <a:cubicBezTo>
                        <a:pt x="1608" y="9489"/>
                        <a:pt x="1696" y="9491"/>
                        <a:pt x="1785" y="9491"/>
                      </a:cubicBezTo>
                      <a:cubicBezTo>
                        <a:pt x="2804" y="9491"/>
                        <a:pt x="3888" y="9184"/>
                        <a:pt x="4894" y="8876"/>
                      </a:cubicBezTo>
                      <a:cubicBezTo>
                        <a:pt x="5077" y="8815"/>
                        <a:pt x="5320" y="8754"/>
                        <a:pt x="5502" y="8663"/>
                      </a:cubicBezTo>
                      <a:cubicBezTo>
                        <a:pt x="6140" y="8450"/>
                        <a:pt x="6809" y="8177"/>
                        <a:pt x="7447" y="7873"/>
                      </a:cubicBezTo>
                      <a:cubicBezTo>
                        <a:pt x="7599" y="7751"/>
                        <a:pt x="8937" y="7204"/>
                        <a:pt x="8937" y="6991"/>
                      </a:cubicBezTo>
                      <a:cubicBezTo>
                        <a:pt x="8876" y="6688"/>
                        <a:pt x="8815" y="6384"/>
                        <a:pt x="8785" y="6080"/>
                      </a:cubicBezTo>
                      <a:cubicBezTo>
                        <a:pt x="8329" y="4955"/>
                        <a:pt x="7265" y="4195"/>
                        <a:pt x="6414" y="3314"/>
                      </a:cubicBezTo>
                      <a:cubicBezTo>
                        <a:pt x="5654" y="2523"/>
                        <a:pt x="5046" y="1581"/>
                        <a:pt x="4286" y="760"/>
                      </a:cubicBezTo>
                      <a:cubicBezTo>
                        <a:pt x="4013" y="456"/>
                        <a:pt x="3709" y="244"/>
                        <a:pt x="3374"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205670" y="1514028"/>
                  <a:ext cx="99866" cy="33989"/>
                </a:xfrm>
                <a:custGeom>
                  <a:avLst/>
                  <a:gdLst/>
                  <a:ahLst/>
                  <a:cxnLst/>
                  <a:rect l="l" t="t" r="r" b="b"/>
                  <a:pathLst>
                    <a:path w="5897" h="2007" extrusionOk="0">
                      <a:moveTo>
                        <a:pt x="5714" y="0"/>
                      </a:moveTo>
                      <a:cubicBezTo>
                        <a:pt x="4043" y="912"/>
                        <a:pt x="1611" y="1429"/>
                        <a:pt x="0" y="1611"/>
                      </a:cubicBezTo>
                      <a:lnTo>
                        <a:pt x="61" y="2006"/>
                      </a:lnTo>
                      <a:cubicBezTo>
                        <a:pt x="1641" y="1824"/>
                        <a:pt x="4164" y="1277"/>
                        <a:pt x="5897" y="335"/>
                      </a:cubicBezTo>
                      <a:lnTo>
                        <a:pt x="5714"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161906" y="1689272"/>
                  <a:ext cx="212094" cy="166268"/>
                </a:xfrm>
                <a:custGeom>
                  <a:avLst/>
                  <a:gdLst/>
                  <a:ahLst/>
                  <a:cxnLst/>
                  <a:rect l="l" t="t" r="r" b="b"/>
                  <a:pathLst>
                    <a:path w="12524" h="9818" extrusionOk="0">
                      <a:moveTo>
                        <a:pt x="2332" y="1"/>
                      </a:moveTo>
                      <a:cubicBezTo>
                        <a:pt x="1874" y="1"/>
                        <a:pt x="1459" y="121"/>
                        <a:pt x="1186" y="444"/>
                      </a:cubicBezTo>
                      <a:cubicBezTo>
                        <a:pt x="0" y="1690"/>
                        <a:pt x="426" y="5216"/>
                        <a:pt x="821" y="6705"/>
                      </a:cubicBezTo>
                      <a:cubicBezTo>
                        <a:pt x="973" y="7374"/>
                        <a:pt x="1277" y="8103"/>
                        <a:pt x="1824" y="8529"/>
                      </a:cubicBezTo>
                      <a:cubicBezTo>
                        <a:pt x="2128" y="8711"/>
                        <a:pt x="2523" y="8833"/>
                        <a:pt x="2888" y="8954"/>
                      </a:cubicBezTo>
                      <a:cubicBezTo>
                        <a:pt x="4226" y="9294"/>
                        <a:pt x="5997" y="9817"/>
                        <a:pt x="7598" y="9817"/>
                      </a:cubicBezTo>
                      <a:cubicBezTo>
                        <a:pt x="8433" y="9817"/>
                        <a:pt x="9222" y="9674"/>
                        <a:pt x="9879" y="9289"/>
                      </a:cubicBezTo>
                      <a:cubicBezTo>
                        <a:pt x="10457" y="8954"/>
                        <a:pt x="10943" y="8407"/>
                        <a:pt x="11308" y="7647"/>
                      </a:cubicBezTo>
                      <a:cubicBezTo>
                        <a:pt x="12523" y="4760"/>
                        <a:pt x="10001" y="3027"/>
                        <a:pt x="7569" y="1994"/>
                      </a:cubicBezTo>
                      <a:cubicBezTo>
                        <a:pt x="7265" y="1872"/>
                        <a:pt x="6839" y="1659"/>
                        <a:pt x="6353" y="1416"/>
                      </a:cubicBezTo>
                      <a:cubicBezTo>
                        <a:pt x="5228" y="869"/>
                        <a:pt x="3769" y="109"/>
                        <a:pt x="2645" y="18"/>
                      </a:cubicBezTo>
                      <a:cubicBezTo>
                        <a:pt x="2539" y="7"/>
                        <a:pt x="2434" y="1"/>
                        <a:pt x="2332"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173745" y="1860400"/>
                  <a:ext cx="138477" cy="161204"/>
                </a:xfrm>
                <a:custGeom>
                  <a:avLst/>
                  <a:gdLst/>
                  <a:ahLst/>
                  <a:cxnLst/>
                  <a:rect l="l" t="t" r="r" b="b"/>
                  <a:pathLst>
                    <a:path w="8177" h="9519" extrusionOk="0">
                      <a:moveTo>
                        <a:pt x="4257" y="0"/>
                      </a:moveTo>
                      <a:cubicBezTo>
                        <a:pt x="4196" y="0"/>
                        <a:pt x="4135" y="2"/>
                        <a:pt x="4074" y="5"/>
                      </a:cubicBezTo>
                      <a:cubicBezTo>
                        <a:pt x="3648" y="66"/>
                        <a:pt x="3222" y="127"/>
                        <a:pt x="2858" y="370"/>
                      </a:cubicBezTo>
                      <a:cubicBezTo>
                        <a:pt x="2767" y="401"/>
                        <a:pt x="2706" y="461"/>
                        <a:pt x="2615" y="522"/>
                      </a:cubicBezTo>
                      <a:cubicBezTo>
                        <a:pt x="2341" y="674"/>
                        <a:pt x="2128" y="917"/>
                        <a:pt x="1946" y="1160"/>
                      </a:cubicBezTo>
                      <a:cubicBezTo>
                        <a:pt x="365" y="3045"/>
                        <a:pt x="1" y="5750"/>
                        <a:pt x="760" y="8030"/>
                      </a:cubicBezTo>
                      <a:cubicBezTo>
                        <a:pt x="1110" y="9095"/>
                        <a:pt x="1329" y="9518"/>
                        <a:pt x="1728" y="9518"/>
                      </a:cubicBezTo>
                      <a:cubicBezTo>
                        <a:pt x="2024" y="9518"/>
                        <a:pt x="2419" y="9286"/>
                        <a:pt x="3040" y="8911"/>
                      </a:cubicBezTo>
                      <a:cubicBezTo>
                        <a:pt x="4165" y="8212"/>
                        <a:pt x="5533" y="7908"/>
                        <a:pt x="6566" y="7057"/>
                      </a:cubicBezTo>
                      <a:cubicBezTo>
                        <a:pt x="7174" y="6540"/>
                        <a:pt x="7630" y="5872"/>
                        <a:pt x="7873" y="5112"/>
                      </a:cubicBezTo>
                      <a:cubicBezTo>
                        <a:pt x="8116" y="4261"/>
                        <a:pt x="8177" y="3410"/>
                        <a:pt x="7903" y="2589"/>
                      </a:cubicBezTo>
                      <a:cubicBezTo>
                        <a:pt x="7377" y="1098"/>
                        <a:pt x="5810" y="0"/>
                        <a:pt x="4257" y="0"/>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161906" y="1689966"/>
                  <a:ext cx="167318" cy="166302"/>
                </a:xfrm>
                <a:custGeom>
                  <a:avLst/>
                  <a:gdLst/>
                  <a:ahLst/>
                  <a:cxnLst/>
                  <a:rect l="l" t="t" r="r" b="b"/>
                  <a:pathLst>
                    <a:path w="9880" h="9820" extrusionOk="0">
                      <a:moveTo>
                        <a:pt x="2404" y="1"/>
                      </a:moveTo>
                      <a:cubicBezTo>
                        <a:pt x="1918" y="1"/>
                        <a:pt x="1473" y="93"/>
                        <a:pt x="1186" y="433"/>
                      </a:cubicBezTo>
                      <a:cubicBezTo>
                        <a:pt x="0" y="1679"/>
                        <a:pt x="426" y="5205"/>
                        <a:pt x="821" y="6694"/>
                      </a:cubicBezTo>
                      <a:cubicBezTo>
                        <a:pt x="973" y="7394"/>
                        <a:pt x="1277" y="8093"/>
                        <a:pt x="1824" y="8518"/>
                      </a:cubicBezTo>
                      <a:cubicBezTo>
                        <a:pt x="2128" y="8701"/>
                        <a:pt x="2523" y="8822"/>
                        <a:pt x="2888" y="8944"/>
                      </a:cubicBezTo>
                      <a:cubicBezTo>
                        <a:pt x="4226" y="9283"/>
                        <a:pt x="5998" y="9820"/>
                        <a:pt x="7599" y="9820"/>
                      </a:cubicBezTo>
                      <a:cubicBezTo>
                        <a:pt x="8434" y="9820"/>
                        <a:pt x="9223" y="9674"/>
                        <a:pt x="9879" y="9278"/>
                      </a:cubicBezTo>
                      <a:cubicBezTo>
                        <a:pt x="9788" y="8761"/>
                        <a:pt x="9241" y="8245"/>
                        <a:pt x="8815" y="8093"/>
                      </a:cubicBezTo>
                      <a:cubicBezTo>
                        <a:pt x="8329" y="7910"/>
                        <a:pt x="7843" y="7880"/>
                        <a:pt x="7295" y="7789"/>
                      </a:cubicBezTo>
                      <a:cubicBezTo>
                        <a:pt x="5684" y="7546"/>
                        <a:pt x="4408" y="6239"/>
                        <a:pt x="4043" y="4688"/>
                      </a:cubicBezTo>
                      <a:cubicBezTo>
                        <a:pt x="3952" y="4384"/>
                        <a:pt x="3921" y="4050"/>
                        <a:pt x="3921" y="3746"/>
                      </a:cubicBezTo>
                      <a:cubicBezTo>
                        <a:pt x="3891" y="2621"/>
                        <a:pt x="4043" y="1497"/>
                        <a:pt x="3283" y="585"/>
                      </a:cubicBezTo>
                      <a:cubicBezTo>
                        <a:pt x="3101" y="342"/>
                        <a:pt x="2858" y="159"/>
                        <a:pt x="2645" y="7"/>
                      </a:cubicBezTo>
                      <a:cubicBezTo>
                        <a:pt x="2564" y="3"/>
                        <a:pt x="2483" y="1"/>
                        <a:pt x="2404"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173745" y="1869241"/>
                  <a:ext cx="133329" cy="152364"/>
                </a:xfrm>
                <a:custGeom>
                  <a:avLst/>
                  <a:gdLst/>
                  <a:ahLst/>
                  <a:cxnLst/>
                  <a:rect l="l" t="t" r="r" b="b"/>
                  <a:pathLst>
                    <a:path w="7873" h="8997" extrusionOk="0">
                      <a:moveTo>
                        <a:pt x="2615" y="0"/>
                      </a:moveTo>
                      <a:cubicBezTo>
                        <a:pt x="2341" y="152"/>
                        <a:pt x="2128" y="395"/>
                        <a:pt x="1946" y="638"/>
                      </a:cubicBezTo>
                      <a:cubicBezTo>
                        <a:pt x="365" y="2523"/>
                        <a:pt x="1" y="5228"/>
                        <a:pt x="760" y="7508"/>
                      </a:cubicBezTo>
                      <a:cubicBezTo>
                        <a:pt x="1110" y="8573"/>
                        <a:pt x="1329" y="8996"/>
                        <a:pt x="1728" y="8996"/>
                      </a:cubicBezTo>
                      <a:cubicBezTo>
                        <a:pt x="2024" y="8996"/>
                        <a:pt x="2419" y="8764"/>
                        <a:pt x="3040" y="8389"/>
                      </a:cubicBezTo>
                      <a:cubicBezTo>
                        <a:pt x="4165" y="7690"/>
                        <a:pt x="5533" y="7386"/>
                        <a:pt x="6566" y="6535"/>
                      </a:cubicBezTo>
                      <a:cubicBezTo>
                        <a:pt x="7174" y="6018"/>
                        <a:pt x="7630" y="5350"/>
                        <a:pt x="7873" y="4590"/>
                      </a:cubicBezTo>
                      <a:cubicBezTo>
                        <a:pt x="7654" y="4410"/>
                        <a:pt x="7391" y="4341"/>
                        <a:pt x="7104" y="4341"/>
                      </a:cubicBezTo>
                      <a:cubicBezTo>
                        <a:pt x="6276" y="4341"/>
                        <a:pt x="5252" y="4918"/>
                        <a:pt x="4529" y="5076"/>
                      </a:cubicBezTo>
                      <a:cubicBezTo>
                        <a:pt x="4383" y="5125"/>
                        <a:pt x="4219" y="5156"/>
                        <a:pt x="4057" y="5156"/>
                      </a:cubicBezTo>
                      <a:cubicBezTo>
                        <a:pt x="3915" y="5156"/>
                        <a:pt x="3775" y="5133"/>
                        <a:pt x="3648" y="5076"/>
                      </a:cubicBezTo>
                      <a:cubicBezTo>
                        <a:pt x="2098" y="4438"/>
                        <a:pt x="3496" y="2006"/>
                        <a:pt x="3101" y="638"/>
                      </a:cubicBezTo>
                      <a:cubicBezTo>
                        <a:pt x="3040" y="365"/>
                        <a:pt x="2888" y="152"/>
                        <a:pt x="2615"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1712229" y="2063826"/>
                  <a:ext cx="536890" cy="795301"/>
                </a:xfrm>
                <a:custGeom>
                  <a:avLst/>
                  <a:gdLst/>
                  <a:ahLst/>
                  <a:cxnLst/>
                  <a:rect l="l" t="t" r="r" b="b"/>
                  <a:pathLst>
                    <a:path w="31703" h="46962" extrusionOk="0">
                      <a:moveTo>
                        <a:pt x="30730" y="1"/>
                      </a:moveTo>
                      <a:cubicBezTo>
                        <a:pt x="30730" y="1034"/>
                        <a:pt x="30639" y="1916"/>
                        <a:pt x="30305" y="2372"/>
                      </a:cubicBezTo>
                      <a:cubicBezTo>
                        <a:pt x="30305" y="2372"/>
                        <a:pt x="6809" y="36931"/>
                        <a:pt x="0" y="46962"/>
                      </a:cubicBezTo>
                      <a:lnTo>
                        <a:pt x="7204" y="46962"/>
                      </a:lnTo>
                      <a:cubicBezTo>
                        <a:pt x="9149" y="44682"/>
                        <a:pt x="10912" y="42220"/>
                        <a:pt x="12614" y="39788"/>
                      </a:cubicBezTo>
                      <a:cubicBezTo>
                        <a:pt x="18359" y="31703"/>
                        <a:pt x="24134" y="23557"/>
                        <a:pt x="28602" y="14682"/>
                      </a:cubicBezTo>
                      <a:cubicBezTo>
                        <a:pt x="30183" y="11521"/>
                        <a:pt x="31612" y="8207"/>
                        <a:pt x="31642" y="4712"/>
                      </a:cubicBezTo>
                      <a:cubicBezTo>
                        <a:pt x="31703" y="3101"/>
                        <a:pt x="31338" y="1460"/>
                        <a:pt x="30730"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2263060" y="1273104"/>
                  <a:ext cx="235769" cy="449387"/>
                </a:xfrm>
                <a:custGeom>
                  <a:avLst/>
                  <a:gdLst/>
                  <a:ahLst/>
                  <a:cxnLst/>
                  <a:rect l="l" t="t" r="r" b="b"/>
                  <a:pathLst>
                    <a:path w="13922" h="26536" extrusionOk="0">
                      <a:moveTo>
                        <a:pt x="12858" y="0"/>
                      </a:moveTo>
                      <a:cubicBezTo>
                        <a:pt x="12463" y="1976"/>
                        <a:pt x="11672" y="3830"/>
                        <a:pt x="10487" y="5441"/>
                      </a:cubicBezTo>
                      <a:cubicBezTo>
                        <a:pt x="9970" y="6140"/>
                        <a:pt x="9393" y="6809"/>
                        <a:pt x="8785" y="7447"/>
                      </a:cubicBezTo>
                      <a:cubicBezTo>
                        <a:pt x="8207" y="9727"/>
                        <a:pt x="6353" y="13131"/>
                        <a:pt x="5320" y="14894"/>
                      </a:cubicBezTo>
                      <a:cubicBezTo>
                        <a:pt x="3283" y="18511"/>
                        <a:pt x="1308" y="22462"/>
                        <a:pt x="1" y="26535"/>
                      </a:cubicBezTo>
                      <a:cubicBezTo>
                        <a:pt x="3192" y="23435"/>
                        <a:pt x="6019" y="19544"/>
                        <a:pt x="8329" y="15897"/>
                      </a:cubicBezTo>
                      <a:cubicBezTo>
                        <a:pt x="11186" y="11307"/>
                        <a:pt x="13344" y="6262"/>
                        <a:pt x="13922" y="912"/>
                      </a:cubicBezTo>
                      <a:cubicBezTo>
                        <a:pt x="13557" y="547"/>
                        <a:pt x="13223" y="243"/>
                        <a:pt x="12858"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2362411" y="2317114"/>
                  <a:ext cx="178122" cy="199223"/>
                </a:xfrm>
                <a:custGeom>
                  <a:avLst/>
                  <a:gdLst/>
                  <a:ahLst/>
                  <a:cxnLst/>
                  <a:rect l="l" t="t" r="r" b="b"/>
                  <a:pathLst>
                    <a:path w="10518" h="11764" extrusionOk="0">
                      <a:moveTo>
                        <a:pt x="214" y="0"/>
                      </a:moveTo>
                      <a:lnTo>
                        <a:pt x="1" y="304"/>
                      </a:lnTo>
                      <a:cubicBezTo>
                        <a:pt x="3527" y="2827"/>
                        <a:pt x="7357" y="5867"/>
                        <a:pt x="9120" y="9301"/>
                      </a:cubicBezTo>
                      <a:cubicBezTo>
                        <a:pt x="9180" y="9423"/>
                        <a:pt x="9241" y="9575"/>
                        <a:pt x="9332" y="9727"/>
                      </a:cubicBezTo>
                      <a:cubicBezTo>
                        <a:pt x="9667" y="10365"/>
                        <a:pt x="10092" y="11034"/>
                        <a:pt x="9879" y="11642"/>
                      </a:cubicBezTo>
                      <a:lnTo>
                        <a:pt x="10214" y="11763"/>
                      </a:lnTo>
                      <a:cubicBezTo>
                        <a:pt x="10518" y="11034"/>
                        <a:pt x="10062" y="10244"/>
                        <a:pt x="9667" y="9514"/>
                      </a:cubicBezTo>
                      <a:cubicBezTo>
                        <a:pt x="9606" y="9362"/>
                        <a:pt x="9515" y="9271"/>
                        <a:pt x="9454" y="9119"/>
                      </a:cubicBezTo>
                      <a:cubicBezTo>
                        <a:pt x="7661" y="5654"/>
                        <a:pt x="3800" y="2523"/>
                        <a:pt x="214" y="0"/>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192798" y="1869241"/>
                  <a:ext cx="54057" cy="127673"/>
                </a:xfrm>
                <a:custGeom>
                  <a:avLst/>
                  <a:gdLst/>
                  <a:ahLst/>
                  <a:cxnLst/>
                  <a:rect l="l" t="t" r="r" b="b"/>
                  <a:pathLst>
                    <a:path w="3192" h="7539" extrusionOk="0">
                      <a:moveTo>
                        <a:pt x="1520" y="0"/>
                      </a:moveTo>
                      <a:cubicBezTo>
                        <a:pt x="274" y="760"/>
                        <a:pt x="0" y="2158"/>
                        <a:pt x="91" y="3374"/>
                      </a:cubicBezTo>
                      <a:cubicBezTo>
                        <a:pt x="122" y="4256"/>
                        <a:pt x="304" y="5167"/>
                        <a:pt x="821" y="5927"/>
                      </a:cubicBezTo>
                      <a:cubicBezTo>
                        <a:pt x="1307" y="6687"/>
                        <a:pt x="2097" y="7325"/>
                        <a:pt x="3101" y="7538"/>
                      </a:cubicBezTo>
                      <a:cubicBezTo>
                        <a:pt x="3161" y="7295"/>
                        <a:pt x="3192" y="7022"/>
                        <a:pt x="3040" y="6778"/>
                      </a:cubicBezTo>
                      <a:cubicBezTo>
                        <a:pt x="2888" y="6566"/>
                        <a:pt x="2675" y="6414"/>
                        <a:pt x="2493" y="6231"/>
                      </a:cubicBezTo>
                      <a:cubicBezTo>
                        <a:pt x="1733" y="5471"/>
                        <a:pt x="1307" y="4407"/>
                        <a:pt x="1216" y="3283"/>
                      </a:cubicBezTo>
                      <a:cubicBezTo>
                        <a:pt x="1125" y="2189"/>
                        <a:pt x="1307" y="1064"/>
                        <a:pt x="1520"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2457662" y="1697808"/>
                  <a:ext cx="39645" cy="178122"/>
                </a:xfrm>
                <a:custGeom>
                  <a:avLst/>
                  <a:gdLst/>
                  <a:ahLst/>
                  <a:cxnLst/>
                  <a:rect l="l" t="t" r="r" b="b"/>
                  <a:pathLst>
                    <a:path w="2341" h="10518" extrusionOk="0">
                      <a:moveTo>
                        <a:pt x="395" y="0"/>
                      </a:moveTo>
                      <a:lnTo>
                        <a:pt x="395" y="0"/>
                      </a:lnTo>
                      <a:cubicBezTo>
                        <a:pt x="0" y="1642"/>
                        <a:pt x="365" y="3435"/>
                        <a:pt x="790" y="4833"/>
                      </a:cubicBezTo>
                      <a:cubicBezTo>
                        <a:pt x="851" y="5016"/>
                        <a:pt x="912" y="5198"/>
                        <a:pt x="973" y="5411"/>
                      </a:cubicBezTo>
                      <a:cubicBezTo>
                        <a:pt x="1429" y="7083"/>
                        <a:pt x="1976" y="8785"/>
                        <a:pt x="1611" y="10456"/>
                      </a:cubicBezTo>
                      <a:lnTo>
                        <a:pt x="2006" y="10517"/>
                      </a:lnTo>
                      <a:cubicBezTo>
                        <a:pt x="2341" y="8754"/>
                        <a:pt x="1824" y="6991"/>
                        <a:pt x="1368" y="5259"/>
                      </a:cubicBezTo>
                      <a:cubicBezTo>
                        <a:pt x="1277" y="5046"/>
                        <a:pt x="1216" y="4864"/>
                        <a:pt x="1155" y="4681"/>
                      </a:cubicBezTo>
                      <a:cubicBezTo>
                        <a:pt x="790" y="3344"/>
                        <a:pt x="395" y="1611"/>
                        <a:pt x="790" y="92"/>
                      </a:cubicBezTo>
                      <a:lnTo>
                        <a:pt x="395"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2342849" y="2278498"/>
                  <a:ext cx="257920" cy="59730"/>
                </a:xfrm>
                <a:custGeom>
                  <a:avLst/>
                  <a:gdLst/>
                  <a:ahLst/>
                  <a:cxnLst/>
                  <a:rect l="l" t="t" r="r" b="b"/>
                  <a:pathLst>
                    <a:path w="15230" h="3527" extrusionOk="0">
                      <a:moveTo>
                        <a:pt x="183" y="1"/>
                      </a:moveTo>
                      <a:lnTo>
                        <a:pt x="1" y="305"/>
                      </a:lnTo>
                      <a:cubicBezTo>
                        <a:pt x="2433" y="1855"/>
                        <a:pt x="4955" y="2888"/>
                        <a:pt x="7387" y="3283"/>
                      </a:cubicBezTo>
                      <a:cubicBezTo>
                        <a:pt x="8238" y="3435"/>
                        <a:pt x="9120" y="3526"/>
                        <a:pt x="10001" y="3526"/>
                      </a:cubicBezTo>
                      <a:cubicBezTo>
                        <a:pt x="11855" y="3526"/>
                        <a:pt x="13649" y="3131"/>
                        <a:pt x="15229" y="2432"/>
                      </a:cubicBezTo>
                      <a:lnTo>
                        <a:pt x="15077" y="2068"/>
                      </a:lnTo>
                      <a:cubicBezTo>
                        <a:pt x="13505" y="2780"/>
                        <a:pt x="11760" y="3131"/>
                        <a:pt x="9931" y="3131"/>
                      </a:cubicBezTo>
                      <a:cubicBezTo>
                        <a:pt x="9107" y="3131"/>
                        <a:pt x="8267" y="3060"/>
                        <a:pt x="7417" y="2919"/>
                      </a:cubicBezTo>
                      <a:cubicBezTo>
                        <a:pt x="5016" y="2493"/>
                        <a:pt x="2584" y="1520"/>
                        <a:pt x="183" y="1"/>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2465894" y="1740471"/>
                  <a:ext cx="48925" cy="13971"/>
                </a:xfrm>
                <a:custGeom>
                  <a:avLst/>
                  <a:gdLst/>
                  <a:ahLst/>
                  <a:cxnLst/>
                  <a:rect l="l" t="t" r="r" b="b"/>
                  <a:pathLst>
                    <a:path w="2889" h="825" extrusionOk="0">
                      <a:moveTo>
                        <a:pt x="2018" y="1"/>
                      </a:moveTo>
                      <a:cubicBezTo>
                        <a:pt x="1326" y="1"/>
                        <a:pt x="618" y="171"/>
                        <a:pt x="0" y="491"/>
                      </a:cubicBezTo>
                      <a:lnTo>
                        <a:pt x="183" y="825"/>
                      </a:lnTo>
                      <a:cubicBezTo>
                        <a:pt x="698" y="536"/>
                        <a:pt x="1325" y="402"/>
                        <a:pt x="1941" y="402"/>
                      </a:cubicBezTo>
                      <a:cubicBezTo>
                        <a:pt x="2233" y="402"/>
                        <a:pt x="2523" y="432"/>
                        <a:pt x="2797" y="491"/>
                      </a:cubicBezTo>
                      <a:lnTo>
                        <a:pt x="2888" y="95"/>
                      </a:lnTo>
                      <a:cubicBezTo>
                        <a:pt x="2606" y="32"/>
                        <a:pt x="2313" y="1"/>
                        <a:pt x="2018" y="1"/>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7"/>
              <p:cNvGrpSpPr/>
              <p:nvPr/>
            </p:nvGrpSpPr>
            <p:grpSpPr>
              <a:xfrm>
                <a:off x="2413824" y="210510"/>
                <a:ext cx="856724" cy="1651349"/>
                <a:chOff x="3727037" y="1252222"/>
                <a:chExt cx="856724" cy="1651349"/>
              </a:xfrm>
            </p:grpSpPr>
            <p:sp>
              <p:nvSpPr>
                <p:cNvPr id="196" name="Google Shape;196;p27"/>
                <p:cNvSpPr/>
                <p:nvPr/>
              </p:nvSpPr>
              <p:spPr>
                <a:xfrm>
                  <a:off x="3889849" y="1462250"/>
                  <a:ext cx="693912" cy="1441321"/>
                </a:xfrm>
                <a:custGeom>
                  <a:avLst/>
                  <a:gdLst/>
                  <a:ahLst/>
                  <a:cxnLst/>
                  <a:rect l="l" t="t" r="r" b="b"/>
                  <a:pathLst>
                    <a:path w="40975" h="85109" extrusionOk="0">
                      <a:moveTo>
                        <a:pt x="3679" y="0"/>
                      </a:moveTo>
                      <a:cubicBezTo>
                        <a:pt x="1642" y="0"/>
                        <a:pt x="1" y="1672"/>
                        <a:pt x="1" y="3678"/>
                      </a:cubicBezTo>
                      <a:lnTo>
                        <a:pt x="1" y="81430"/>
                      </a:lnTo>
                      <a:cubicBezTo>
                        <a:pt x="1" y="83467"/>
                        <a:pt x="1673" y="85108"/>
                        <a:pt x="3679" y="85108"/>
                      </a:cubicBezTo>
                      <a:lnTo>
                        <a:pt x="37266" y="85108"/>
                      </a:lnTo>
                      <a:cubicBezTo>
                        <a:pt x="39333" y="85108"/>
                        <a:pt x="40974" y="83436"/>
                        <a:pt x="40974" y="81430"/>
                      </a:cubicBezTo>
                      <a:lnTo>
                        <a:pt x="40974" y="3678"/>
                      </a:lnTo>
                      <a:cubicBezTo>
                        <a:pt x="40974" y="1642"/>
                        <a:pt x="39303" y="0"/>
                        <a:pt x="37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7"/>
                <p:cNvSpPr/>
                <p:nvPr/>
              </p:nvSpPr>
              <p:spPr>
                <a:xfrm>
                  <a:off x="3935464" y="1494551"/>
                  <a:ext cx="612908" cy="1347653"/>
                </a:xfrm>
                <a:custGeom>
                  <a:avLst/>
                  <a:gdLst/>
                  <a:ahLst/>
                  <a:cxnLst/>
                  <a:rect l="l" t="t" r="r" b="b"/>
                  <a:pathLst>
                    <a:path w="35865" h="79578" extrusionOk="0">
                      <a:moveTo>
                        <a:pt x="4924" y="1"/>
                      </a:moveTo>
                      <a:cubicBezTo>
                        <a:pt x="2189" y="1"/>
                        <a:pt x="0" y="2463"/>
                        <a:pt x="0" y="5472"/>
                      </a:cubicBezTo>
                      <a:lnTo>
                        <a:pt x="0" y="74531"/>
                      </a:lnTo>
                      <a:cubicBezTo>
                        <a:pt x="0" y="77283"/>
                        <a:pt x="1831" y="79577"/>
                        <a:pt x="3934" y="79577"/>
                      </a:cubicBezTo>
                      <a:cubicBezTo>
                        <a:pt x="4130" y="79577"/>
                        <a:pt x="4329" y="79557"/>
                        <a:pt x="4529" y="79515"/>
                      </a:cubicBezTo>
                      <a:lnTo>
                        <a:pt x="30457" y="79515"/>
                      </a:lnTo>
                      <a:cubicBezTo>
                        <a:pt x="30729" y="79557"/>
                        <a:pt x="30995" y="79578"/>
                        <a:pt x="31254" y="79578"/>
                      </a:cubicBezTo>
                      <a:cubicBezTo>
                        <a:pt x="33989" y="79578"/>
                        <a:pt x="35864" y="77308"/>
                        <a:pt x="35837" y="74531"/>
                      </a:cubicBezTo>
                      <a:lnTo>
                        <a:pt x="35837" y="5472"/>
                      </a:lnTo>
                      <a:cubicBezTo>
                        <a:pt x="35837" y="2432"/>
                        <a:pt x="33618" y="1"/>
                        <a:pt x="30882" y="1"/>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7"/>
                <p:cNvSpPr/>
                <p:nvPr/>
              </p:nvSpPr>
              <p:spPr>
                <a:xfrm>
                  <a:off x="3847504" y="1253809"/>
                  <a:ext cx="105014" cy="116868"/>
                </a:xfrm>
                <a:custGeom>
                  <a:avLst/>
                  <a:gdLst/>
                  <a:ahLst/>
                  <a:cxnLst/>
                  <a:rect l="l" t="t" r="r" b="b"/>
                  <a:pathLst>
                    <a:path w="6201" h="6901" extrusionOk="0">
                      <a:moveTo>
                        <a:pt x="0" y="0"/>
                      </a:moveTo>
                      <a:lnTo>
                        <a:pt x="0" y="6900"/>
                      </a:lnTo>
                      <a:lnTo>
                        <a:pt x="6140" y="6900"/>
                      </a:lnTo>
                      <a:cubicBezTo>
                        <a:pt x="6201" y="6687"/>
                        <a:pt x="6201" y="6414"/>
                        <a:pt x="6201" y="6171"/>
                      </a:cubicBezTo>
                      <a:cubicBezTo>
                        <a:pt x="6201" y="2766"/>
                        <a:pt x="343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727037" y="1252222"/>
                  <a:ext cx="172974" cy="210028"/>
                </a:xfrm>
                <a:custGeom>
                  <a:avLst/>
                  <a:gdLst/>
                  <a:ahLst/>
                  <a:cxnLst/>
                  <a:rect l="l" t="t" r="r" b="b"/>
                  <a:pathLst>
                    <a:path w="10214" h="12402" extrusionOk="0">
                      <a:moveTo>
                        <a:pt x="6201" y="0"/>
                      </a:moveTo>
                      <a:cubicBezTo>
                        <a:pt x="4316" y="0"/>
                        <a:pt x="2614" y="851"/>
                        <a:pt x="1490" y="2189"/>
                      </a:cubicBezTo>
                      <a:cubicBezTo>
                        <a:pt x="578" y="3283"/>
                        <a:pt x="0" y="4712"/>
                        <a:pt x="0" y="6231"/>
                      </a:cubicBezTo>
                      <a:cubicBezTo>
                        <a:pt x="0" y="6444"/>
                        <a:pt x="0" y="6718"/>
                        <a:pt x="31" y="6930"/>
                      </a:cubicBezTo>
                      <a:cubicBezTo>
                        <a:pt x="365" y="10031"/>
                        <a:pt x="3009" y="12402"/>
                        <a:pt x="6201" y="12402"/>
                      </a:cubicBezTo>
                      <a:cubicBezTo>
                        <a:pt x="7751" y="12402"/>
                        <a:pt x="9149" y="11855"/>
                        <a:pt x="10213" y="10943"/>
                      </a:cubicBezTo>
                      <a:lnTo>
                        <a:pt x="6201" y="6900"/>
                      </a:lnTo>
                      <a:lnTo>
                        <a:pt x="6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7"/>
                <p:cNvSpPr/>
                <p:nvPr/>
              </p:nvSpPr>
              <p:spPr>
                <a:xfrm>
                  <a:off x="4528388" y="2813448"/>
                  <a:ext cx="40170" cy="34514"/>
                </a:xfrm>
                <a:custGeom>
                  <a:avLst/>
                  <a:gdLst/>
                  <a:ahLst/>
                  <a:cxnLst/>
                  <a:rect l="l" t="t" r="r" b="b"/>
                  <a:pathLst>
                    <a:path w="2372" h="2038" extrusionOk="0">
                      <a:moveTo>
                        <a:pt x="1186" y="1"/>
                      </a:moveTo>
                      <a:lnTo>
                        <a:pt x="608" y="1004"/>
                      </a:lnTo>
                      <a:lnTo>
                        <a:pt x="0" y="2037"/>
                      </a:lnTo>
                      <a:lnTo>
                        <a:pt x="2371" y="2037"/>
                      </a:lnTo>
                      <a:lnTo>
                        <a:pt x="1794" y="1004"/>
                      </a:lnTo>
                      <a:lnTo>
                        <a:pt x="11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4061260" y="1502698"/>
                  <a:ext cx="351588" cy="58697"/>
                </a:xfrm>
                <a:custGeom>
                  <a:avLst/>
                  <a:gdLst/>
                  <a:ahLst/>
                  <a:cxnLst/>
                  <a:rect l="l" t="t" r="r" b="b"/>
                  <a:pathLst>
                    <a:path w="20761" h="3466" extrusionOk="0">
                      <a:moveTo>
                        <a:pt x="1" y="0"/>
                      </a:moveTo>
                      <a:cubicBezTo>
                        <a:pt x="1" y="1915"/>
                        <a:pt x="1551" y="3466"/>
                        <a:pt x="3435" y="3466"/>
                      </a:cubicBezTo>
                      <a:lnTo>
                        <a:pt x="17265" y="3466"/>
                      </a:lnTo>
                      <a:cubicBezTo>
                        <a:pt x="19180" y="3466"/>
                        <a:pt x="20731" y="1915"/>
                        <a:pt x="20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4126635" y="1506305"/>
                  <a:ext cx="220341" cy="6181"/>
                </a:xfrm>
                <a:custGeom>
                  <a:avLst/>
                  <a:gdLst/>
                  <a:ahLst/>
                  <a:cxnLst/>
                  <a:rect l="l" t="t" r="r" b="b"/>
                  <a:pathLst>
                    <a:path w="13011" h="365" extrusionOk="0">
                      <a:moveTo>
                        <a:pt x="1" y="0"/>
                      </a:moveTo>
                      <a:lnTo>
                        <a:pt x="1" y="365"/>
                      </a:lnTo>
                      <a:lnTo>
                        <a:pt x="13010" y="365"/>
                      </a:lnTo>
                      <a:lnTo>
                        <a:pt x="13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a:extLst>
              <a:ext uri="{FF2B5EF4-FFF2-40B4-BE49-F238E27FC236}">
                <a16:creationId xmlns:a16="http://schemas.microsoft.com/office/drawing/2014/main" id="{22428E85-D29F-0486-0A85-F5271D9291FC}"/>
              </a:ext>
            </a:extLst>
          </p:cNvPr>
          <p:cNvSpPr txBox="1"/>
          <p:nvPr/>
        </p:nvSpPr>
        <p:spPr>
          <a:xfrm>
            <a:off x="4649979" y="1183025"/>
            <a:ext cx="4245596" cy="2031325"/>
          </a:xfrm>
          <a:prstGeom prst="rect">
            <a:avLst/>
          </a:prstGeom>
          <a:noFill/>
        </p:spPr>
        <p:txBody>
          <a:bodyPr wrap="square" rtlCol="0">
            <a:spAutoFit/>
          </a:bodyPr>
          <a:lstStyle/>
          <a:p>
            <a:r>
              <a:rPr lang="en-US" dirty="0">
                <a:solidFill>
                  <a:schemeClr val="accent2"/>
                </a:solidFill>
              </a:rPr>
              <a:t>Team Name*: [Insert Team Name]</a:t>
            </a:r>
          </a:p>
          <a:p>
            <a:endParaRPr lang="en-US" dirty="0">
              <a:solidFill>
                <a:schemeClr val="accent2"/>
              </a:solidFill>
            </a:endParaRPr>
          </a:p>
          <a:p>
            <a:r>
              <a:rPr lang="en-US" dirty="0">
                <a:solidFill>
                  <a:schemeClr val="accent2"/>
                </a:solidFill>
              </a:rPr>
              <a:t>Team Members*: [List Names of All Members]</a:t>
            </a:r>
          </a:p>
          <a:p>
            <a:endParaRPr lang="en-US" dirty="0">
              <a:solidFill>
                <a:schemeClr val="accent2"/>
              </a:solidFill>
            </a:endParaRPr>
          </a:p>
          <a:p>
            <a:endParaRPr lang="en-US" dirty="0">
              <a:solidFill>
                <a:schemeClr val="accent2"/>
              </a:solidFill>
            </a:endParaRPr>
          </a:p>
          <a:p>
            <a:r>
              <a:rPr lang="en-US" dirty="0">
                <a:solidFill>
                  <a:schemeClr val="accent2"/>
                </a:solidFill>
              </a:rPr>
              <a:t>College Name*: [Insert College Name]-</a:t>
            </a:r>
          </a:p>
          <a:p>
            <a:endParaRPr lang="en-US" dirty="0">
              <a:solidFill>
                <a:schemeClr val="accent2"/>
              </a:solidFill>
            </a:endParaRPr>
          </a:p>
          <a:p>
            <a:endParaRPr lang="en-US" dirty="0">
              <a:solidFill>
                <a:schemeClr val="accent2"/>
              </a:solidFill>
            </a:endParaRPr>
          </a:p>
          <a:p>
            <a:r>
              <a:rPr lang="en-US" dirty="0">
                <a:solidFill>
                  <a:schemeClr val="accent2"/>
                </a:solidFill>
              </a:rPr>
              <a:t>Email ID of Team Leader*: [Insert Email ID]- </a:t>
            </a:r>
            <a:endParaRPr lang="en-IN" dirty="0">
              <a:solidFill>
                <a:schemeClr val="accent2"/>
              </a:solidFill>
            </a:endParaRPr>
          </a:p>
        </p:txBody>
      </p:sp>
      <p:cxnSp>
        <p:nvCxnSpPr>
          <p:cNvPr id="4" name="Straight Connector 3">
            <a:extLst>
              <a:ext uri="{FF2B5EF4-FFF2-40B4-BE49-F238E27FC236}">
                <a16:creationId xmlns:a16="http://schemas.microsoft.com/office/drawing/2014/main" id="{D4AD5343-45F3-88FE-9BCC-8D1E96A76CFF}"/>
              </a:ext>
            </a:extLst>
          </p:cNvPr>
          <p:cNvCxnSpPr>
            <a:cxnSpLocks/>
          </p:cNvCxnSpPr>
          <p:nvPr/>
        </p:nvCxnSpPr>
        <p:spPr>
          <a:xfrm>
            <a:off x="4435642" y="660541"/>
            <a:ext cx="4114800"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3" name="Google Shape;1226;p48">
            <a:extLst>
              <a:ext uri="{FF2B5EF4-FFF2-40B4-BE49-F238E27FC236}">
                <a16:creationId xmlns:a16="http://schemas.microsoft.com/office/drawing/2014/main" id="{679BCBE1-11EE-325E-F3F3-CB9AC7185E6A}"/>
              </a:ext>
            </a:extLst>
          </p:cNvPr>
          <p:cNvSpPr/>
          <p:nvPr/>
        </p:nvSpPr>
        <p:spPr>
          <a:xfrm>
            <a:off x="2350354" y="4234431"/>
            <a:ext cx="384644" cy="72003"/>
          </a:xfrm>
          <a:custGeom>
            <a:avLst/>
            <a:gdLst/>
            <a:ahLst/>
            <a:cxnLst/>
            <a:rect l="l" t="t" r="r" b="b"/>
            <a:pathLst>
              <a:path w="8451" h="1582" extrusionOk="0">
                <a:moveTo>
                  <a:pt x="609" y="1"/>
                </a:moveTo>
                <a:cubicBezTo>
                  <a:pt x="274" y="1"/>
                  <a:pt x="1" y="335"/>
                  <a:pt x="1" y="791"/>
                </a:cubicBezTo>
                <a:cubicBezTo>
                  <a:pt x="1" y="1186"/>
                  <a:pt x="274" y="1581"/>
                  <a:pt x="609" y="1581"/>
                </a:cubicBezTo>
                <a:lnTo>
                  <a:pt x="7843" y="1581"/>
                </a:lnTo>
                <a:cubicBezTo>
                  <a:pt x="8177" y="1581"/>
                  <a:pt x="8451" y="1247"/>
                  <a:pt x="8451" y="791"/>
                </a:cubicBezTo>
                <a:cubicBezTo>
                  <a:pt x="8451" y="335"/>
                  <a:pt x="8177"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0" y="-119145"/>
            <a:ext cx="5759117" cy="7291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t>The Problem With Note-Taking Apps</a:t>
            </a:r>
            <a:endParaRPr sz="2400" dirty="0"/>
          </a:p>
        </p:txBody>
      </p:sp>
      <p:sp>
        <p:nvSpPr>
          <p:cNvPr id="281" name="Google Shape;281;p30"/>
          <p:cNvSpPr txBox="1">
            <a:spLocks noGrp="1"/>
          </p:cNvSpPr>
          <p:nvPr>
            <p:ph type="subTitle" idx="1"/>
          </p:nvPr>
        </p:nvSpPr>
        <p:spPr>
          <a:xfrm>
            <a:off x="204032" y="1034717"/>
            <a:ext cx="3711410" cy="331133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b="1" dirty="0"/>
              <a:t>Complexity</a:t>
            </a:r>
            <a:r>
              <a:rPr lang="en-US" dirty="0"/>
              <a:t>: Many apps are overloaded with features, making them difficult for casual users. </a:t>
            </a:r>
          </a:p>
          <a:p>
            <a:pPr marL="0" lvl="0" indent="0" algn="l" rtl="0">
              <a:spcBef>
                <a:spcPts val="0"/>
              </a:spcBef>
              <a:spcAft>
                <a:spcPts val="0"/>
              </a:spcAft>
              <a:buNone/>
            </a:pPr>
            <a:endParaRPr lang="en-US" dirty="0"/>
          </a:p>
          <a:p>
            <a:pPr marL="171450" indent="-171450">
              <a:buFont typeface="Wingdings" panose="05000000000000000000" pitchFamily="2" charset="2"/>
              <a:buChar char="Ø"/>
            </a:pPr>
            <a:r>
              <a:rPr lang="en-US" dirty="0"/>
              <a:t> </a:t>
            </a:r>
            <a:r>
              <a:rPr lang="en-US" b="1" dirty="0"/>
              <a:t>Lack of Organization</a:t>
            </a:r>
            <a:r>
              <a:rPr lang="en-US" dirty="0"/>
              <a:t>: Users struggle to organize notes efficiently, leading to scattered information. </a:t>
            </a:r>
          </a:p>
          <a:p>
            <a:pPr marL="0" lvl="0" indent="0" algn="l" rtl="0">
              <a:spcBef>
                <a:spcPts val="0"/>
              </a:spcBef>
              <a:spcAft>
                <a:spcPts val="0"/>
              </a:spcAft>
              <a:buNone/>
            </a:pPr>
            <a:endParaRPr lang="en-US" dirty="0"/>
          </a:p>
          <a:p>
            <a:pPr marL="171450" lvl="0" indent="-171450" algn="l" rtl="0">
              <a:spcBef>
                <a:spcPts val="0"/>
              </a:spcBef>
              <a:spcAft>
                <a:spcPts val="0"/>
              </a:spcAft>
              <a:buFont typeface="Wingdings" panose="05000000000000000000" pitchFamily="2" charset="2"/>
              <a:buChar char="Ø"/>
            </a:pPr>
            <a:r>
              <a:rPr lang="en-US" b="1" dirty="0"/>
              <a:t> Poor Retrieval</a:t>
            </a:r>
            <a:r>
              <a:rPr lang="en-US" dirty="0"/>
              <a:t>: Finding specific notes is often time-consuming due to inadequate search functionality. </a:t>
            </a:r>
          </a:p>
          <a:p>
            <a:pPr marL="0" lvl="0" indent="0" algn="l" rtl="0">
              <a:spcBef>
                <a:spcPts val="0"/>
              </a:spcBef>
              <a:spcAft>
                <a:spcPts val="0"/>
              </a:spcAft>
              <a:buNone/>
            </a:pPr>
            <a:endParaRPr lang="en-US" dirty="0"/>
          </a:p>
          <a:p>
            <a:pPr marL="171450" indent="-171450">
              <a:buFont typeface="Wingdings" panose="05000000000000000000" pitchFamily="2" charset="2"/>
              <a:buChar char="Ø"/>
            </a:pPr>
            <a:r>
              <a:rPr lang="en-US" b="1" dirty="0"/>
              <a:t>Offline Access</a:t>
            </a:r>
            <a:r>
              <a:rPr lang="en-US" dirty="0"/>
              <a:t>: Limited or no offline access in many apps.  -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b="1" dirty="0"/>
              <a:t>Beginner-Unfriendly</a:t>
            </a:r>
            <a:r>
              <a:rPr lang="en-US" dirty="0"/>
              <a:t>: Beginners find it hard to adapt to cluttered interfaces.</a:t>
            </a:r>
          </a:p>
          <a:p>
            <a:pPr marL="0" lvl="0" indent="0" algn="l" rtl="0">
              <a:spcBef>
                <a:spcPts val="0"/>
              </a:spcBef>
              <a:spcAft>
                <a:spcPts val="0"/>
              </a:spcAft>
              <a:buNone/>
            </a:pPr>
            <a:endParaRPr lang="en-US" dirty="0"/>
          </a:p>
          <a:p>
            <a:pPr marL="171450" lvl="0" indent="-171450" algn="l" rtl="0">
              <a:spcBef>
                <a:spcPts val="0"/>
              </a:spcBef>
              <a:spcAft>
                <a:spcPts val="0"/>
              </a:spcAft>
              <a:buFont typeface="Wingdings" panose="05000000000000000000" pitchFamily="2" charset="2"/>
              <a:buChar char="Ø"/>
            </a:pPr>
            <a:r>
              <a:rPr lang="en-US" b="1" dirty="0"/>
              <a:t>Key Insight</a:t>
            </a:r>
            <a:r>
              <a:rPr lang="en-US" dirty="0"/>
              <a:t>: Users need a simple, intuitive, and organized* note-taking solution.</a:t>
            </a:r>
            <a:endParaRPr dirty="0"/>
          </a:p>
        </p:txBody>
      </p:sp>
      <p:graphicFrame>
        <p:nvGraphicFramePr>
          <p:cNvPr id="4" name="Table 3">
            <a:extLst>
              <a:ext uri="{FF2B5EF4-FFF2-40B4-BE49-F238E27FC236}">
                <a16:creationId xmlns:a16="http://schemas.microsoft.com/office/drawing/2014/main" id="{079B9115-32AE-DDE2-B400-FC86116935A9}"/>
              </a:ext>
            </a:extLst>
          </p:cNvPr>
          <p:cNvGraphicFramePr>
            <a:graphicFrameLocks noGrp="1"/>
          </p:cNvGraphicFramePr>
          <p:nvPr>
            <p:extLst>
              <p:ext uri="{D42A27DB-BD31-4B8C-83A1-F6EECF244321}">
                <p14:modId xmlns:p14="http://schemas.microsoft.com/office/powerpoint/2010/main" val="1220894458"/>
              </p:ext>
            </p:extLst>
          </p:nvPr>
        </p:nvGraphicFramePr>
        <p:xfrm>
          <a:off x="4313041" y="842210"/>
          <a:ext cx="4626927" cy="4098755"/>
        </p:xfrm>
        <a:graphic>
          <a:graphicData uri="http://schemas.openxmlformats.org/drawingml/2006/table">
            <a:tbl>
              <a:tblPr firstRow="1" bandRow="1">
                <a:tableStyleId>{AF606853-7671-496A-8E4F-DF71F8EC918B}</a:tableStyleId>
              </a:tblPr>
              <a:tblGrid>
                <a:gridCol w="1320118">
                  <a:extLst>
                    <a:ext uri="{9D8B030D-6E8A-4147-A177-3AD203B41FA5}">
                      <a16:colId xmlns:a16="http://schemas.microsoft.com/office/drawing/2014/main" val="915373947"/>
                    </a:ext>
                  </a:extLst>
                </a:gridCol>
                <a:gridCol w="1636735">
                  <a:extLst>
                    <a:ext uri="{9D8B030D-6E8A-4147-A177-3AD203B41FA5}">
                      <a16:colId xmlns:a16="http://schemas.microsoft.com/office/drawing/2014/main" val="2549914869"/>
                    </a:ext>
                  </a:extLst>
                </a:gridCol>
                <a:gridCol w="1670074">
                  <a:extLst>
                    <a:ext uri="{9D8B030D-6E8A-4147-A177-3AD203B41FA5}">
                      <a16:colId xmlns:a16="http://schemas.microsoft.com/office/drawing/2014/main" val="540209603"/>
                    </a:ext>
                  </a:extLst>
                </a:gridCol>
              </a:tblGrid>
              <a:tr h="390707">
                <a:tc>
                  <a:txBody>
                    <a:bodyPr/>
                    <a:lstStyle/>
                    <a:p>
                      <a:pPr algn="ctr"/>
                      <a:r>
                        <a:rPr lang="en-IN" b="1" dirty="0">
                          <a:solidFill>
                            <a:schemeClr val="accent2"/>
                          </a:solidFill>
                        </a:rPr>
                        <a:t>Features</a:t>
                      </a:r>
                    </a:p>
                  </a:txBody>
                  <a:tcPr/>
                </a:tc>
                <a:tc>
                  <a:txBody>
                    <a:bodyPr/>
                    <a:lstStyle/>
                    <a:p>
                      <a:pPr algn="ctr"/>
                      <a:r>
                        <a:rPr lang="en-IN" b="1" dirty="0">
                          <a:solidFill>
                            <a:schemeClr val="accent2"/>
                          </a:solidFill>
                        </a:rPr>
                        <a:t>Existing apps</a:t>
                      </a:r>
                    </a:p>
                  </a:txBody>
                  <a:tcPr/>
                </a:tc>
                <a:tc>
                  <a:txBody>
                    <a:bodyPr/>
                    <a:lstStyle/>
                    <a:p>
                      <a:pPr algn="ctr"/>
                      <a:r>
                        <a:rPr lang="en-IN" b="1" dirty="0">
                          <a:solidFill>
                            <a:schemeClr val="accent2"/>
                          </a:solidFill>
                        </a:rPr>
                        <a:t>User needs</a:t>
                      </a:r>
                    </a:p>
                  </a:txBody>
                  <a:tcPr/>
                </a:tc>
                <a:extLst>
                  <a:ext uri="{0D108BD9-81ED-4DB2-BD59-A6C34878D82A}">
                    <a16:rowId xmlns:a16="http://schemas.microsoft.com/office/drawing/2014/main" val="977528410"/>
                  </a:ext>
                </a:extLst>
              </a:tr>
              <a:tr h="618008">
                <a:tc>
                  <a:txBody>
                    <a:bodyPr/>
                    <a:lstStyle/>
                    <a:p>
                      <a:pPr algn="ctr"/>
                      <a:r>
                        <a:rPr lang="en-IN" b="1" dirty="0">
                          <a:solidFill>
                            <a:schemeClr val="tx1"/>
                          </a:solidFill>
                        </a:rPr>
                        <a:t>Ease of Use</a:t>
                      </a:r>
                    </a:p>
                  </a:txBody>
                  <a:tcPr/>
                </a:tc>
                <a:tc>
                  <a:txBody>
                    <a:bodyPr/>
                    <a:lstStyle/>
                    <a:p>
                      <a:pPr algn="ctr"/>
                      <a:r>
                        <a:rPr lang="en-IN" b="0" dirty="0">
                          <a:solidFill>
                            <a:schemeClr val="tx1"/>
                          </a:solidFill>
                        </a:rPr>
                        <a:t>Complex and cluttered </a:t>
                      </a:r>
                    </a:p>
                  </a:txBody>
                  <a:tcPr/>
                </a:tc>
                <a:tc>
                  <a:txBody>
                    <a:bodyPr/>
                    <a:lstStyle/>
                    <a:p>
                      <a:pPr algn="ctr"/>
                      <a:r>
                        <a:rPr lang="en-IN" b="0" dirty="0">
                          <a:solidFill>
                            <a:schemeClr val="tx1"/>
                          </a:solidFill>
                        </a:rPr>
                        <a:t>Simple and intuitive </a:t>
                      </a:r>
                    </a:p>
                  </a:txBody>
                  <a:tcPr/>
                </a:tc>
                <a:extLst>
                  <a:ext uri="{0D108BD9-81ED-4DB2-BD59-A6C34878D82A}">
                    <a16:rowId xmlns:a16="http://schemas.microsoft.com/office/drawing/2014/main" val="1679925927"/>
                  </a:ext>
                </a:extLst>
              </a:tr>
              <a:tr h="618008">
                <a:tc>
                  <a:txBody>
                    <a:bodyPr/>
                    <a:lstStyle/>
                    <a:p>
                      <a:r>
                        <a:rPr lang="en-IN" b="1" dirty="0">
                          <a:solidFill>
                            <a:schemeClr val="tx1"/>
                          </a:solidFill>
                        </a:rPr>
                        <a:t>Organization</a:t>
                      </a:r>
                    </a:p>
                  </a:txBody>
                  <a:tcPr/>
                </a:tc>
                <a:tc>
                  <a:txBody>
                    <a:bodyPr/>
                    <a:lstStyle/>
                    <a:p>
                      <a:pPr algn="ctr"/>
                      <a:r>
                        <a:rPr lang="en-IN" dirty="0">
                          <a:solidFill>
                            <a:schemeClr val="tx1"/>
                          </a:solidFill>
                        </a:rPr>
                        <a:t> Limited folders/tags </a:t>
                      </a:r>
                    </a:p>
                  </a:txBody>
                  <a:tcPr/>
                </a:tc>
                <a:tc>
                  <a:txBody>
                    <a:bodyPr/>
                    <a:lstStyle/>
                    <a:p>
                      <a:pPr algn="ctr"/>
                      <a:r>
                        <a:rPr lang="en-IN" dirty="0">
                          <a:solidFill>
                            <a:schemeClr val="tx1"/>
                          </a:solidFill>
                        </a:rPr>
                        <a:t> Folders, tags, categories</a:t>
                      </a:r>
                    </a:p>
                  </a:txBody>
                  <a:tcPr/>
                </a:tc>
                <a:extLst>
                  <a:ext uri="{0D108BD9-81ED-4DB2-BD59-A6C34878D82A}">
                    <a16:rowId xmlns:a16="http://schemas.microsoft.com/office/drawing/2014/main" val="7125898"/>
                  </a:ext>
                </a:extLst>
              </a:tr>
              <a:tr h="618008">
                <a:tc>
                  <a:txBody>
                    <a:bodyPr/>
                    <a:lstStyle/>
                    <a:p>
                      <a:pPr algn="ctr"/>
                      <a:r>
                        <a:rPr lang="en-IN" b="1" dirty="0">
                          <a:solidFill>
                            <a:schemeClr val="tx1"/>
                          </a:solidFill>
                        </a:rPr>
                        <a:t>Search Functionality</a:t>
                      </a:r>
                    </a:p>
                  </a:txBody>
                  <a:tcPr/>
                </a:tc>
                <a:tc>
                  <a:txBody>
                    <a:bodyPr/>
                    <a:lstStyle/>
                    <a:p>
                      <a:pPr algn="ctr"/>
                      <a:r>
                        <a:rPr lang="en-IN" dirty="0">
                          <a:solidFill>
                            <a:schemeClr val="tx1"/>
                          </a:solidFill>
                        </a:rPr>
                        <a:t>Basic or ineffective</a:t>
                      </a:r>
                    </a:p>
                  </a:txBody>
                  <a:tcPr/>
                </a:tc>
                <a:tc>
                  <a:txBody>
                    <a:bodyPr/>
                    <a:lstStyle/>
                    <a:p>
                      <a:pPr algn="ctr"/>
                      <a:r>
                        <a:rPr lang="en-IN" dirty="0">
                          <a:solidFill>
                            <a:schemeClr val="tx1"/>
                          </a:solidFill>
                        </a:rPr>
                        <a:t> Quick and efficient</a:t>
                      </a:r>
                    </a:p>
                  </a:txBody>
                  <a:tcPr/>
                </a:tc>
                <a:extLst>
                  <a:ext uri="{0D108BD9-81ED-4DB2-BD59-A6C34878D82A}">
                    <a16:rowId xmlns:a16="http://schemas.microsoft.com/office/drawing/2014/main" val="1853158363"/>
                  </a:ext>
                </a:extLst>
              </a:tr>
              <a:tr h="618008">
                <a:tc>
                  <a:txBody>
                    <a:bodyPr/>
                    <a:lstStyle/>
                    <a:p>
                      <a:pPr algn="ctr"/>
                      <a:r>
                        <a:rPr lang="en-IN" b="1" dirty="0">
                          <a:solidFill>
                            <a:schemeClr val="tx1"/>
                          </a:solidFill>
                        </a:rPr>
                        <a:t>Offline Access</a:t>
                      </a:r>
                    </a:p>
                  </a:txBody>
                  <a:tcPr/>
                </a:tc>
                <a:tc>
                  <a:txBody>
                    <a:bodyPr/>
                    <a:lstStyle/>
                    <a:p>
                      <a:pPr algn="ctr"/>
                      <a:r>
                        <a:rPr lang="en-IN" dirty="0">
                          <a:solidFill>
                            <a:schemeClr val="tx1"/>
                          </a:solidFill>
                        </a:rPr>
                        <a:t>Often unavailable </a:t>
                      </a:r>
                    </a:p>
                  </a:txBody>
                  <a:tcPr/>
                </a:tc>
                <a:tc>
                  <a:txBody>
                    <a:bodyPr/>
                    <a:lstStyle/>
                    <a:p>
                      <a:pPr algn="ctr"/>
                      <a:r>
                        <a:rPr lang="en-IN" dirty="0">
                          <a:solidFill>
                            <a:schemeClr val="tx1"/>
                          </a:solidFill>
                        </a:rPr>
                        <a:t> Essential for all users</a:t>
                      </a:r>
                    </a:p>
                  </a:txBody>
                  <a:tcPr/>
                </a:tc>
                <a:extLst>
                  <a:ext uri="{0D108BD9-81ED-4DB2-BD59-A6C34878D82A}">
                    <a16:rowId xmlns:a16="http://schemas.microsoft.com/office/drawing/2014/main" val="2667865877"/>
                  </a:ext>
                </a:extLst>
              </a:tr>
              <a:tr h="618008">
                <a:tc>
                  <a:txBody>
                    <a:bodyPr/>
                    <a:lstStyle/>
                    <a:p>
                      <a:pPr algn="ctr"/>
                      <a:r>
                        <a:rPr lang="en-IN" b="1" dirty="0">
                          <a:solidFill>
                            <a:schemeClr val="tx1"/>
                          </a:solidFill>
                        </a:rPr>
                        <a:t>Beginner-Friendly</a:t>
                      </a:r>
                    </a:p>
                  </a:txBody>
                  <a:tcPr/>
                </a:tc>
                <a:tc>
                  <a:txBody>
                    <a:bodyPr/>
                    <a:lstStyle/>
                    <a:p>
                      <a:pPr algn="ctr"/>
                      <a:r>
                        <a:rPr lang="en-IN" dirty="0">
                          <a:solidFill>
                            <a:schemeClr val="tx1"/>
                          </a:solidFill>
                        </a:rPr>
                        <a:t>Not always </a:t>
                      </a:r>
                    </a:p>
                  </a:txBody>
                  <a:tcPr/>
                </a:tc>
                <a:tc>
                  <a:txBody>
                    <a:bodyPr/>
                    <a:lstStyle/>
                    <a:p>
                      <a:pPr algn="ctr"/>
                      <a:r>
                        <a:rPr lang="en-IN" dirty="0">
                          <a:solidFill>
                            <a:schemeClr val="tx1"/>
                          </a:solidFill>
                        </a:rPr>
                        <a:t>Must be beginner-friendly</a:t>
                      </a:r>
                    </a:p>
                  </a:txBody>
                  <a:tcPr/>
                </a:tc>
                <a:extLst>
                  <a:ext uri="{0D108BD9-81ED-4DB2-BD59-A6C34878D82A}">
                    <a16:rowId xmlns:a16="http://schemas.microsoft.com/office/drawing/2014/main" val="2693019134"/>
                  </a:ext>
                </a:extLst>
              </a:tr>
              <a:tr h="618008">
                <a:tc>
                  <a:txBody>
                    <a:bodyPr/>
                    <a:lstStyle/>
                    <a:p>
                      <a:pPr algn="ctr"/>
                      <a:r>
                        <a:rPr lang="en-IN" b="1" dirty="0">
                          <a:solidFill>
                            <a:schemeClr val="tx1"/>
                          </a:solidFill>
                        </a:rPr>
                        <a:t>Dark Mode</a:t>
                      </a:r>
                    </a:p>
                  </a:txBody>
                  <a:tcPr/>
                </a:tc>
                <a:tc>
                  <a:txBody>
                    <a:bodyPr/>
                    <a:lstStyle/>
                    <a:p>
                      <a:pPr algn="ctr"/>
                      <a:r>
                        <a:rPr lang="en-IN" dirty="0">
                          <a:solidFill>
                            <a:schemeClr val="tx1"/>
                          </a:solidFill>
                        </a:rPr>
                        <a:t> Optional in some apps </a:t>
                      </a:r>
                    </a:p>
                  </a:txBody>
                  <a:tcPr/>
                </a:tc>
                <a:tc>
                  <a:txBody>
                    <a:bodyPr/>
                    <a:lstStyle/>
                    <a:p>
                      <a:pPr algn="ctr"/>
                      <a:r>
                        <a:rPr lang="en-IN" dirty="0">
                          <a:solidFill>
                            <a:schemeClr val="tx1"/>
                          </a:solidFill>
                        </a:rPr>
                        <a:t>Highly desired feature </a:t>
                      </a:r>
                    </a:p>
                  </a:txBody>
                  <a:tcPr/>
                </a:tc>
                <a:extLst>
                  <a:ext uri="{0D108BD9-81ED-4DB2-BD59-A6C34878D82A}">
                    <a16:rowId xmlns:a16="http://schemas.microsoft.com/office/drawing/2014/main" val="3778904648"/>
                  </a:ext>
                </a:extLst>
              </a:tr>
            </a:tbl>
          </a:graphicData>
        </a:graphic>
      </p:graphicFrame>
      <p:cxnSp>
        <p:nvCxnSpPr>
          <p:cNvPr id="6" name="Straight Connector 5">
            <a:extLst>
              <a:ext uri="{FF2B5EF4-FFF2-40B4-BE49-F238E27FC236}">
                <a16:creationId xmlns:a16="http://schemas.microsoft.com/office/drawing/2014/main" id="{4718F3ED-6EAB-9675-923F-8B4432C27B20}"/>
              </a:ext>
            </a:extLst>
          </p:cNvPr>
          <p:cNvCxnSpPr>
            <a:cxnSpLocks/>
          </p:cNvCxnSpPr>
          <p:nvPr/>
        </p:nvCxnSpPr>
        <p:spPr>
          <a:xfrm>
            <a:off x="204032" y="737936"/>
            <a:ext cx="3555584"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43063FF2-ED6B-70FB-D76D-D7BEB7F9D98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EE22D6FA-3E57-13C4-5C7D-BCACBA3FB736}"/>
              </a:ext>
            </a:extLst>
          </p:cNvPr>
          <p:cNvSpPr txBox="1"/>
          <p:nvPr/>
        </p:nvSpPr>
        <p:spPr>
          <a:xfrm>
            <a:off x="-14922" y="660525"/>
            <a:ext cx="4997119" cy="4431983"/>
          </a:xfrm>
          <a:prstGeom prst="rect">
            <a:avLst/>
          </a:prstGeom>
          <a:noFill/>
        </p:spPr>
        <p:txBody>
          <a:bodyPr wrap="square" rtlCol="0">
            <a:spAutoFit/>
          </a:bodyPr>
          <a:lstStyle/>
          <a:p>
            <a:pPr marL="285750" indent="-285750" algn="l">
              <a:spcAft>
                <a:spcPts val="300"/>
              </a:spcAft>
              <a:buClr>
                <a:schemeClr val="accent2"/>
              </a:buClr>
              <a:buFont typeface="Wingdings" panose="05000000000000000000" pitchFamily="2" charset="2"/>
              <a:buChar char="Ø"/>
            </a:pPr>
            <a:r>
              <a:rPr lang="en-US" b="1" i="0" dirty="0">
                <a:solidFill>
                  <a:schemeClr val="accent2"/>
                </a:solidFill>
                <a:effectLst/>
                <a:latin typeface="Inter"/>
              </a:rPr>
              <a:t>Core Idea</a:t>
            </a:r>
            <a:r>
              <a:rPr lang="en-US" b="0" i="0" dirty="0">
                <a:solidFill>
                  <a:schemeClr val="accent2"/>
                </a:solidFill>
                <a:effectLst/>
                <a:latin typeface="Inter"/>
              </a:rPr>
              <a:t>:</a:t>
            </a:r>
          </a:p>
          <a:p>
            <a:pPr marL="742950" lvl="1" indent="-285750" algn="l">
              <a:spcBef>
                <a:spcPts val="300"/>
              </a:spcBef>
              <a:buClr>
                <a:schemeClr val="accent2"/>
              </a:buClr>
              <a:buFont typeface="Wingdings" panose="05000000000000000000" pitchFamily="2" charset="2"/>
              <a:buChar char="§"/>
            </a:pPr>
            <a:r>
              <a:rPr lang="en-US" b="0" i="0" dirty="0">
                <a:solidFill>
                  <a:srgbClr val="F8FAFF"/>
                </a:solidFill>
                <a:effectLst/>
                <a:latin typeface="Inter"/>
              </a:rPr>
              <a:t>A </a:t>
            </a:r>
            <a:r>
              <a:rPr lang="en-US" b="1" i="0" dirty="0">
                <a:solidFill>
                  <a:srgbClr val="F8FAFF"/>
                </a:solidFill>
                <a:effectLst/>
                <a:latin typeface="Inter"/>
              </a:rPr>
              <a:t>minimalist, user-friendly note-taking app</a:t>
            </a:r>
            <a:r>
              <a:rPr lang="en-US" b="0" i="0" dirty="0">
                <a:solidFill>
                  <a:srgbClr val="F8FAFF"/>
                </a:solidFill>
                <a:effectLst/>
                <a:latin typeface="Inter"/>
              </a:rPr>
              <a:t> designed for simplicity and efficiency.</a:t>
            </a:r>
          </a:p>
          <a:p>
            <a:pPr marL="285750" indent="-285750" algn="l">
              <a:spcBef>
                <a:spcPts val="300"/>
              </a:spcBef>
              <a:spcAft>
                <a:spcPts val="300"/>
              </a:spcAft>
              <a:buClr>
                <a:schemeClr val="accent2"/>
              </a:buClr>
              <a:buFont typeface="Wingdings" panose="05000000000000000000" pitchFamily="2" charset="2"/>
              <a:buChar char="Ø"/>
            </a:pPr>
            <a:r>
              <a:rPr lang="en-US" b="1" i="0" dirty="0">
                <a:solidFill>
                  <a:srgbClr val="F8FAFF"/>
                </a:solidFill>
                <a:effectLst/>
                <a:latin typeface="Inter"/>
              </a:rPr>
              <a:t>Key Features</a:t>
            </a:r>
            <a:r>
              <a:rPr lang="en-US" b="0" i="0" dirty="0">
                <a:solidFill>
                  <a:srgbClr val="F8FAFF"/>
                </a:solidFill>
                <a:effectLst/>
                <a:latin typeface="Inter"/>
              </a:rPr>
              <a:t>:</a:t>
            </a:r>
          </a:p>
          <a:p>
            <a:pPr marL="742950" lvl="1" indent="-285750" algn="l">
              <a:spcBef>
                <a:spcPts val="300"/>
              </a:spcBef>
              <a:buClr>
                <a:schemeClr val="accent2"/>
              </a:buClr>
              <a:buFont typeface="Wingdings" panose="05000000000000000000" pitchFamily="2" charset="2"/>
              <a:buChar char="§"/>
            </a:pPr>
            <a:r>
              <a:rPr lang="en-US" b="1" i="0" dirty="0">
                <a:solidFill>
                  <a:schemeClr val="accent3"/>
                </a:solidFill>
                <a:effectLst/>
                <a:latin typeface="Inter"/>
              </a:rPr>
              <a:t>Simple UI: </a:t>
            </a:r>
            <a:r>
              <a:rPr lang="en-US" i="0" dirty="0">
                <a:solidFill>
                  <a:schemeClr val="accent3"/>
                </a:solidFill>
                <a:effectLst/>
                <a:latin typeface="Inter"/>
              </a:rPr>
              <a:t>Minimalistic design for distraction-free writing. </a:t>
            </a:r>
          </a:p>
          <a:p>
            <a:pPr marL="742950" lvl="1" indent="-285750" algn="l">
              <a:spcBef>
                <a:spcPts val="300"/>
              </a:spcBef>
              <a:buClr>
                <a:schemeClr val="accent2"/>
              </a:buClr>
              <a:buFont typeface="Wingdings" panose="05000000000000000000" pitchFamily="2" charset="2"/>
              <a:buChar char="§"/>
            </a:pPr>
            <a:r>
              <a:rPr lang="en-US" b="1" i="0" dirty="0">
                <a:solidFill>
                  <a:schemeClr val="accent3"/>
                </a:solidFill>
                <a:effectLst/>
                <a:latin typeface="Inter"/>
              </a:rPr>
              <a:t>Quick Note Creation: </a:t>
            </a:r>
            <a:r>
              <a:rPr lang="en-US" i="0" dirty="0">
                <a:solidFill>
                  <a:schemeClr val="accent3"/>
                </a:solidFill>
                <a:effectLst/>
                <a:latin typeface="Inter"/>
              </a:rPr>
              <a:t>Users can instantly create, edit, and auto-save notes. </a:t>
            </a:r>
          </a:p>
          <a:p>
            <a:pPr marL="742950" lvl="1" indent="-285750" algn="l">
              <a:spcBef>
                <a:spcPts val="300"/>
              </a:spcBef>
              <a:buClr>
                <a:schemeClr val="accent2"/>
              </a:buClr>
              <a:buFont typeface="Wingdings" panose="05000000000000000000" pitchFamily="2" charset="2"/>
              <a:buChar char="§"/>
            </a:pPr>
            <a:r>
              <a:rPr lang="en-US" b="1" i="0" dirty="0">
                <a:solidFill>
                  <a:schemeClr val="accent3"/>
                </a:solidFill>
                <a:effectLst/>
                <a:latin typeface="Inter"/>
              </a:rPr>
              <a:t>Organized Storage</a:t>
            </a:r>
            <a:r>
              <a:rPr lang="en-US" i="0" dirty="0">
                <a:solidFill>
                  <a:schemeClr val="accent3"/>
                </a:solidFill>
                <a:effectLst/>
                <a:latin typeface="Inter"/>
              </a:rPr>
              <a:t>: Notes can be categorized into folders, tags, or color-coded categories</a:t>
            </a:r>
            <a:r>
              <a:rPr lang="en-US" b="1" i="0" dirty="0">
                <a:solidFill>
                  <a:schemeClr val="accent3"/>
                </a:solidFill>
                <a:effectLst/>
                <a:latin typeface="Inter"/>
              </a:rPr>
              <a:t>. </a:t>
            </a:r>
          </a:p>
          <a:p>
            <a:pPr marL="742950" lvl="1" indent="-285750" algn="l">
              <a:spcBef>
                <a:spcPts val="300"/>
              </a:spcBef>
              <a:buClr>
                <a:schemeClr val="accent2"/>
              </a:buClr>
              <a:buFont typeface="Wingdings" panose="05000000000000000000" pitchFamily="2" charset="2"/>
              <a:buChar char="§"/>
            </a:pPr>
            <a:r>
              <a:rPr lang="en-US" b="1" i="0" dirty="0">
                <a:solidFill>
                  <a:schemeClr val="accent3"/>
                </a:solidFill>
                <a:effectLst/>
                <a:latin typeface="Inter"/>
              </a:rPr>
              <a:t>Search Functionality</a:t>
            </a:r>
            <a:r>
              <a:rPr lang="en-US" i="0" dirty="0">
                <a:solidFill>
                  <a:schemeClr val="accent3"/>
                </a:solidFill>
                <a:effectLst/>
                <a:latin typeface="Inter"/>
              </a:rPr>
              <a:t>: Easy retrieval of notes based on keywords or tags. </a:t>
            </a:r>
          </a:p>
          <a:p>
            <a:pPr marL="742950" lvl="1" indent="-285750" algn="l">
              <a:spcBef>
                <a:spcPts val="300"/>
              </a:spcBef>
              <a:buClr>
                <a:schemeClr val="accent2"/>
              </a:buClr>
              <a:buFont typeface="Wingdings" panose="05000000000000000000" pitchFamily="2" charset="2"/>
              <a:buChar char="§"/>
            </a:pPr>
            <a:r>
              <a:rPr lang="en-US" b="1" i="0" dirty="0">
                <a:solidFill>
                  <a:schemeClr val="accent3"/>
                </a:solidFill>
                <a:effectLst/>
                <a:latin typeface="Inter"/>
              </a:rPr>
              <a:t>Sync &amp; Backup</a:t>
            </a:r>
            <a:r>
              <a:rPr lang="en-US" i="0" dirty="0">
                <a:solidFill>
                  <a:schemeClr val="accent3"/>
                </a:solidFill>
                <a:effectLst/>
                <a:latin typeface="Inter"/>
              </a:rPr>
              <a:t>: Uses Fire-store database to store and sync notes across devices. </a:t>
            </a:r>
          </a:p>
          <a:p>
            <a:pPr marL="742950" lvl="1" indent="-285750" algn="l">
              <a:spcBef>
                <a:spcPts val="300"/>
              </a:spcBef>
              <a:buClr>
                <a:schemeClr val="accent2"/>
              </a:buClr>
              <a:buFont typeface="Wingdings" panose="05000000000000000000" pitchFamily="2" charset="2"/>
              <a:buChar char="§"/>
            </a:pPr>
            <a:r>
              <a:rPr lang="en-US" b="1" i="0" dirty="0">
                <a:solidFill>
                  <a:schemeClr val="accent3"/>
                </a:solidFill>
                <a:effectLst/>
                <a:latin typeface="Inter"/>
              </a:rPr>
              <a:t>Dark Mode</a:t>
            </a:r>
            <a:r>
              <a:rPr lang="en-US" b="0" i="0" dirty="0">
                <a:solidFill>
                  <a:schemeClr val="accent3"/>
                </a:solidFill>
                <a:effectLst/>
                <a:latin typeface="Inter"/>
              </a:rPr>
              <a:t>: Reduce eye strain with a sleek dark theme.</a:t>
            </a:r>
          </a:p>
          <a:p>
            <a:pPr marL="285750" indent="-285750" algn="l">
              <a:spcBef>
                <a:spcPts val="300"/>
              </a:spcBef>
              <a:spcAft>
                <a:spcPts val="300"/>
              </a:spcAft>
              <a:buClr>
                <a:schemeClr val="accent2"/>
              </a:buClr>
              <a:buFont typeface="Wingdings" panose="05000000000000000000" pitchFamily="2" charset="2"/>
              <a:buChar char="Ø"/>
            </a:pPr>
            <a:r>
              <a:rPr lang="en-US" b="1" i="0" dirty="0">
                <a:solidFill>
                  <a:srgbClr val="F8FAFF"/>
                </a:solidFill>
                <a:effectLst/>
                <a:latin typeface="Inter"/>
              </a:rPr>
              <a:t>Unique Selling Point (USP)</a:t>
            </a:r>
            <a:r>
              <a:rPr lang="en-US" b="0" i="0" dirty="0">
                <a:solidFill>
                  <a:srgbClr val="F8FAFF"/>
                </a:solidFill>
                <a:effectLst/>
                <a:latin typeface="Inter"/>
              </a:rPr>
              <a:t>:</a:t>
            </a:r>
          </a:p>
          <a:p>
            <a:pPr marL="742950" lvl="1" indent="-285750" algn="l">
              <a:spcBef>
                <a:spcPts val="300"/>
              </a:spcBef>
              <a:buClr>
                <a:schemeClr val="accent2"/>
              </a:buClr>
              <a:buFont typeface="Arial" panose="020B0604020202020204" pitchFamily="34" charset="0"/>
              <a:buChar char="•"/>
            </a:pPr>
            <a:r>
              <a:rPr lang="en-US" b="0" i="0" dirty="0">
                <a:solidFill>
                  <a:srgbClr val="F8FAFF"/>
                </a:solidFill>
                <a:effectLst/>
                <a:latin typeface="Inter"/>
              </a:rPr>
              <a:t>Combines </a:t>
            </a:r>
            <a:r>
              <a:rPr lang="en-US" b="1" i="0" dirty="0">
                <a:solidFill>
                  <a:srgbClr val="F8FAFF"/>
                </a:solidFill>
                <a:effectLst/>
                <a:latin typeface="Inter"/>
              </a:rPr>
              <a:t>simplicity</a:t>
            </a:r>
            <a:r>
              <a:rPr lang="en-US" b="0" i="0" dirty="0">
                <a:solidFill>
                  <a:srgbClr val="F8FAFF"/>
                </a:solidFill>
                <a:effectLst/>
                <a:latin typeface="Inter"/>
              </a:rPr>
              <a:t> with </a:t>
            </a:r>
            <a:r>
              <a:rPr lang="en-US" b="1" i="0" dirty="0">
                <a:solidFill>
                  <a:srgbClr val="F8FAFF"/>
                </a:solidFill>
                <a:effectLst/>
                <a:latin typeface="Inter"/>
              </a:rPr>
              <a:t>powerful organization tools</a:t>
            </a:r>
            <a:r>
              <a:rPr lang="en-US" b="0" i="0" dirty="0">
                <a:solidFill>
                  <a:srgbClr val="F8FAFF"/>
                </a:solidFill>
                <a:effectLst/>
                <a:latin typeface="Inter"/>
              </a:rPr>
              <a:t>, making it ideal for both beginners and advanced users.</a:t>
            </a:r>
          </a:p>
        </p:txBody>
      </p:sp>
      <p:sp>
        <p:nvSpPr>
          <p:cNvPr id="29" name="TextBox 28">
            <a:extLst>
              <a:ext uri="{FF2B5EF4-FFF2-40B4-BE49-F238E27FC236}">
                <a16:creationId xmlns:a16="http://schemas.microsoft.com/office/drawing/2014/main" id="{B7F0B139-78E7-4CA5-215E-028EF0FDE479}"/>
              </a:ext>
            </a:extLst>
          </p:cNvPr>
          <p:cNvSpPr txBox="1"/>
          <p:nvPr/>
        </p:nvSpPr>
        <p:spPr>
          <a:xfrm>
            <a:off x="240631" y="31141"/>
            <a:ext cx="4644189" cy="461665"/>
          </a:xfrm>
          <a:prstGeom prst="rect">
            <a:avLst/>
          </a:prstGeom>
          <a:noFill/>
        </p:spPr>
        <p:txBody>
          <a:bodyPr wrap="square" rtlCol="0">
            <a:spAutoFit/>
          </a:bodyPr>
          <a:lstStyle/>
          <a:p>
            <a:pPr algn="ctr"/>
            <a:r>
              <a:rPr lang="en-IN" sz="2400" b="1" dirty="0">
                <a:solidFill>
                  <a:schemeClr val="accent2"/>
                </a:solidFill>
              </a:rPr>
              <a:t>Proposed Solution</a:t>
            </a:r>
          </a:p>
        </p:txBody>
      </p:sp>
      <p:grpSp>
        <p:nvGrpSpPr>
          <p:cNvPr id="30" name="Google Shape;1224;p48">
            <a:extLst>
              <a:ext uri="{FF2B5EF4-FFF2-40B4-BE49-F238E27FC236}">
                <a16:creationId xmlns:a16="http://schemas.microsoft.com/office/drawing/2014/main" id="{F024BC56-10A5-5946-8262-6E8069C46AB2}"/>
              </a:ext>
            </a:extLst>
          </p:cNvPr>
          <p:cNvGrpSpPr/>
          <p:nvPr/>
        </p:nvGrpSpPr>
        <p:grpSpPr>
          <a:xfrm>
            <a:off x="5116922" y="1077186"/>
            <a:ext cx="1537025" cy="2632741"/>
            <a:chOff x="6268226" y="3193806"/>
            <a:chExt cx="571895" cy="979588"/>
          </a:xfrm>
        </p:grpSpPr>
        <p:sp>
          <p:nvSpPr>
            <p:cNvPr id="31" name="Google Shape;1225;p48">
              <a:extLst>
                <a:ext uri="{FF2B5EF4-FFF2-40B4-BE49-F238E27FC236}">
                  <a16:creationId xmlns:a16="http://schemas.microsoft.com/office/drawing/2014/main" id="{78270D0C-7F6A-FF91-4B3A-DA1186B78E94}"/>
                </a:ext>
              </a:extLst>
            </p:cNvPr>
            <p:cNvSpPr/>
            <p:nvPr/>
          </p:nvSpPr>
          <p:spPr>
            <a:xfrm>
              <a:off x="6268226" y="3193806"/>
              <a:ext cx="571895" cy="979588"/>
            </a:xfrm>
            <a:custGeom>
              <a:avLst/>
              <a:gdLst/>
              <a:ahLst/>
              <a:cxnLst/>
              <a:rect l="l" t="t" r="r" b="b"/>
              <a:pathLst>
                <a:path w="33770" h="57844" extrusionOk="0">
                  <a:moveTo>
                    <a:pt x="1459" y="1"/>
                  </a:moveTo>
                  <a:cubicBezTo>
                    <a:pt x="638" y="1"/>
                    <a:pt x="0" y="670"/>
                    <a:pt x="0" y="1490"/>
                  </a:cubicBezTo>
                  <a:lnTo>
                    <a:pt x="0" y="56354"/>
                  </a:lnTo>
                  <a:cubicBezTo>
                    <a:pt x="0" y="57145"/>
                    <a:pt x="638" y="57844"/>
                    <a:pt x="1459" y="57844"/>
                  </a:cubicBezTo>
                  <a:lnTo>
                    <a:pt x="32341" y="57844"/>
                  </a:lnTo>
                  <a:cubicBezTo>
                    <a:pt x="33131" y="57844"/>
                    <a:pt x="33770" y="57205"/>
                    <a:pt x="33770" y="56354"/>
                  </a:cubicBezTo>
                  <a:lnTo>
                    <a:pt x="33739" y="56354"/>
                  </a:lnTo>
                  <a:lnTo>
                    <a:pt x="33739" y="1490"/>
                  </a:lnTo>
                  <a:cubicBezTo>
                    <a:pt x="33739" y="700"/>
                    <a:pt x="33101" y="1"/>
                    <a:pt x="32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26;p48">
              <a:extLst>
                <a:ext uri="{FF2B5EF4-FFF2-40B4-BE49-F238E27FC236}">
                  <a16:creationId xmlns:a16="http://schemas.microsoft.com/office/drawing/2014/main" id="{D9002445-889B-5BE1-30D4-25BE0C74867D}"/>
                </a:ext>
              </a:extLst>
            </p:cNvPr>
            <p:cNvSpPr/>
            <p:nvPr/>
          </p:nvSpPr>
          <p:spPr>
            <a:xfrm>
              <a:off x="6482373" y="4124053"/>
              <a:ext cx="143118" cy="26791"/>
            </a:xfrm>
            <a:custGeom>
              <a:avLst/>
              <a:gdLst/>
              <a:ahLst/>
              <a:cxnLst/>
              <a:rect l="l" t="t" r="r" b="b"/>
              <a:pathLst>
                <a:path w="8451" h="1582" extrusionOk="0">
                  <a:moveTo>
                    <a:pt x="609" y="1"/>
                  </a:moveTo>
                  <a:cubicBezTo>
                    <a:pt x="274" y="1"/>
                    <a:pt x="1" y="335"/>
                    <a:pt x="1" y="791"/>
                  </a:cubicBezTo>
                  <a:cubicBezTo>
                    <a:pt x="1" y="1186"/>
                    <a:pt x="274" y="1581"/>
                    <a:pt x="609" y="1581"/>
                  </a:cubicBezTo>
                  <a:lnTo>
                    <a:pt x="7843" y="1581"/>
                  </a:lnTo>
                  <a:cubicBezTo>
                    <a:pt x="8177" y="1581"/>
                    <a:pt x="8451" y="1247"/>
                    <a:pt x="8451" y="791"/>
                  </a:cubicBezTo>
                  <a:cubicBezTo>
                    <a:pt x="8451" y="335"/>
                    <a:pt x="8177"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32;p48">
              <a:extLst>
                <a:ext uri="{FF2B5EF4-FFF2-40B4-BE49-F238E27FC236}">
                  <a16:creationId xmlns:a16="http://schemas.microsoft.com/office/drawing/2014/main" id="{3B512F8E-EF97-3242-CA45-EA2EB7A2D561}"/>
                </a:ext>
              </a:extLst>
            </p:cNvPr>
            <p:cNvSpPr/>
            <p:nvPr/>
          </p:nvSpPr>
          <p:spPr>
            <a:xfrm>
              <a:off x="6588939" y="4010797"/>
              <a:ext cx="52515" cy="52532"/>
            </a:xfrm>
            <a:custGeom>
              <a:avLst/>
              <a:gdLst/>
              <a:ahLst/>
              <a:cxnLst/>
              <a:rect l="l" t="t" r="r" b="b"/>
              <a:pathLst>
                <a:path w="3101" h="3102" extrusionOk="0">
                  <a:moveTo>
                    <a:pt x="1551" y="92"/>
                  </a:moveTo>
                  <a:cubicBezTo>
                    <a:pt x="2341" y="92"/>
                    <a:pt x="2949" y="761"/>
                    <a:pt x="2979" y="1551"/>
                  </a:cubicBezTo>
                  <a:cubicBezTo>
                    <a:pt x="2979" y="2341"/>
                    <a:pt x="2341" y="2979"/>
                    <a:pt x="1551" y="2979"/>
                  </a:cubicBezTo>
                  <a:cubicBezTo>
                    <a:pt x="761" y="2979"/>
                    <a:pt x="92" y="2341"/>
                    <a:pt x="92" y="1551"/>
                  </a:cubicBezTo>
                  <a:cubicBezTo>
                    <a:pt x="92" y="761"/>
                    <a:pt x="761" y="92"/>
                    <a:pt x="1551" y="92"/>
                  </a:cubicBezTo>
                  <a:close/>
                  <a:moveTo>
                    <a:pt x="1551" y="1"/>
                  </a:moveTo>
                  <a:cubicBezTo>
                    <a:pt x="669" y="1"/>
                    <a:pt x="1" y="669"/>
                    <a:pt x="1" y="1551"/>
                  </a:cubicBezTo>
                  <a:cubicBezTo>
                    <a:pt x="1" y="2432"/>
                    <a:pt x="669" y="3101"/>
                    <a:pt x="1551" y="3101"/>
                  </a:cubicBezTo>
                  <a:cubicBezTo>
                    <a:pt x="2371" y="3101"/>
                    <a:pt x="3101" y="2372"/>
                    <a:pt x="3101" y="1551"/>
                  </a:cubicBezTo>
                  <a:cubicBezTo>
                    <a:pt x="3101" y="669"/>
                    <a:pt x="2432"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3;p48">
              <a:extLst>
                <a:ext uri="{FF2B5EF4-FFF2-40B4-BE49-F238E27FC236}">
                  <a16:creationId xmlns:a16="http://schemas.microsoft.com/office/drawing/2014/main" id="{09ADF783-BB10-778E-5FDB-F9D77A93F69F}"/>
                </a:ext>
              </a:extLst>
            </p:cNvPr>
            <p:cNvSpPr/>
            <p:nvPr/>
          </p:nvSpPr>
          <p:spPr>
            <a:xfrm>
              <a:off x="6710950" y="4010797"/>
              <a:ext cx="53040" cy="52532"/>
            </a:xfrm>
            <a:custGeom>
              <a:avLst/>
              <a:gdLst/>
              <a:ahLst/>
              <a:cxnLst/>
              <a:rect l="l" t="t" r="r" b="b"/>
              <a:pathLst>
                <a:path w="3132" h="3102" extrusionOk="0">
                  <a:moveTo>
                    <a:pt x="1551" y="92"/>
                  </a:moveTo>
                  <a:cubicBezTo>
                    <a:pt x="2310" y="92"/>
                    <a:pt x="2979" y="761"/>
                    <a:pt x="3010" y="1551"/>
                  </a:cubicBezTo>
                  <a:cubicBezTo>
                    <a:pt x="3010" y="2341"/>
                    <a:pt x="2341" y="2979"/>
                    <a:pt x="1551" y="2979"/>
                  </a:cubicBezTo>
                  <a:cubicBezTo>
                    <a:pt x="760" y="2979"/>
                    <a:pt x="122" y="2341"/>
                    <a:pt x="122" y="1551"/>
                  </a:cubicBezTo>
                  <a:cubicBezTo>
                    <a:pt x="122" y="761"/>
                    <a:pt x="760" y="92"/>
                    <a:pt x="1551" y="92"/>
                  </a:cubicBezTo>
                  <a:close/>
                  <a:moveTo>
                    <a:pt x="1551" y="1"/>
                  </a:moveTo>
                  <a:cubicBezTo>
                    <a:pt x="669" y="1"/>
                    <a:pt x="0" y="669"/>
                    <a:pt x="0" y="1551"/>
                  </a:cubicBezTo>
                  <a:cubicBezTo>
                    <a:pt x="0" y="2432"/>
                    <a:pt x="700" y="3101"/>
                    <a:pt x="1551" y="3101"/>
                  </a:cubicBezTo>
                  <a:cubicBezTo>
                    <a:pt x="2402" y="3101"/>
                    <a:pt x="3131" y="2372"/>
                    <a:pt x="3131" y="1551"/>
                  </a:cubicBezTo>
                  <a:cubicBezTo>
                    <a:pt x="3131" y="669"/>
                    <a:pt x="2432"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4;p48">
              <a:extLst>
                <a:ext uri="{FF2B5EF4-FFF2-40B4-BE49-F238E27FC236}">
                  <a16:creationId xmlns:a16="http://schemas.microsoft.com/office/drawing/2014/main" id="{0A629702-23A4-C293-37B3-771E08E13AA0}"/>
                </a:ext>
              </a:extLst>
            </p:cNvPr>
            <p:cNvSpPr/>
            <p:nvPr/>
          </p:nvSpPr>
          <p:spPr>
            <a:xfrm>
              <a:off x="6344407" y="4010797"/>
              <a:ext cx="52515" cy="52532"/>
            </a:xfrm>
            <a:custGeom>
              <a:avLst/>
              <a:gdLst/>
              <a:ahLst/>
              <a:cxnLst/>
              <a:rect l="l" t="t" r="r" b="b"/>
              <a:pathLst>
                <a:path w="3101" h="3102" extrusionOk="0">
                  <a:moveTo>
                    <a:pt x="1551" y="92"/>
                  </a:moveTo>
                  <a:cubicBezTo>
                    <a:pt x="2341" y="92"/>
                    <a:pt x="2979" y="761"/>
                    <a:pt x="2979" y="1551"/>
                  </a:cubicBezTo>
                  <a:cubicBezTo>
                    <a:pt x="2979" y="2341"/>
                    <a:pt x="2341" y="2979"/>
                    <a:pt x="1551" y="2979"/>
                  </a:cubicBezTo>
                  <a:cubicBezTo>
                    <a:pt x="761" y="2979"/>
                    <a:pt x="92" y="2341"/>
                    <a:pt x="92" y="1551"/>
                  </a:cubicBezTo>
                  <a:cubicBezTo>
                    <a:pt x="92" y="761"/>
                    <a:pt x="761" y="92"/>
                    <a:pt x="1551" y="92"/>
                  </a:cubicBezTo>
                  <a:close/>
                  <a:moveTo>
                    <a:pt x="1551" y="1"/>
                  </a:moveTo>
                  <a:cubicBezTo>
                    <a:pt x="669" y="1"/>
                    <a:pt x="1" y="669"/>
                    <a:pt x="1" y="1551"/>
                  </a:cubicBezTo>
                  <a:cubicBezTo>
                    <a:pt x="1" y="2432"/>
                    <a:pt x="669" y="3101"/>
                    <a:pt x="1551" y="3101"/>
                  </a:cubicBezTo>
                  <a:cubicBezTo>
                    <a:pt x="2432" y="3101"/>
                    <a:pt x="3101" y="2372"/>
                    <a:pt x="3101" y="1551"/>
                  </a:cubicBezTo>
                  <a:cubicBezTo>
                    <a:pt x="3101" y="669"/>
                    <a:pt x="2432"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5;p48">
              <a:extLst>
                <a:ext uri="{FF2B5EF4-FFF2-40B4-BE49-F238E27FC236}">
                  <a16:creationId xmlns:a16="http://schemas.microsoft.com/office/drawing/2014/main" id="{E93067B4-2981-0039-1538-E3E06672AA95}"/>
                </a:ext>
              </a:extLst>
            </p:cNvPr>
            <p:cNvSpPr/>
            <p:nvPr/>
          </p:nvSpPr>
          <p:spPr>
            <a:xfrm>
              <a:off x="6466419" y="4010797"/>
              <a:ext cx="53040" cy="52532"/>
            </a:xfrm>
            <a:custGeom>
              <a:avLst/>
              <a:gdLst/>
              <a:ahLst/>
              <a:cxnLst/>
              <a:rect l="l" t="t" r="r" b="b"/>
              <a:pathLst>
                <a:path w="3132" h="3102" extrusionOk="0">
                  <a:moveTo>
                    <a:pt x="1551" y="92"/>
                  </a:moveTo>
                  <a:cubicBezTo>
                    <a:pt x="2371" y="92"/>
                    <a:pt x="3010" y="761"/>
                    <a:pt x="3010" y="1551"/>
                  </a:cubicBezTo>
                  <a:cubicBezTo>
                    <a:pt x="3010" y="2341"/>
                    <a:pt x="2341" y="2979"/>
                    <a:pt x="1551" y="2979"/>
                  </a:cubicBezTo>
                  <a:cubicBezTo>
                    <a:pt x="760" y="2979"/>
                    <a:pt x="122" y="2341"/>
                    <a:pt x="122" y="1551"/>
                  </a:cubicBezTo>
                  <a:cubicBezTo>
                    <a:pt x="122" y="761"/>
                    <a:pt x="760" y="92"/>
                    <a:pt x="1551" y="92"/>
                  </a:cubicBezTo>
                  <a:close/>
                  <a:moveTo>
                    <a:pt x="1551" y="1"/>
                  </a:moveTo>
                  <a:cubicBezTo>
                    <a:pt x="669" y="1"/>
                    <a:pt x="0" y="669"/>
                    <a:pt x="0" y="1551"/>
                  </a:cubicBezTo>
                  <a:cubicBezTo>
                    <a:pt x="0" y="2432"/>
                    <a:pt x="700" y="3101"/>
                    <a:pt x="1551" y="3101"/>
                  </a:cubicBezTo>
                  <a:cubicBezTo>
                    <a:pt x="2402" y="3101"/>
                    <a:pt x="3131" y="2372"/>
                    <a:pt x="3131" y="1551"/>
                  </a:cubicBezTo>
                  <a:cubicBezTo>
                    <a:pt x="3131" y="669"/>
                    <a:pt x="2432"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43;p48">
              <a:extLst>
                <a:ext uri="{FF2B5EF4-FFF2-40B4-BE49-F238E27FC236}">
                  <a16:creationId xmlns:a16="http://schemas.microsoft.com/office/drawing/2014/main" id="{A09EB6B4-8F54-82CA-AB22-13C6A0E86C06}"/>
                </a:ext>
              </a:extLst>
            </p:cNvPr>
            <p:cNvSpPr/>
            <p:nvPr/>
          </p:nvSpPr>
          <p:spPr>
            <a:xfrm>
              <a:off x="6553930" y="3394591"/>
              <a:ext cx="100391" cy="142593"/>
            </a:xfrm>
            <a:custGeom>
              <a:avLst/>
              <a:gdLst/>
              <a:ahLst/>
              <a:cxnLst/>
              <a:rect l="l" t="t" r="r" b="b"/>
              <a:pathLst>
                <a:path w="5928" h="8420" extrusionOk="0">
                  <a:moveTo>
                    <a:pt x="1" y="0"/>
                  </a:moveTo>
                  <a:lnTo>
                    <a:pt x="1" y="8420"/>
                  </a:lnTo>
                  <a:lnTo>
                    <a:pt x="5928" y="2493"/>
                  </a:lnTo>
                  <a:cubicBezTo>
                    <a:pt x="4408" y="973"/>
                    <a:pt x="231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48;p48">
              <a:extLst>
                <a:ext uri="{FF2B5EF4-FFF2-40B4-BE49-F238E27FC236}">
                  <a16:creationId xmlns:a16="http://schemas.microsoft.com/office/drawing/2014/main" id="{46845E71-9102-9D8C-040B-06CB8512199C}"/>
                </a:ext>
              </a:extLst>
            </p:cNvPr>
            <p:cNvSpPr/>
            <p:nvPr/>
          </p:nvSpPr>
          <p:spPr>
            <a:xfrm>
              <a:off x="6324337" y="3715828"/>
              <a:ext cx="254296" cy="12871"/>
            </a:xfrm>
            <a:custGeom>
              <a:avLst/>
              <a:gdLst/>
              <a:ahLst/>
              <a:cxnLst/>
              <a:rect l="l" t="t" r="r" b="b"/>
              <a:pathLst>
                <a:path w="15016" h="760" extrusionOk="0">
                  <a:moveTo>
                    <a:pt x="365" y="0"/>
                  </a:moveTo>
                  <a:cubicBezTo>
                    <a:pt x="183" y="0"/>
                    <a:pt x="0" y="152"/>
                    <a:pt x="0" y="395"/>
                  </a:cubicBezTo>
                  <a:cubicBezTo>
                    <a:pt x="0" y="578"/>
                    <a:pt x="152" y="760"/>
                    <a:pt x="365" y="760"/>
                  </a:cubicBezTo>
                  <a:lnTo>
                    <a:pt x="14621" y="760"/>
                  </a:lnTo>
                  <a:cubicBezTo>
                    <a:pt x="14803" y="760"/>
                    <a:pt x="15016" y="608"/>
                    <a:pt x="15016" y="395"/>
                  </a:cubicBezTo>
                  <a:cubicBezTo>
                    <a:pt x="15016" y="152"/>
                    <a:pt x="14864" y="0"/>
                    <a:pt x="14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49;p48">
              <a:extLst>
                <a:ext uri="{FF2B5EF4-FFF2-40B4-BE49-F238E27FC236}">
                  <a16:creationId xmlns:a16="http://schemas.microsoft.com/office/drawing/2014/main" id="{B78FCD35-12BA-D334-639F-74A3B87401D3}"/>
                </a:ext>
              </a:extLst>
            </p:cNvPr>
            <p:cNvSpPr/>
            <p:nvPr/>
          </p:nvSpPr>
          <p:spPr>
            <a:xfrm>
              <a:off x="6638360" y="3714270"/>
              <a:ext cx="149807" cy="15987"/>
            </a:xfrm>
            <a:custGeom>
              <a:avLst/>
              <a:gdLst/>
              <a:ahLst/>
              <a:cxnLst/>
              <a:rect l="l" t="t" r="r" b="b"/>
              <a:pathLst>
                <a:path w="8846" h="944" extrusionOk="0">
                  <a:moveTo>
                    <a:pt x="8420" y="122"/>
                  </a:moveTo>
                  <a:cubicBezTo>
                    <a:pt x="8633" y="122"/>
                    <a:pt x="8755" y="274"/>
                    <a:pt x="8755" y="487"/>
                  </a:cubicBezTo>
                  <a:cubicBezTo>
                    <a:pt x="8755" y="670"/>
                    <a:pt x="8633" y="822"/>
                    <a:pt x="8420" y="822"/>
                  </a:cubicBezTo>
                  <a:lnTo>
                    <a:pt x="487" y="822"/>
                  </a:lnTo>
                  <a:cubicBezTo>
                    <a:pt x="305" y="822"/>
                    <a:pt x="153" y="670"/>
                    <a:pt x="153" y="487"/>
                  </a:cubicBezTo>
                  <a:cubicBezTo>
                    <a:pt x="153" y="274"/>
                    <a:pt x="305" y="122"/>
                    <a:pt x="487" y="122"/>
                  </a:cubicBezTo>
                  <a:close/>
                  <a:moveTo>
                    <a:pt x="457" y="1"/>
                  </a:moveTo>
                  <a:cubicBezTo>
                    <a:pt x="183" y="1"/>
                    <a:pt x="1" y="214"/>
                    <a:pt x="1" y="457"/>
                  </a:cubicBezTo>
                  <a:cubicBezTo>
                    <a:pt x="1" y="730"/>
                    <a:pt x="183" y="943"/>
                    <a:pt x="457" y="943"/>
                  </a:cubicBezTo>
                  <a:lnTo>
                    <a:pt x="8390" y="943"/>
                  </a:lnTo>
                  <a:cubicBezTo>
                    <a:pt x="8663" y="943"/>
                    <a:pt x="8846" y="700"/>
                    <a:pt x="8846" y="457"/>
                  </a:cubicBezTo>
                  <a:cubicBezTo>
                    <a:pt x="8846" y="214"/>
                    <a:pt x="8663" y="1"/>
                    <a:pt x="8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50;p48">
              <a:extLst>
                <a:ext uri="{FF2B5EF4-FFF2-40B4-BE49-F238E27FC236}">
                  <a16:creationId xmlns:a16="http://schemas.microsoft.com/office/drawing/2014/main" id="{2DB33C1C-EBFB-A864-1913-77CF74435925}"/>
                </a:ext>
              </a:extLst>
            </p:cNvPr>
            <p:cNvSpPr/>
            <p:nvPr/>
          </p:nvSpPr>
          <p:spPr>
            <a:xfrm>
              <a:off x="6638360" y="3760609"/>
              <a:ext cx="149807" cy="15970"/>
            </a:xfrm>
            <a:custGeom>
              <a:avLst/>
              <a:gdLst/>
              <a:ahLst/>
              <a:cxnLst/>
              <a:rect l="l" t="t" r="r" b="b"/>
              <a:pathLst>
                <a:path w="8846" h="943" extrusionOk="0">
                  <a:moveTo>
                    <a:pt x="8420" y="183"/>
                  </a:moveTo>
                  <a:cubicBezTo>
                    <a:pt x="8633" y="183"/>
                    <a:pt x="8755" y="335"/>
                    <a:pt x="8755" y="517"/>
                  </a:cubicBezTo>
                  <a:cubicBezTo>
                    <a:pt x="8755" y="700"/>
                    <a:pt x="8633" y="852"/>
                    <a:pt x="8420" y="852"/>
                  </a:cubicBezTo>
                  <a:lnTo>
                    <a:pt x="487" y="852"/>
                  </a:lnTo>
                  <a:cubicBezTo>
                    <a:pt x="305" y="852"/>
                    <a:pt x="153" y="700"/>
                    <a:pt x="153" y="517"/>
                  </a:cubicBezTo>
                  <a:cubicBezTo>
                    <a:pt x="153" y="335"/>
                    <a:pt x="305" y="183"/>
                    <a:pt x="487" y="183"/>
                  </a:cubicBezTo>
                  <a:close/>
                  <a:moveTo>
                    <a:pt x="457" y="0"/>
                  </a:moveTo>
                  <a:cubicBezTo>
                    <a:pt x="183" y="0"/>
                    <a:pt x="1" y="213"/>
                    <a:pt x="1" y="487"/>
                  </a:cubicBezTo>
                  <a:cubicBezTo>
                    <a:pt x="1" y="730"/>
                    <a:pt x="183" y="943"/>
                    <a:pt x="457" y="943"/>
                  </a:cubicBezTo>
                  <a:lnTo>
                    <a:pt x="8390" y="943"/>
                  </a:lnTo>
                  <a:cubicBezTo>
                    <a:pt x="8663" y="943"/>
                    <a:pt x="8846" y="730"/>
                    <a:pt x="8846" y="487"/>
                  </a:cubicBezTo>
                  <a:cubicBezTo>
                    <a:pt x="8846" y="213"/>
                    <a:pt x="8663" y="0"/>
                    <a:pt x="8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52;p48">
              <a:extLst>
                <a:ext uri="{FF2B5EF4-FFF2-40B4-BE49-F238E27FC236}">
                  <a16:creationId xmlns:a16="http://schemas.microsoft.com/office/drawing/2014/main" id="{14B18C50-D1C1-84AD-40D7-4703452AD0C6}"/>
                </a:ext>
              </a:extLst>
            </p:cNvPr>
            <p:cNvSpPr/>
            <p:nvPr/>
          </p:nvSpPr>
          <p:spPr>
            <a:xfrm>
              <a:off x="6324337" y="3744129"/>
              <a:ext cx="463291" cy="4657"/>
            </a:xfrm>
            <a:custGeom>
              <a:avLst/>
              <a:gdLst/>
              <a:ahLst/>
              <a:cxnLst/>
              <a:rect l="l" t="t" r="r" b="b"/>
              <a:pathLst>
                <a:path w="27357" h="275" extrusionOk="0">
                  <a:moveTo>
                    <a:pt x="0" y="1"/>
                  </a:moveTo>
                  <a:lnTo>
                    <a:pt x="0" y="274"/>
                  </a:lnTo>
                  <a:lnTo>
                    <a:pt x="27356" y="274"/>
                  </a:lnTo>
                  <a:lnTo>
                    <a:pt x="27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54;p48">
              <a:extLst>
                <a:ext uri="{FF2B5EF4-FFF2-40B4-BE49-F238E27FC236}">
                  <a16:creationId xmlns:a16="http://schemas.microsoft.com/office/drawing/2014/main" id="{CCD519CD-B331-F240-729E-DB763C91AE80}"/>
                </a:ext>
              </a:extLst>
            </p:cNvPr>
            <p:cNvSpPr/>
            <p:nvPr/>
          </p:nvSpPr>
          <p:spPr>
            <a:xfrm>
              <a:off x="6540042" y="3213893"/>
              <a:ext cx="28315" cy="28332"/>
            </a:xfrm>
            <a:custGeom>
              <a:avLst/>
              <a:gdLst/>
              <a:ahLst/>
              <a:cxnLst/>
              <a:rect l="l" t="t" r="r" b="b"/>
              <a:pathLst>
                <a:path w="1672" h="1673" extrusionOk="0">
                  <a:moveTo>
                    <a:pt x="821" y="0"/>
                  </a:moveTo>
                  <a:cubicBezTo>
                    <a:pt x="365" y="0"/>
                    <a:pt x="0" y="365"/>
                    <a:pt x="0" y="821"/>
                  </a:cubicBezTo>
                  <a:cubicBezTo>
                    <a:pt x="0" y="1307"/>
                    <a:pt x="365" y="1672"/>
                    <a:pt x="821" y="1672"/>
                  </a:cubicBezTo>
                  <a:cubicBezTo>
                    <a:pt x="1277" y="1672"/>
                    <a:pt x="1672" y="1307"/>
                    <a:pt x="1672" y="821"/>
                  </a:cubicBezTo>
                  <a:cubicBezTo>
                    <a:pt x="167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55;p48">
              <a:extLst>
                <a:ext uri="{FF2B5EF4-FFF2-40B4-BE49-F238E27FC236}">
                  <a16:creationId xmlns:a16="http://schemas.microsoft.com/office/drawing/2014/main" id="{1FABCBF8-5A27-9920-D1DB-AED4DF31C949}"/>
                </a:ext>
              </a:extLst>
            </p:cNvPr>
            <p:cNvSpPr/>
            <p:nvPr/>
          </p:nvSpPr>
          <p:spPr>
            <a:xfrm>
              <a:off x="6510183" y="3219516"/>
              <a:ext cx="17003" cy="16562"/>
            </a:xfrm>
            <a:custGeom>
              <a:avLst/>
              <a:gdLst/>
              <a:ahLst/>
              <a:cxnLst/>
              <a:rect l="l" t="t" r="r" b="b"/>
              <a:pathLst>
                <a:path w="1004" h="978" extrusionOk="0">
                  <a:moveTo>
                    <a:pt x="501" y="0"/>
                  </a:moveTo>
                  <a:cubicBezTo>
                    <a:pt x="247" y="0"/>
                    <a:pt x="30" y="229"/>
                    <a:pt x="30" y="459"/>
                  </a:cubicBezTo>
                  <a:cubicBezTo>
                    <a:pt x="0" y="732"/>
                    <a:pt x="243" y="975"/>
                    <a:pt x="486" y="975"/>
                  </a:cubicBezTo>
                  <a:cubicBezTo>
                    <a:pt x="502" y="977"/>
                    <a:pt x="518" y="978"/>
                    <a:pt x="533" y="978"/>
                  </a:cubicBezTo>
                  <a:cubicBezTo>
                    <a:pt x="787" y="978"/>
                    <a:pt x="1003" y="749"/>
                    <a:pt x="1003" y="519"/>
                  </a:cubicBezTo>
                  <a:cubicBezTo>
                    <a:pt x="1003" y="246"/>
                    <a:pt x="790" y="3"/>
                    <a:pt x="547" y="3"/>
                  </a:cubicBezTo>
                  <a:cubicBezTo>
                    <a:pt x="532" y="1"/>
                    <a:pt x="51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56;p48">
              <a:extLst>
                <a:ext uri="{FF2B5EF4-FFF2-40B4-BE49-F238E27FC236}">
                  <a16:creationId xmlns:a16="http://schemas.microsoft.com/office/drawing/2014/main" id="{A5FF4C77-735B-71D1-AB56-5D1B6114A69B}"/>
                </a:ext>
              </a:extLst>
            </p:cNvPr>
            <p:cNvSpPr/>
            <p:nvPr/>
          </p:nvSpPr>
          <p:spPr>
            <a:xfrm>
              <a:off x="6580182" y="3219516"/>
              <a:ext cx="17003" cy="16562"/>
            </a:xfrm>
            <a:custGeom>
              <a:avLst/>
              <a:gdLst/>
              <a:ahLst/>
              <a:cxnLst/>
              <a:rect l="l" t="t" r="r" b="b"/>
              <a:pathLst>
                <a:path w="1004" h="978" extrusionOk="0">
                  <a:moveTo>
                    <a:pt x="502" y="0"/>
                  </a:moveTo>
                  <a:cubicBezTo>
                    <a:pt x="251" y="0"/>
                    <a:pt x="62" y="229"/>
                    <a:pt x="62" y="459"/>
                  </a:cubicBezTo>
                  <a:cubicBezTo>
                    <a:pt x="1" y="732"/>
                    <a:pt x="244" y="975"/>
                    <a:pt x="518" y="975"/>
                  </a:cubicBezTo>
                  <a:cubicBezTo>
                    <a:pt x="532" y="977"/>
                    <a:pt x="545" y="978"/>
                    <a:pt x="559" y="978"/>
                  </a:cubicBezTo>
                  <a:cubicBezTo>
                    <a:pt x="788" y="978"/>
                    <a:pt x="1004" y="749"/>
                    <a:pt x="1004" y="519"/>
                  </a:cubicBezTo>
                  <a:cubicBezTo>
                    <a:pt x="1004" y="246"/>
                    <a:pt x="822" y="3"/>
                    <a:pt x="548" y="3"/>
                  </a:cubicBezTo>
                  <a:cubicBezTo>
                    <a:pt x="532" y="1"/>
                    <a:pt x="517" y="0"/>
                    <a:pt x="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7;p48">
              <a:extLst>
                <a:ext uri="{FF2B5EF4-FFF2-40B4-BE49-F238E27FC236}">
                  <a16:creationId xmlns:a16="http://schemas.microsoft.com/office/drawing/2014/main" id="{F592949E-F0AC-8421-59E0-D0B0C52ACB93}"/>
                </a:ext>
              </a:extLst>
            </p:cNvPr>
            <p:cNvSpPr/>
            <p:nvPr/>
          </p:nvSpPr>
          <p:spPr>
            <a:xfrm>
              <a:off x="6287062" y="3261137"/>
              <a:ext cx="530218" cy="840366"/>
            </a:xfrm>
            <a:custGeom>
              <a:avLst/>
              <a:gdLst/>
              <a:ahLst/>
              <a:cxnLst/>
              <a:rect l="l" t="t" r="r" b="b"/>
              <a:pathLst>
                <a:path w="31309" h="52433" extrusionOk="0">
                  <a:moveTo>
                    <a:pt x="1460" y="1"/>
                  </a:moveTo>
                  <a:cubicBezTo>
                    <a:pt x="639" y="1"/>
                    <a:pt x="1" y="639"/>
                    <a:pt x="1" y="1460"/>
                  </a:cubicBezTo>
                  <a:lnTo>
                    <a:pt x="1" y="50944"/>
                  </a:lnTo>
                  <a:cubicBezTo>
                    <a:pt x="1" y="51734"/>
                    <a:pt x="639" y="52433"/>
                    <a:pt x="1460" y="52433"/>
                  </a:cubicBezTo>
                  <a:lnTo>
                    <a:pt x="29880" y="52433"/>
                  </a:lnTo>
                  <a:cubicBezTo>
                    <a:pt x="30670" y="52433"/>
                    <a:pt x="31309" y="51764"/>
                    <a:pt x="31309" y="50944"/>
                  </a:cubicBezTo>
                  <a:lnTo>
                    <a:pt x="31278" y="50944"/>
                  </a:lnTo>
                  <a:lnTo>
                    <a:pt x="31278" y="1460"/>
                  </a:lnTo>
                  <a:cubicBezTo>
                    <a:pt x="31278" y="669"/>
                    <a:pt x="30640" y="1"/>
                    <a:pt x="29819" y="1"/>
                  </a:cubicBez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4" name="TextBox 223">
            <a:extLst>
              <a:ext uri="{FF2B5EF4-FFF2-40B4-BE49-F238E27FC236}">
                <a16:creationId xmlns:a16="http://schemas.microsoft.com/office/drawing/2014/main" id="{7DB08CE2-15A0-C09A-FABD-4B2FC794FD57}"/>
              </a:ext>
            </a:extLst>
          </p:cNvPr>
          <p:cNvSpPr txBox="1"/>
          <p:nvPr/>
        </p:nvSpPr>
        <p:spPr>
          <a:xfrm>
            <a:off x="6164990" y="4169395"/>
            <a:ext cx="2158539" cy="307777"/>
          </a:xfrm>
          <a:prstGeom prst="rect">
            <a:avLst/>
          </a:prstGeom>
          <a:noFill/>
        </p:spPr>
        <p:txBody>
          <a:bodyPr wrap="square" rtlCol="0">
            <a:spAutoFit/>
          </a:bodyPr>
          <a:lstStyle/>
          <a:p>
            <a:r>
              <a:rPr lang="en-IN" dirty="0">
                <a:solidFill>
                  <a:schemeClr val="accent3"/>
                </a:solidFill>
              </a:rPr>
              <a:t>Mock-up of app interface </a:t>
            </a:r>
          </a:p>
        </p:txBody>
      </p:sp>
      <p:cxnSp>
        <p:nvCxnSpPr>
          <p:cNvPr id="226" name="Straight Arrow Connector 225">
            <a:extLst>
              <a:ext uri="{FF2B5EF4-FFF2-40B4-BE49-F238E27FC236}">
                <a16:creationId xmlns:a16="http://schemas.microsoft.com/office/drawing/2014/main" id="{E7309C55-5C5E-EAC9-4C84-00775A1D05D2}"/>
              </a:ext>
            </a:extLst>
          </p:cNvPr>
          <p:cNvCxnSpPr>
            <a:cxnSpLocks/>
          </p:cNvCxnSpPr>
          <p:nvPr/>
        </p:nvCxnSpPr>
        <p:spPr>
          <a:xfrm>
            <a:off x="6721642" y="2514763"/>
            <a:ext cx="60457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0" name="Straight Connector 229">
            <a:extLst>
              <a:ext uri="{FF2B5EF4-FFF2-40B4-BE49-F238E27FC236}">
                <a16:creationId xmlns:a16="http://schemas.microsoft.com/office/drawing/2014/main" id="{C4149FEA-AB8D-3BF8-20D0-C3B3C1AC0F2B}"/>
              </a:ext>
            </a:extLst>
          </p:cNvPr>
          <p:cNvCxnSpPr>
            <a:cxnSpLocks/>
          </p:cNvCxnSpPr>
          <p:nvPr/>
        </p:nvCxnSpPr>
        <p:spPr>
          <a:xfrm>
            <a:off x="773526" y="492806"/>
            <a:ext cx="3555584"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grpSp>
        <p:nvGrpSpPr>
          <p:cNvPr id="2" name="Google Shape;1224;p48">
            <a:extLst>
              <a:ext uri="{FF2B5EF4-FFF2-40B4-BE49-F238E27FC236}">
                <a16:creationId xmlns:a16="http://schemas.microsoft.com/office/drawing/2014/main" id="{760C7871-BF6C-8A9B-EE94-DB1296F6252F}"/>
              </a:ext>
            </a:extLst>
          </p:cNvPr>
          <p:cNvGrpSpPr/>
          <p:nvPr/>
        </p:nvGrpSpPr>
        <p:grpSpPr>
          <a:xfrm>
            <a:off x="7442033" y="1077186"/>
            <a:ext cx="1537025" cy="2632740"/>
            <a:chOff x="6268226" y="3193806"/>
            <a:chExt cx="571895" cy="979588"/>
          </a:xfrm>
        </p:grpSpPr>
        <p:sp>
          <p:nvSpPr>
            <p:cNvPr id="3" name="Google Shape;1225;p48">
              <a:extLst>
                <a:ext uri="{FF2B5EF4-FFF2-40B4-BE49-F238E27FC236}">
                  <a16:creationId xmlns:a16="http://schemas.microsoft.com/office/drawing/2014/main" id="{52881C22-E62A-1363-38FE-58FDA007241E}"/>
                </a:ext>
              </a:extLst>
            </p:cNvPr>
            <p:cNvSpPr/>
            <p:nvPr/>
          </p:nvSpPr>
          <p:spPr>
            <a:xfrm>
              <a:off x="6268226" y="3193806"/>
              <a:ext cx="571895" cy="979588"/>
            </a:xfrm>
            <a:custGeom>
              <a:avLst/>
              <a:gdLst/>
              <a:ahLst/>
              <a:cxnLst/>
              <a:rect l="l" t="t" r="r" b="b"/>
              <a:pathLst>
                <a:path w="33770" h="57844" extrusionOk="0">
                  <a:moveTo>
                    <a:pt x="1459" y="1"/>
                  </a:moveTo>
                  <a:cubicBezTo>
                    <a:pt x="638" y="1"/>
                    <a:pt x="0" y="670"/>
                    <a:pt x="0" y="1490"/>
                  </a:cubicBezTo>
                  <a:lnTo>
                    <a:pt x="0" y="56354"/>
                  </a:lnTo>
                  <a:cubicBezTo>
                    <a:pt x="0" y="57145"/>
                    <a:pt x="638" y="57844"/>
                    <a:pt x="1459" y="57844"/>
                  </a:cubicBezTo>
                  <a:lnTo>
                    <a:pt x="32341" y="57844"/>
                  </a:lnTo>
                  <a:cubicBezTo>
                    <a:pt x="33131" y="57844"/>
                    <a:pt x="33770" y="57205"/>
                    <a:pt x="33770" y="56354"/>
                  </a:cubicBezTo>
                  <a:lnTo>
                    <a:pt x="33739" y="56354"/>
                  </a:lnTo>
                  <a:lnTo>
                    <a:pt x="33739" y="1490"/>
                  </a:lnTo>
                  <a:cubicBezTo>
                    <a:pt x="33739" y="700"/>
                    <a:pt x="33101" y="1"/>
                    <a:pt x="32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26;p48">
              <a:extLst>
                <a:ext uri="{FF2B5EF4-FFF2-40B4-BE49-F238E27FC236}">
                  <a16:creationId xmlns:a16="http://schemas.microsoft.com/office/drawing/2014/main" id="{4F964CFA-7774-5880-AD84-AF7ED7F18C52}"/>
                </a:ext>
              </a:extLst>
            </p:cNvPr>
            <p:cNvSpPr/>
            <p:nvPr/>
          </p:nvSpPr>
          <p:spPr>
            <a:xfrm>
              <a:off x="6482373" y="4124053"/>
              <a:ext cx="143118" cy="26791"/>
            </a:xfrm>
            <a:custGeom>
              <a:avLst/>
              <a:gdLst/>
              <a:ahLst/>
              <a:cxnLst/>
              <a:rect l="l" t="t" r="r" b="b"/>
              <a:pathLst>
                <a:path w="8451" h="1582" extrusionOk="0">
                  <a:moveTo>
                    <a:pt x="609" y="1"/>
                  </a:moveTo>
                  <a:cubicBezTo>
                    <a:pt x="274" y="1"/>
                    <a:pt x="1" y="335"/>
                    <a:pt x="1" y="791"/>
                  </a:cubicBezTo>
                  <a:cubicBezTo>
                    <a:pt x="1" y="1186"/>
                    <a:pt x="274" y="1581"/>
                    <a:pt x="609" y="1581"/>
                  </a:cubicBezTo>
                  <a:lnTo>
                    <a:pt x="7843" y="1581"/>
                  </a:lnTo>
                  <a:cubicBezTo>
                    <a:pt x="8177" y="1581"/>
                    <a:pt x="8451" y="1247"/>
                    <a:pt x="8451" y="791"/>
                  </a:cubicBezTo>
                  <a:cubicBezTo>
                    <a:pt x="8451" y="335"/>
                    <a:pt x="8177"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232;p48">
              <a:extLst>
                <a:ext uri="{FF2B5EF4-FFF2-40B4-BE49-F238E27FC236}">
                  <a16:creationId xmlns:a16="http://schemas.microsoft.com/office/drawing/2014/main" id="{1E5F085A-F946-A66E-8747-2BF682F33C9A}"/>
                </a:ext>
              </a:extLst>
            </p:cNvPr>
            <p:cNvSpPr/>
            <p:nvPr/>
          </p:nvSpPr>
          <p:spPr>
            <a:xfrm>
              <a:off x="6588939" y="4010797"/>
              <a:ext cx="52515" cy="52532"/>
            </a:xfrm>
            <a:custGeom>
              <a:avLst/>
              <a:gdLst/>
              <a:ahLst/>
              <a:cxnLst/>
              <a:rect l="l" t="t" r="r" b="b"/>
              <a:pathLst>
                <a:path w="3101" h="3102" extrusionOk="0">
                  <a:moveTo>
                    <a:pt x="1551" y="92"/>
                  </a:moveTo>
                  <a:cubicBezTo>
                    <a:pt x="2341" y="92"/>
                    <a:pt x="2949" y="761"/>
                    <a:pt x="2979" y="1551"/>
                  </a:cubicBezTo>
                  <a:cubicBezTo>
                    <a:pt x="2979" y="2341"/>
                    <a:pt x="2341" y="2979"/>
                    <a:pt x="1551" y="2979"/>
                  </a:cubicBezTo>
                  <a:cubicBezTo>
                    <a:pt x="761" y="2979"/>
                    <a:pt x="92" y="2341"/>
                    <a:pt x="92" y="1551"/>
                  </a:cubicBezTo>
                  <a:cubicBezTo>
                    <a:pt x="92" y="761"/>
                    <a:pt x="761" y="92"/>
                    <a:pt x="1551" y="92"/>
                  </a:cubicBezTo>
                  <a:close/>
                  <a:moveTo>
                    <a:pt x="1551" y="1"/>
                  </a:moveTo>
                  <a:cubicBezTo>
                    <a:pt x="669" y="1"/>
                    <a:pt x="1" y="669"/>
                    <a:pt x="1" y="1551"/>
                  </a:cubicBezTo>
                  <a:cubicBezTo>
                    <a:pt x="1" y="2432"/>
                    <a:pt x="669" y="3101"/>
                    <a:pt x="1551" y="3101"/>
                  </a:cubicBezTo>
                  <a:cubicBezTo>
                    <a:pt x="2371" y="3101"/>
                    <a:pt x="3101" y="2372"/>
                    <a:pt x="3101" y="1551"/>
                  </a:cubicBezTo>
                  <a:cubicBezTo>
                    <a:pt x="3101" y="669"/>
                    <a:pt x="2432"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33;p48">
              <a:extLst>
                <a:ext uri="{FF2B5EF4-FFF2-40B4-BE49-F238E27FC236}">
                  <a16:creationId xmlns:a16="http://schemas.microsoft.com/office/drawing/2014/main" id="{F7BE72F9-0D7B-8B78-AB4D-BA6A29BE66FA}"/>
                </a:ext>
              </a:extLst>
            </p:cNvPr>
            <p:cNvSpPr/>
            <p:nvPr/>
          </p:nvSpPr>
          <p:spPr>
            <a:xfrm>
              <a:off x="6710950" y="4010797"/>
              <a:ext cx="53040" cy="52532"/>
            </a:xfrm>
            <a:custGeom>
              <a:avLst/>
              <a:gdLst/>
              <a:ahLst/>
              <a:cxnLst/>
              <a:rect l="l" t="t" r="r" b="b"/>
              <a:pathLst>
                <a:path w="3132" h="3102" extrusionOk="0">
                  <a:moveTo>
                    <a:pt x="1551" y="92"/>
                  </a:moveTo>
                  <a:cubicBezTo>
                    <a:pt x="2310" y="92"/>
                    <a:pt x="2979" y="761"/>
                    <a:pt x="3010" y="1551"/>
                  </a:cubicBezTo>
                  <a:cubicBezTo>
                    <a:pt x="3010" y="2341"/>
                    <a:pt x="2341" y="2979"/>
                    <a:pt x="1551" y="2979"/>
                  </a:cubicBezTo>
                  <a:cubicBezTo>
                    <a:pt x="760" y="2979"/>
                    <a:pt x="122" y="2341"/>
                    <a:pt x="122" y="1551"/>
                  </a:cubicBezTo>
                  <a:cubicBezTo>
                    <a:pt x="122" y="761"/>
                    <a:pt x="760" y="92"/>
                    <a:pt x="1551" y="92"/>
                  </a:cubicBezTo>
                  <a:close/>
                  <a:moveTo>
                    <a:pt x="1551" y="1"/>
                  </a:moveTo>
                  <a:cubicBezTo>
                    <a:pt x="669" y="1"/>
                    <a:pt x="0" y="669"/>
                    <a:pt x="0" y="1551"/>
                  </a:cubicBezTo>
                  <a:cubicBezTo>
                    <a:pt x="0" y="2432"/>
                    <a:pt x="700" y="3101"/>
                    <a:pt x="1551" y="3101"/>
                  </a:cubicBezTo>
                  <a:cubicBezTo>
                    <a:pt x="2402" y="3101"/>
                    <a:pt x="3131" y="2372"/>
                    <a:pt x="3131" y="1551"/>
                  </a:cubicBezTo>
                  <a:cubicBezTo>
                    <a:pt x="3131" y="669"/>
                    <a:pt x="2432"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34;p48">
              <a:extLst>
                <a:ext uri="{FF2B5EF4-FFF2-40B4-BE49-F238E27FC236}">
                  <a16:creationId xmlns:a16="http://schemas.microsoft.com/office/drawing/2014/main" id="{0FFDF967-59DC-8A9D-4916-89124C0305DD}"/>
                </a:ext>
              </a:extLst>
            </p:cNvPr>
            <p:cNvSpPr/>
            <p:nvPr/>
          </p:nvSpPr>
          <p:spPr>
            <a:xfrm>
              <a:off x="6344407" y="4010797"/>
              <a:ext cx="52515" cy="52532"/>
            </a:xfrm>
            <a:custGeom>
              <a:avLst/>
              <a:gdLst/>
              <a:ahLst/>
              <a:cxnLst/>
              <a:rect l="l" t="t" r="r" b="b"/>
              <a:pathLst>
                <a:path w="3101" h="3102" extrusionOk="0">
                  <a:moveTo>
                    <a:pt x="1551" y="92"/>
                  </a:moveTo>
                  <a:cubicBezTo>
                    <a:pt x="2341" y="92"/>
                    <a:pt x="2979" y="761"/>
                    <a:pt x="2979" y="1551"/>
                  </a:cubicBezTo>
                  <a:cubicBezTo>
                    <a:pt x="2979" y="2341"/>
                    <a:pt x="2341" y="2979"/>
                    <a:pt x="1551" y="2979"/>
                  </a:cubicBezTo>
                  <a:cubicBezTo>
                    <a:pt x="761" y="2979"/>
                    <a:pt x="92" y="2341"/>
                    <a:pt x="92" y="1551"/>
                  </a:cubicBezTo>
                  <a:cubicBezTo>
                    <a:pt x="92" y="761"/>
                    <a:pt x="761" y="92"/>
                    <a:pt x="1551" y="92"/>
                  </a:cubicBezTo>
                  <a:close/>
                  <a:moveTo>
                    <a:pt x="1551" y="1"/>
                  </a:moveTo>
                  <a:cubicBezTo>
                    <a:pt x="669" y="1"/>
                    <a:pt x="1" y="669"/>
                    <a:pt x="1" y="1551"/>
                  </a:cubicBezTo>
                  <a:cubicBezTo>
                    <a:pt x="1" y="2432"/>
                    <a:pt x="669" y="3101"/>
                    <a:pt x="1551" y="3101"/>
                  </a:cubicBezTo>
                  <a:cubicBezTo>
                    <a:pt x="2432" y="3101"/>
                    <a:pt x="3101" y="2372"/>
                    <a:pt x="3101" y="1551"/>
                  </a:cubicBezTo>
                  <a:cubicBezTo>
                    <a:pt x="3101" y="669"/>
                    <a:pt x="2432"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35;p48">
              <a:extLst>
                <a:ext uri="{FF2B5EF4-FFF2-40B4-BE49-F238E27FC236}">
                  <a16:creationId xmlns:a16="http://schemas.microsoft.com/office/drawing/2014/main" id="{23CF5BA5-9D5A-E99A-BB6A-8F48761193C4}"/>
                </a:ext>
              </a:extLst>
            </p:cNvPr>
            <p:cNvSpPr/>
            <p:nvPr/>
          </p:nvSpPr>
          <p:spPr>
            <a:xfrm>
              <a:off x="6466419" y="4010797"/>
              <a:ext cx="53040" cy="52532"/>
            </a:xfrm>
            <a:custGeom>
              <a:avLst/>
              <a:gdLst/>
              <a:ahLst/>
              <a:cxnLst/>
              <a:rect l="l" t="t" r="r" b="b"/>
              <a:pathLst>
                <a:path w="3132" h="3102" extrusionOk="0">
                  <a:moveTo>
                    <a:pt x="1551" y="92"/>
                  </a:moveTo>
                  <a:cubicBezTo>
                    <a:pt x="2371" y="92"/>
                    <a:pt x="3010" y="761"/>
                    <a:pt x="3010" y="1551"/>
                  </a:cubicBezTo>
                  <a:cubicBezTo>
                    <a:pt x="3010" y="2341"/>
                    <a:pt x="2341" y="2979"/>
                    <a:pt x="1551" y="2979"/>
                  </a:cubicBezTo>
                  <a:cubicBezTo>
                    <a:pt x="760" y="2979"/>
                    <a:pt x="122" y="2341"/>
                    <a:pt x="122" y="1551"/>
                  </a:cubicBezTo>
                  <a:cubicBezTo>
                    <a:pt x="122" y="761"/>
                    <a:pt x="760" y="92"/>
                    <a:pt x="1551" y="92"/>
                  </a:cubicBezTo>
                  <a:close/>
                  <a:moveTo>
                    <a:pt x="1551" y="1"/>
                  </a:moveTo>
                  <a:cubicBezTo>
                    <a:pt x="669" y="1"/>
                    <a:pt x="0" y="669"/>
                    <a:pt x="0" y="1551"/>
                  </a:cubicBezTo>
                  <a:cubicBezTo>
                    <a:pt x="0" y="2432"/>
                    <a:pt x="700" y="3101"/>
                    <a:pt x="1551" y="3101"/>
                  </a:cubicBezTo>
                  <a:cubicBezTo>
                    <a:pt x="2402" y="3101"/>
                    <a:pt x="3131" y="2372"/>
                    <a:pt x="3131" y="1551"/>
                  </a:cubicBezTo>
                  <a:cubicBezTo>
                    <a:pt x="3131" y="669"/>
                    <a:pt x="2432"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43;p48">
              <a:extLst>
                <a:ext uri="{FF2B5EF4-FFF2-40B4-BE49-F238E27FC236}">
                  <a16:creationId xmlns:a16="http://schemas.microsoft.com/office/drawing/2014/main" id="{8997D11C-11DE-1242-FFB9-DA0A0B84CFB9}"/>
                </a:ext>
              </a:extLst>
            </p:cNvPr>
            <p:cNvSpPr/>
            <p:nvPr/>
          </p:nvSpPr>
          <p:spPr>
            <a:xfrm>
              <a:off x="6553930" y="3394591"/>
              <a:ext cx="100391" cy="142593"/>
            </a:xfrm>
            <a:custGeom>
              <a:avLst/>
              <a:gdLst/>
              <a:ahLst/>
              <a:cxnLst/>
              <a:rect l="l" t="t" r="r" b="b"/>
              <a:pathLst>
                <a:path w="5928" h="8420" extrusionOk="0">
                  <a:moveTo>
                    <a:pt x="1" y="0"/>
                  </a:moveTo>
                  <a:lnTo>
                    <a:pt x="1" y="8420"/>
                  </a:lnTo>
                  <a:lnTo>
                    <a:pt x="5928" y="2493"/>
                  </a:lnTo>
                  <a:cubicBezTo>
                    <a:pt x="4408" y="973"/>
                    <a:pt x="231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48;p48">
              <a:extLst>
                <a:ext uri="{FF2B5EF4-FFF2-40B4-BE49-F238E27FC236}">
                  <a16:creationId xmlns:a16="http://schemas.microsoft.com/office/drawing/2014/main" id="{90DFAD6F-41A2-0F96-D202-08A421E8EC9E}"/>
                </a:ext>
              </a:extLst>
            </p:cNvPr>
            <p:cNvSpPr/>
            <p:nvPr/>
          </p:nvSpPr>
          <p:spPr>
            <a:xfrm>
              <a:off x="6324337" y="3715828"/>
              <a:ext cx="254296" cy="12871"/>
            </a:xfrm>
            <a:custGeom>
              <a:avLst/>
              <a:gdLst/>
              <a:ahLst/>
              <a:cxnLst/>
              <a:rect l="l" t="t" r="r" b="b"/>
              <a:pathLst>
                <a:path w="15016" h="760" extrusionOk="0">
                  <a:moveTo>
                    <a:pt x="365" y="0"/>
                  </a:moveTo>
                  <a:cubicBezTo>
                    <a:pt x="183" y="0"/>
                    <a:pt x="0" y="152"/>
                    <a:pt x="0" y="395"/>
                  </a:cubicBezTo>
                  <a:cubicBezTo>
                    <a:pt x="0" y="578"/>
                    <a:pt x="152" y="760"/>
                    <a:pt x="365" y="760"/>
                  </a:cubicBezTo>
                  <a:lnTo>
                    <a:pt x="14621" y="760"/>
                  </a:lnTo>
                  <a:cubicBezTo>
                    <a:pt x="14803" y="760"/>
                    <a:pt x="15016" y="608"/>
                    <a:pt x="15016" y="395"/>
                  </a:cubicBezTo>
                  <a:cubicBezTo>
                    <a:pt x="15016" y="152"/>
                    <a:pt x="14864" y="0"/>
                    <a:pt x="14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9;p48">
              <a:extLst>
                <a:ext uri="{FF2B5EF4-FFF2-40B4-BE49-F238E27FC236}">
                  <a16:creationId xmlns:a16="http://schemas.microsoft.com/office/drawing/2014/main" id="{C328849F-95D0-C1A2-96B3-03386DF7FF74}"/>
                </a:ext>
              </a:extLst>
            </p:cNvPr>
            <p:cNvSpPr/>
            <p:nvPr/>
          </p:nvSpPr>
          <p:spPr>
            <a:xfrm>
              <a:off x="6638360" y="3714270"/>
              <a:ext cx="149807" cy="15987"/>
            </a:xfrm>
            <a:custGeom>
              <a:avLst/>
              <a:gdLst/>
              <a:ahLst/>
              <a:cxnLst/>
              <a:rect l="l" t="t" r="r" b="b"/>
              <a:pathLst>
                <a:path w="8846" h="944" extrusionOk="0">
                  <a:moveTo>
                    <a:pt x="8420" y="122"/>
                  </a:moveTo>
                  <a:cubicBezTo>
                    <a:pt x="8633" y="122"/>
                    <a:pt x="8755" y="274"/>
                    <a:pt x="8755" y="487"/>
                  </a:cubicBezTo>
                  <a:cubicBezTo>
                    <a:pt x="8755" y="670"/>
                    <a:pt x="8633" y="822"/>
                    <a:pt x="8420" y="822"/>
                  </a:cubicBezTo>
                  <a:lnTo>
                    <a:pt x="487" y="822"/>
                  </a:lnTo>
                  <a:cubicBezTo>
                    <a:pt x="305" y="822"/>
                    <a:pt x="153" y="670"/>
                    <a:pt x="153" y="487"/>
                  </a:cubicBezTo>
                  <a:cubicBezTo>
                    <a:pt x="153" y="274"/>
                    <a:pt x="305" y="122"/>
                    <a:pt x="487" y="122"/>
                  </a:cubicBezTo>
                  <a:close/>
                  <a:moveTo>
                    <a:pt x="457" y="1"/>
                  </a:moveTo>
                  <a:cubicBezTo>
                    <a:pt x="183" y="1"/>
                    <a:pt x="1" y="214"/>
                    <a:pt x="1" y="457"/>
                  </a:cubicBezTo>
                  <a:cubicBezTo>
                    <a:pt x="1" y="730"/>
                    <a:pt x="183" y="943"/>
                    <a:pt x="457" y="943"/>
                  </a:cubicBezTo>
                  <a:lnTo>
                    <a:pt x="8390" y="943"/>
                  </a:lnTo>
                  <a:cubicBezTo>
                    <a:pt x="8663" y="943"/>
                    <a:pt x="8846" y="700"/>
                    <a:pt x="8846" y="457"/>
                  </a:cubicBezTo>
                  <a:cubicBezTo>
                    <a:pt x="8846" y="214"/>
                    <a:pt x="8663" y="1"/>
                    <a:pt x="83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50;p48">
              <a:extLst>
                <a:ext uri="{FF2B5EF4-FFF2-40B4-BE49-F238E27FC236}">
                  <a16:creationId xmlns:a16="http://schemas.microsoft.com/office/drawing/2014/main" id="{9EFCB5B3-2C63-5C00-C9E8-D36DD0BF3F3E}"/>
                </a:ext>
              </a:extLst>
            </p:cNvPr>
            <p:cNvSpPr/>
            <p:nvPr/>
          </p:nvSpPr>
          <p:spPr>
            <a:xfrm>
              <a:off x="6638360" y="3760609"/>
              <a:ext cx="149807" cy="15970"/>
            </a:xfrm>
            <a:custGeom>
              <a:avLst/>
              <a:gdLst/>
              <a:ahLst/>
              <a:cxnLst/>
              <a:rect l="l" t="t" r="r" b="b"/>
              <a:pathLst>
                <a:path w="8846" h="943" extrusionOk="0">
                  <a:moveTo>
                    <a:pt x="8420" y="183"/>
                  </a:moveTo>
                  <a:cubicBezTo>
                    <a:pt x="8633" y="183"/>
                    <a:pt x="8755" y="335"/>
                    <a:pt x="8755" y="517"/>
                  </a:cubicBezTo>
                  <a:cubicBezTo>
                    <a:pt x="8755" y="700"/>
                    <a:pt x="8633" y="852"/>
                    <a:pt x="8420" y="852"/>
                  </a:cubicBezTo>
                  <a:lnTo>
                    <a:pt x="487" y="852"/>
                  </a:lnTo>
                  <a:cubicBezTo>
                    <a:pt x="305" y="852"/>
                    <a:pt x="153" y="700"/>
                    <a:pt x="153" y="517"/>
                  </a:cubicBezTo>
                  <a:cubicBezTo>
                    <a:pt x="153" y="335"/>
                    <a:pt x="305" y="183"/>
                    <a:pt x="487" y="183"/>
                  </a:cubicBezTo>
                  <a:close/>
                  <a:moveTo>
                    <a:pt x="457" y="0"/>
                  </a:moveTo>
                  <a:cubicBezTo>
                    <a:pt x="183" y="0"/>
                    <a:pt x="1" y="213"/>
                    <a:pt x="1" y="487"/>
                  </a:cubicBezTo>
                  <a:cubicBezTo>
                    <a:pt x="1" y="730"/>
                    <a:pt x="183" y="943"/>
                    <a:pt x="457" y="943"/>
                  </a:cubicBezTo>
                  <a:lnTo>
                    <a:pt x="8390" y="943"/>
                  </a:lnTo>
                  <a:cubicBezTo>
                    <a:pt x="8663" y="943"/>
                    <a:pt x="8846" y="730"/>
                    <a:pt x="8846" y="487"/>
                  </a:cubicBezTo>
                  <a:cubicBezTo>
                    <a:pt x="8846" y="213"/>
                    <a:pt x="8663" y="0"/>
                    <a:pt x="8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2;p48">
              <a:extLst>
                <a:ext uri="{FF2B5EF4-FFF2-40B4-BE49-F238E27FC236}">
                  <a16:creationId xmlns:a16="http://schemas.microsoft.com/office/drawing/2014/main" id="{4C9A753A-EA15-F13C-A019-DD329B70BE05}"/>
                </a:ext>
              </a:extLst>
            </p:cNvPr>
            <p:cNvSpPr/>
            <p:nvPr/>
          </p:nvSpPr>
          <p:spPr>
            <a:xfrm>
              <a:off x="6324337" y="3744129"/>
              <a:ext cx="463291" cy="4657"/>
            </a:xfrm>
            <a:custGeom>
              <a:avLst/>
              <a:gdLst/>
              <a:ahLst/>
              <a:cxnLst/>
              <a:rect l="l" t="t" r="r" b="b"/>
              <a:pathLst>
                <a:path w="27357" h="275" extrusionOk="0">
                  <a:moveTo>
                    <a:pt x="0" y="1"/>
                  </a:moveTo>
                  <a:lnTo>
                    <a:pt x="0" y="274"/>
                  </a:lnTo>
                  <a:lnTo>
                    <a:pt x="27356" y="274"/>
                  </a:lnTo>
                  <a:lnTo>
                    <a:pt x="27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4;p48">
              <a:extLst>
                <a:ext uri="{FF2B5EF4-FFF2-40B4-BE49-F238E27FC236}">
                  <a16:creationId xmlns:a16="http://schemas.microsoft.com/office/drawing/2014/main" id="{FC53C08F-7322-84DE-4682-0412141932CD}"/>
                </a:ext>
              </a:extLst>
            </p:cNvPr>
            <p:cNvSpPr/>
            <p:nvPr/>
          </p:nvSpPr>
          <p:spPr>
            <a:xfrm>
              <a:off x="6540042" y="3213893"/>
              <a:ext cx="28315" cy="28332"/>
            </a:xfrm>
            <a:custGeom>
              <a:avLst/>
              <a:gdLst/>
              <a:ahLst/>
              <a:cxnLst/>
              <a:rect l="l" t="t" r="r" b="b"/>
              <a:pathLst>
                <a:path w="1672" h="1673" extrusionOk="0">
                  <a:moveTo>
                    <a:pt x="821" y="0"/>
                  </a:moveTo>
                  <a:cubicBezTo>
                    <a:pt x="365" y="0"/>
                    <a:pt x="0" y="365"/>
                    <a:pt x="0" y="821"/>
                  </a:cubicBezTo>
                  <a:cubicBezTo>
                    <a:pt x="0" y="1307"/>
                    <a:pt x="365" y="1672"/>
                    <a:pt x="821" y="1672"/>
                  </a:cubicBezTo>
                  <a:cubicBezTo>
                    <a:pt x="1277" y="1672"/>
                    <a:pt x="1672" y="1307"/>
                    <a:pt x="1672" y="821"/>
                  </a:cubicBezTo>
                  <a:cubicBezTo>
                    <a:pt x="1672" y="365"/>
                    <a:pt x="1277"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55;p48">
              <a:extLst>
                <a:ext uri="{FF2B5EF4-FFF2-40B4-BE49-F238E27FC236}">
                  <a16:creationId xmlns:a16="http://schemas.microsoft.com/office/drawing/2014/main" id="{E049D1A1-4979-E421-83D3-D5B0304FD128}"/>
                </a:ext>
              </a:extLst>
            </p:cNvPr>
            <p:cNvSpPr/>
            <p:nvPr/>
          </p:nvSpPr>
          <p:spPr>
            <a:xfrm>
              <a:off x="6510183" y="3219516"/>
              <a:ext cx="17003" cy="16562"/>
            </a:xfrm>
            <a:custGeom>
              <a:avLst/>
              <a:gdLst/>
              <a:ahLst/>
              <a:cxnLst/>
              <a:rect l="l" t="t" r="r" b="b"/>
              <a:pathLst>
                <a:path w="1004" h="978" extrusionOk="0">
                  <a:moveTo>
                    <a:pt x="501" y="0"/>
                  </a:moveTo>
                  <a:cubicBezTo>
                    <a:pt x="247" y="0"/>
                    <a:pt x="30" y="229"/>
                    <a:pt x="30" y="459"/>
                  </a:cubicBezTo>
                  <a:cubicBezTo>
                    <a:pt x="0" y="732"/>
                    <a:pt x="243" y="975"/>
                    <a:pt x="486" y="975"/>
                  </a:cubicBezTo>
                  <a:cubicBezTo>
                    <a:pt x="502" y="977"/>
                    <a:pt x="518" y="978"/>
                    <a:pt x="533" y="978"/>
                  </a:cubicBezTo>
                  <a:cubicBezTo>
                    <a:pt x="787" y="978"/>
                    <a:pt x="1003" y="749"/>
                    <a:pt x="1003" y="519"/>
                  </a:cubicBezTo>
                  <a:cubicBezTo>
                    <a:pt x="1003" y="246"/>
                    <a:pt x="790" y="3"/>
                    <a:pt x="547" y="3"/>
                  </a:cubicBezTo>
                  <a:cubicBezTo>
                    <a:pt x="532" y="1"/>
                    <a:pt x="516" y="0"/>
                    <a:pt x="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56;p48">
              <a:extLst>
                <a:ext uri="{FF2B5EF4-FFF2-40B4-BE49-F238E27FC236}">
                  <a16:creationId xmlns:a16="http://schemas.microsoft.com/office/drawing/2014/main" id="{BF34AD3C-6EF5-4CC4-FAF2-DA2BA67095BF}"/>
                </a:ext>
              </a:extLst>
            </p:cNvPr>
            <p:cNvSpPr/>
            <p:nvPr/>
          </p:nvSpPr>
          <p:spPr>
            <a:xfrm>
              <a:off x="6580182" y="3219516"/>
              <a:ext cx="17003" cy="16562"/>
            </a:xfrm>
            <a:custGeom>
              <a:avLst/>
              <a:gdLst/>
              <a:ahLst/>
              <a:cxnLst/>
              <a:rect l="l" t="t" r="r" b="b"/>
              <a:pathLst>
                <a:path w="1004" h="978" extrusionOk="0">
                  <a:moveTo>
                    <a:pt x="502" y="0"/>
                  </a:moveTo>
                  <a:cubicBezTo>
                    <a:pt x="251" y="0"/>
                    <a:pt x="62" y="229"/>
                    <a:pt x="62" y="459"/>
                  </a:cubicBezTo>
                  <a:cubicBezTo>
                    <a:pt x="1" y="732"/>
                    <a:pt x="244" y="975"/>
                    <a:pt x="518" y="975"/>
                  </a:cubicBezTo>
                  <a:cubicBezTo>
                    <a:pt x="532" y="977"/>
                    <a:pt x="545" y="978"/>
                    <a:pt x="559" y="978"/>
                  </a:cubicBezTo>
                  <a:cubicBezTo>
                    <a:pt x="788" y="978"/>
                    <a:pt x="1004" y="749"/>
                    <a:pt x="1004" y="519"/>
                  </a:cubicBezTo>
                  <a:cubicBezTo>
                    <a:pt x="1004" y="246"/>
                    <a:pt x="822" y="3"/>
                    <a:pt x="548" y="3"/>
                  </a:cubicBezTo>
                  <a:cubicBezTo>
                    <a:pt x="532" y="1"/>
                    <a:pt x="517" y="0"/>
                    <a:pt x="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7;p48">
              <a:extLst>
                <a:ext uri="{FF2B5EF4-FFF2-40B4-BE49-F238E27FC236}">
                  <a16:creationId xmlns:a16="http://schemas.microsoft.com/office/drawing/2014/main" id="{F29CA599-1E9F-8C14-F544-D2BCBAFA438E}"/>
                </a:ext>
              </a:extLst>
            </p:cNvPr>
            <p:cNvSpPr/>
            <p:nvPr/>
          </p:nvSpPr>
          <p:spPr>
            <a:xfrm>
              <a:off x="6292049" y="3249495"/>
              <a:ext cx="530218" cy="874558"/>
            </a:xfrm>
            <a:custGeom>
              <a:avLst/>
              <a:gdLst/>
              <a:ahLst/>
              <a:cxnLst/>
              <a:rect l="l" t="t" r="r" b="b"/>
              <a:pathLst>
                <a:path w="31309" h="52433" extrusionOk="0">
                  <a:moveTo>
                    <a:pt x="1460" y="1"/>
                  </a:moveTo>
                  <a:cubicBezTo>
                    <a:pt x="639" y="1"/>
                    <a:pt x="1" y="639"/>
                    <a:pt x="1" y="1460"/>
                  </a:cubicBezTo>
                  <a:lnTo>
                    <a:pt x="1" y="50944"/>
                  </a:lnTo>
                  <a:cubicBezTo>
                    <a:pt x="1" y="51734"/>
                    <a:pt x="639" y="52433"/>
                    <a:pt x="1460" y="52433"/>
                  </a:cubicBezTo>
                  <a:lnTo>
                    <a:pt x="29880" y="52433"/>
                  </a:lnTo>
                  <a:cubicBezTo>
                    <a:pt x="30670" y="52433"/>
                    <a:pt x="31309" y="51764"/>
                    <a:pt x="31309" y="50944"/>
                  </a:cubicBezTo>
                  <a:lnTo>
                    <a:pt x="31278" y="50944"/>
                  </a:lnTo>
                  <a:lnTo>
                    <a:pt x="31278" y="1460"/>
                  </a:lnTo>
                  <a:cubicBezTo>
                    <a:pt x="31278" y="669"/>
                    <a:pt x="30640" y="1"/>
                    <a:pt x="29819" y="1"/>
                  </a:cubicBezTo>
                  <a:close/>
                </a:path>
              </a:pathLst>
            </a:custGeom>
            <a:blipFill dpi="0" rotWithShape="1">
              <a:blip r:embed="rId4">
                <a:extLst>
                  <a:ext uri="{28A0092B-C50C-407E-A947-70E740481C1C}">
                    <a14:useLocalDpi xmlns:a14="http://schemas.microsoft.com/office/drawing/2010/main" val="0"/>
                  </a:ext>
                </a:extLst>
              </a:blip>
              <a:srcRect/>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329577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7AC3CCF8-F0B2-44BB-8FD4-7FAD0A0C8167}"/>
            </a:ext>
          </a:extLst>
        </p:cNvPr>
        <p:cNvGrpSpPr/>
        <p:nvPr/>
      </p:nvGrpSpPr>
      <p:grpSpPr>
        <a:xfrm>
          <a:off x="0" y="0"/>
          <a:ext cx="0" cy="0"/>
          <a:chOff x="0" y="0"/>
          <a:chExt cx="0" cy="0"/>
        </a:xfrm>
      </p:grpSpPr>
      <p:sp>
        <p:nvSpPr>
          <p:cNvPr id="16" name="Google Shape;280;p30">
            <a:extLst>
              <a:ext uri="{FF2B5EF4-FFF2-40B4-BE49-F238E27FC236}">
                <a16:creationId xmlns:a16="http://schemas.microsoft.com/office/drawing/2014/main" id="{FD1510D7-8DF8-4005-AD5C-E4F0AD89D932}"/>
              </a:ext>
            </a:extLst>
          </p:cNvPr>
          <p:cNvSpPr txBox="1">
            <a:spLocks noGrp="1"/>
          </p:cNvSpPr>
          <p:nvPr>
            <p:ph type="title"/>
          </p:nvPr>
        </p:nvSpPr>
        <p:spPr>
          <a:xfrm>
            <a:off x="1306203" y="-211522"/>
            <a:ext cx="5759117" cy="7291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dirty="0"/>
              <a:t>Technical Architecture</a:t>
            </a:r>
            <a:endParaRPr sz="2400" dirty="0"/>
          </a:p>
        </p:txBody>
      </p:sp>
      <p:sp>
        <p:nvSpPr>
          <p:cNvPr id="17" name="Google Shape;281;p30">
            <a:extLst>
              <a:ext uri="{FF2B5EF4-FFF2-40B4-BE49-F238E27FC236}">
                <a16:creationId xmlns:a16="http://schemas.microsoft.com/office/drawing/2014/main" id="{3F51B235-23FE-C237-4225-B73D53F7DFE4}"/>
              </a:ext>
            </a:extLst>
          </p:cNvPr>
          <p:cNvSpPr txBox="1">
            <a:spLocks noGrp="1"/>
          </p:cNvSpPr>
          <p:nvPr>
            <p:ph type="subTitle" idx="1"/>
          </p:nvPr>
        </p:nvSpPr>
        <p:spPr>
          <a:xfrm>
            <a:off x="4879080" y="714688"/>
            <a:ext cx="4264920" cy="46231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b="1" dirty="0"/>
              <a:t>Frontend:  </a:t>
            </a:r>
          </a:p>
          <a:p>
            <a:pPr marL="0" lvl="0" indent="0" algn="l" rtl="0">
              <a:spcBef>
                <a:spcPts val="0"/>
              </a:spcBef>
              <a:spcAft>
                <a:spcPts val="0"/>
              </a:spcAft>
            </a:pPr>
            <a:r>
              <a:rPr lang="en-US" dirty="0"/>
              <a:t>                                        </a:t>
            </a:r>
          </a:p>
          <a:p>
            <a:pPr marL="171450" lvl="0" indent="-171450" algn="l" rtl="0">
              <a:spcBef>
                <a:spcPts val="0"/>
              </a:spcBef>
              <a:spcAft>
                <a:spcPts val="0"/>
              </a:spcAft>
              <a:buFont typeface="Arial" panose="020B0604020202020204" pitchFamily="34" charset="0"/>
              <a:buChar char="•"/>
            </a:pPr>
            <a:r>
              <a:rPr lang="en-US" dirty="0"/>
              <a:t>Flutter (Dart):   For building a cross-platform mobile app with a single codebase.</a:t>
            </a:r>
          </a:p>
          <a:p>
            <a:pPr marL="0" lvl="0" indent="0" algn="l" rtl="0">
              <a:spcBef>
                <a:spcPts val="0"/>
              </a:spcBef>
              <a:spcAft>
                <a:spcPts val="0"/>
              </a:spcAft>
            </a:pPr>
            <a:endParaRPr lang="en-US" dirty="0"/>
          </a:p>
          <a:p>
            <a:pPr marL="171450" lvl="0" indent="-171450" algn="l" rtl="0">
              <a:spcBef>
                <a:spcPts val="0"/>
              </a:spcBef>
              <a:spcAft>
                <a:spcPts val="0"/>
              </a:spcAft>
              <a:buFont typeface="Wingdings" panose="05000000000000000000" pitchFamily="2" charset="2"/>
              <a:buChar char="Ø"/>
            </a:pPr>
            <a:r>
              <a:rPr lang="en-US" dirty="0"/>
              <a:t> </a:t>
            </a:r>
            <a:r>
              <a:rPr lang="en-US" b="1" dirty="0"/>
              <a:t>Backend:  </a:t>
            </a:r>
          </a:p>
          <a:p>
            <a:pPr marL="0" lvl="0" indent="0" algn="l" rtl="0">
              <a:spcBef>
                <a:spcPts val="0"/>
              </a:spcBef>
              <a:spcAft>
                <a:spcPts val="0"/>
              </a:spcAft>
            </a:pPr>
            <a:r>
              <a:rPr lang="en-US" dirty="0"/>
              <a:t>        Firebase:  </a:t>
            </a:r>
          </a:p>
          <a:p>
            <a:pPr marL="0" lvl="0" indent="0" algn="l" rtl="0">
              <a:spcBef>
                <a:spcPts val="0"/>
              </a:spcBef>
              <a:spcAft>
                <a:spcPts val="0"/>
              </a:spcAft>
            </a:pPr>
            <a:r>
              <a:rPr lang="en-US" dirty="0"/>
              <a:t>  </a:t>
            </a:r>
          </a:p>
          <a:p>
            <a:pPr marL="171450" lvl="0" indent="-171450" algn="l" rtl="0">
              <a:spcBef>
                <a:spcPts val="0"/>
              </a:spcBef>
              <a:spcAft>
                <a:spcPts val="0"/>
              </a:spcAft>
              <a:buFont typeface="Arial" panose="020B0604020202020204" pitchFamily="34" charset="0"/>
              <a:buChar char="•"/>
            </a:pPr>
            <a:r>
              <a:rPr lang="en-US" dirty="0"/>
              <a:t>Fire-store : For real-time database and note    storage.  </a:t>
            </a:r>
          </a:p>
          <a:p>
            <a:pPr marL="171450" lvl="0" indent="-171450" algn="l" rtl="0">
              <a:spcBef>
                <a:spcPts val="0"/>
              </a:spcBef>
              <a:spcAft>
                <a:spcPts val="0"/>
              </a:spcAft>
              <a:buFont typeface="Arial" panose="020B0604020202020204" pitchFamily="34" charset="0"/>
              <a:buChar char="•"/>
            </a:pPr>
            <a:r>
              <a:rPr lang="en-US" dirty="0"/>
              <a:t> Authentication: For secure user login and  signup.</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Wingdings" panose="05000000000000000000" pitchFamily="2" charset="2"/>
              <a:buChar char="Ø"/>
            </a:pPr>
            <a:r>
              <a:rPr lang="en-US" b="1" dirty="0"/>
              <a:t>State Management:   </a:t>
            </a:r>
          </a:p>
          <a:p>
            <a:pPr marL="171450" lvl="0" indent="-171450" algn="l" rtl="0">
              <a:spcBef>
                <a:spcPts val="0"/>
              </a:spcBef>
              <a:spcAft>
                <a:spcPts val="0"/>
              </a:spcAft>
              <a:buFont typeface="Wingdings" panose="05000000000000000000" pitchFamily="2" charset="2"/>
              <a:buChar char="Ø"/>
            </a:pPr>
            <a:endParaRPr lang="en-US" b="1" dirty="0"/>
          </a:p>
          <a:p>
            <a:pPr marL="171450" lvl="0" indent="-171450" rtl="0">
              <a:spcBef>
                <a:spcPts val="0"/>
              </a:spcBef>
              <a:spcAft>
                <a:spcPts val="0"/>
              </a:spcAft>
              <a:buFont typeface="Arial" panose="020B0604020202020204" pitchFamily="34" charset="0"/>
              <a:buChar char="•"/>
            </a:pPr>
            <a:r>
              <a:rPr lang="en-US" dirty="0"/>
              <a:t>Provider: For efficient app state handling and   reactivity.</a:t>
            </a:r>
          </a:p>
          <a:p>
            <a:pPr marL="171450" lvl="0" indent="-171450" rtl="0">
              <a:spcBef>
                <a:spcPts val="0"/>
              </a:spcBef>
              <a:spcAft>
                <a:spcPts val="0"/>
              </a:spcAft>
              <a:buFontTx/>
              <a:buChar char="-"/>
            </a:pPr>
            <a:endParaRPr lang="en-US" dirty="0"/>
          </a:p>
          <a:p>
            <a:pPr marL="171450" lvl="0" indent="-171450" algn="l" rtl="0">
              <a:spcBef>
                <a:spcPts val="0"/>
              </a:spcBef>
              <a:spcAft>
                <a:spcPts val="0"/>
              </a:spcAft>
              <a:buFont typeface="Wingdings" panose="05000000000000000000" pitchFamily="2" charset="2"/>
              <a:buChar char="Ø"/>
            </a:pPr>
            <a:r>
              <a:rPr lang="en-US" b="1" dirty="0"/>
              <a:t>Local Storage:  </a:t>
            </a:r>
          </a:p>
          <a:p>
            <a:pPr marL="171450" lvl="0" indent="-171450" algn="l" rtl="0">
              <a:spcBef>
                <a:spcPts val="0"/>
              </a:spcBef>
              <a:spcAft>
                <a:spcPts val="0"/>
              </a:spcAft>
              <a:buFont typeface="Wingdings" panose="05000000000000000000" pitchFamily="2" charset="2"/>
              <a:buChar char="Ø"/>
            </a:pPr>
            <a:endParaRPr lang="en-US" b="1" dirty="0"/>
          </a:p>
          <a:p>
            <a:pPr marL="171450" lvl="0" indent="-171450" algn="l" rtl="0">
              <a:spcBef>
                <a:spcPts val="0"/>
              </a:spcBef>
              <a:spcAft>
                <a:spcPts val="0"/>
              </a:spcAft>
              <a:buFont typeface="Arial" panose="020B0604020202020204" pitchFamily="34" charset="0"/>
              <a:buChar char="•"/>
            </a:pPr>
            <a:r>
              <a:rPr lang="en-US" dirty="0"/>
              <a:t> Hive: For offline note storage and quick access.</a:t>
            </a:r>
          </a:p>
          <a:p>
            <a:pPr marL="0" lvl="0" indent="0" algn="l" rtl="0">
              <a:spcBef>
                <a:spcPts val="0"/>
              </a:spcBef>
              <a:spcAft>
                <a:spcPts val="0"/>
              </a:spcAft>
            </a:pPr>
            <a:endParaRPr lang="en-US" dirty="0"/>
          </a:p>
          <a:p>
            <a:pPr marL="171450" lvl="0" indent="-171450" algn="l" rtl="0">
              <a:spcBef>
                <a:spcPts val="0"/>
              </a:spcBef>
              <a:spcAft>
                <a:spcPts val="0"/>
              </a:spcAft>
              <a:buFont typeface="Wingdings" panose="05000000000000000000" pitchFamily="2" charset="2"/>
              <a:buChar char="Ø"/>
            </a:pPr>
            <a:r>
              <a:rPr lang="en-US" b="1" dirty="0"/>
              <a:t>Version Control:  </a:t>
            </a:r>
          </a:p>
          <a:p>
            <a:pPr marL="0" lvl="0" indent="0" algn="l" rtl="0">
              <a:spcBef>
                <a:spcPts val="0"/>
              </a:spcBef>
              <a:spcAft>
                <a:spcPts val="0"/>
              </a:spcAft>
            </a:pPr>
            <a:endParaRPr lang="en-US" b="1" dirty="0"/>
          </a:p>
          <a:p>
            <a:pPr marL="171450" lvl="0" indent="-171450" algn="l" rtl="0">
              <a:spcBef>
                <a:spcPts val="0"/>
              </a:spcBef>
              <a:spcAft>
                <a:spcPts val="0"/>
              </a:spcAft>
              <a:buFont typeface="Arial" panose="020B0604020202020204" pitchFamily="34" charset="0"/>
              <a:buChar char="•"/>
            </a:pPr>
            <a:r>
              <a:rPr lang="en-US" dirty="0"/>
              <a:t> GitHub: For collaboration and version control.</a:t>
            </a:r>
            <a:endParaRPr dirty="0"/>
          </a:p>
        </p:txBody>
      </p:sp>
      <p:pic>
        <p:nvPicPr>
          <p:cNvPr id="18" name="Picture 17">
            <a:extLst>
              <a:ext uri="{FF2B5EF4-FFF2-40B4-BE49-F238E27FC236}">
                <a16:creationId xmlns:a16="http://schemas.microsoft.com/office/drawing/2014/main" id="{65ACDCE1-E558-56B1-375E-43D15271B49E}"/>
              </a:ext>
            </a:extLst>
          </p:cNvPr>
          <p:cNvPicPr>
            <a:picLocks noChangeAspect="1"/>
          </p:cNvPicPr>
          <p:nvPr/>
        </p:nvPicPr>
        <p:blipFill>
          <a:blip r:embed="rId3"/>
          <a:stretch>
            <a:fillRect/>
          </a:stretch>
        </p:blipFill>
        <p:spPr>
          <a:xfrm>
            <a:off x="2286144" y="736947"/>
            <a:ext cx="753979" cy="753979"/>
          </a:xfrm>
          <a:prstGeom prst="rect">
            <a:avLst/>
          </a:prstGeom>
        </p:spPr>
      </p:pic>
      <p:pic>
        <p:nvPicPr>
          <p:cNvPr id="19" name="Picture 18">
            <a:extLst>
              <a:ext uri="{FF2B5EF4-FFF2-40B4-BE49-F238E27FC236}">
                <a16:creationId xmlns:a16="http://schemas.microsoft.com/office/drawing/2014/main" id="{6986A96E-6E96-B199-8DAD-F2E23099815F}"/>
              </a:ext>
            </a:extLst>
          </p:cNvPr>
          <p:cNvPicPr>
            <a:picLocks noChangeAspect="1"/>
          </p:cNvPicPr>
          <p:nvPr/>
        </p:nvPicPr>
        <p:blipFill>
          <a:blip r:embed="rId4"/>
          <a:stretch>
            <a:fillRect/>
          </a:stretch>
        </p:blipFill>
        <p:spPr>
          <a:xfrm>
            <a:off x="1807491" y="2244175"/>
            <a:ext cx="780843" cy="780843"/>
          </a:xfrm>
          <a:prstGeom prst="rect">
            <a:avLst/>
          </a:prstGeom>
        </p:spPr>
      </p:pic>
      <p:pic>
        <p:nvPicPr>
          <p:cNvPr id="20" name="Picture 19">
            <a:extLst>
              <a:ext uri="{FF2B5EF4-FFF2-40B4-BE49-F238E27FC236}">
                <a16:creationId xmlns:a16="http://schemas.microsoft.com/office/drawing/2014/main" id="{9BD38BEB-FFF3-AC15-A345-5059BD61B0D2}"/>
              </a:ext>
            </a:extLst>
          </p:cNvPr>
          <p:cNvPicPr>
            <a:picLocks noChangeAspect="1"/>
          </p:cNvPicPr>
          <p:nvPr/>
        </p:nvPicPr>
        <p:blipFill>
          <a:blip r:embed="rId5"/>
          <a:stretch>
            <a:fillRect/>
          </a:stretch>
        </p:blipFill>
        <p:spPr>
          <a:xfrm>
            <a:off x="2631563" y="3943415"/>
            <a:ext cx="753979" cy="753979"/>
          </a:xfrm>
          <a:prstGeom prst="rect">
            <a:avLst/>
          </a:prstGeom>
        </p:spPr>
      </p:pic>
      <p:pic>
        <p:nvPicPr>
          <p:cNvPr id="21" name="Picture 20">
            <a:extLst>
              <a:ext uri="{FF2B5EF4-FFF2-40B4-BE49-F238E27FC236}">
                <a16:creationId xmlns:a16="http://schemas.microsoft.com/office/drawing/2014/main" id="{9292022D-135A-DE69-54D5-801BA37BA4A0}"/>
              </a:ext>
            </a:extLst>
          </p:cNvPr>
          <p:cNvPicPr>
            <a:picLocks noChangeAspect="1"/>
          </p:cNvPicPr>
          <p:nvPr/>
        </p:nvPicPr>
        <p:blipFill>
          <a:blip r:embed="rId6"/>
          <a:stretch>
            <a:fillRect/>
          </a:stretch>
        </p:blipFill>
        <p:spPr>
          <a:xfrm>
            <a:off x="3726782" y="3436494"/>
            <a:ext cx="952500" cy="952500"/>
          </a:xfrm>
          <a:prstGeom prst="rect">
            <a:avLst/>
          </a:prstGeom>
        </p:spPr>
      </p:pic>
      <p:pic>
        <p:nvPicPr>
          <p:cNvPr id="22" name="Picture 21">
            <a:extLst>
              <a:ext uri="{FF2B5EF4-FFF2-40B4-BE49-F238E27FC236}">
                <a16:creationId xmlns:a16="http://schemas.microsoft.com/office/drawing/2014/main" id="{8CABAA27-A35F-1238-0468-22C964B45A84}"/>
              </a:ext>
            </a:extLst>
          </p:cNvPr>
          <p:cNvPicPr>
            <a:picLocks noChangeAspect="1"/>
          </p:cNvPicPr>
          <p:nvPr/>
        </p:nvPicPr>
        <p:blipFill>
          <a:blip r:embed="rId7"/>
          <a:stretch>
            <a:fillRect/>
          </a:stretch>
        </p:blipFill>
        <p:spPr>
          <a:xfrm>
            <a:off x="2764808" y="2229274"/>
            <a:ext cx="877601" cy="877601"/>
          </a:xfrm>
          <a:prstGeom prst="rect">
            <a:avLst/>
          </a:prstGeom>
        </p:spPr>
      </p:pic>
      <p:sp>
        <p:nvSpPr>
          <p:cNvPr id="55" name="TextBox 54">
            <a:extLst>
              <a:ext uri="{FF2B5EF4-FFF2-40B4-BE49-F238E27FC236}">
                <a16:creationId xmlns:a16="http://schemas.microsoft.com/office/drawing/2014/main" id="{F5C964ED-7EF5-20BB-69AE-BBDFC4BF1636}"/>
              </a:ext>
            </a:extLst>
          </p:cNvPr>
          <p:cNvSpPr txBox="1"/>
          <p:nvPr/>
        </p:nvSpPr>
        <p:spPr>
          <a:xfrm>
            <a:off x="2192793" y="1514426"/>
            <a:ext cx="1029262" cy="276999"/>
          </a:xfrm>
          <a:prstGeom prst="rect">
            <a:avLst/>
          </a:prstGeom>
          <a:noFill/>
        </p:spPr>
        <p:txBody>
          <a:bodyPr wrap="square" rtlCol="0">
            <a:spAutoFit/>
          </a:bodyPr>
          <a:lstStyle/>
          <a:p>
            <a:pPr algn="ctr"/>
            <a:r>
              <a:rPr lang="en-IN" sz="1200" dirty="0">
                <a:solidFill>
                  <a:schemeClr val="accent2"/>
                </a:solidFill>
              </a:rPr>
              <a:t>Flutter(Dart)</a:t>
            </a:r>
          </a:p>
        </p:txBody>
      </p:sp>
      <p:sp>
        <p:nvSpPr>
          <p:cNvPr id="56" name="TextBox 55">
            <a:extLst>
              <a:ext uri="{FF2B5EF4-FFF2-40B4-BE49-F238E27FC236}">
                <a16:creationId xmlns:a16="http://schemas.microsoft.com/office/drawing/2014/main" id="{87C6C972-84A9-B640-098B-1FDB6FA5FFAA}"/>
              </a:ext>
            </a:extLst>
          </p:cNvPr>
          <p:cNvSpPr txBox="1"/>
          <p:nvPr/>
        </p:nvSpPr>
        <p:spPr>
          <a:xfrm>
            <a:off x="1674357" y="3068307"/>
            <a:ext cx="1029262" cy="276999"/>
          </a:xfrm>
          <a:prstGeom prst="rect">
            <a:avLst/>
          </a:prstGeom>
          <a:noFill/>
        </p:spPr>
        <p:txBody>
          <a:bodyPr wrap="square" rtlCol="0">
            <a:spAutoFit/>
          </a:bodyPr>
          <a:lstStyle/>
          <a:p>
            <a:pPr algn="ctr"/>
            <a:r>
              <a:rPr lang="en-IN" sz="1200" dirty="0">
                <a:solidFill>
                  <a:schemeClr val="accent2"/>
                </a:solidFill>
              </a:rPr>
              <a:t>Firebase</a:t>
            </a:r>
          </a:p>
        </p:txBody>
      </p:sp>
      <p:sp>
        <p:nvSpPr>
          <p:cNvPr id="57" name="TextBox 56">
            <a:extLst>
              <a:ext uri="{FF2B5EF4-FFF2-40B4-BE49-F238E27FC236}">
                <a16:creationId xmlns:a16="http://schemas.microsoft.com/office/drawing/2014/main" id="{999DCBE2-7ACA-6463-2C77-8340ADFE076D}"/>
              </a:ext>
            </a:extLst>
          </p:cNvPr>
          <p:cNvSpPr txBox="1"/>
          <p:nvPr/>
        </p:nvSpPr>
        <p:spPr>
          <a:xfrm>
            <a:off x="2682522" y="3073620"/>
            <a:ext cx="1154689" cy="276999"/>
          </a:xfrm>
          <a:prstGeom prst="rect">
            <a:avLst/>
          </a:prstGeom>
          <a:noFill/>
        </p:spPr>
        <p:txBody>
          <a:bodyPr wrap="square" rtlCol="0">
            <a:spAutoFit/>
          </a:bodyPr>
          <a:lstStyle/>
          <a:p>
            <a:pPr algn="ctr"/>
            <a:r>
              <a:rPr lang="en-IN" sz="1200" dirty="0">
                <a:solidFill>
                  <a:schemeClr val="accent2"/>
                </a:solidFill>
              </a:rPr>
              <a:t>Authentication</a:t>
            </a:r>
          </a:p>
        </p:txBody>
      </p:sp>
      <p:sp>
        <p:nvSpPr>
          <p:cNvPr id="58" name="TextBox 57">
            <a:extLst>
              <a:ext uri="{FF2B5EF4-FFF2-40B4-BE49-F238E27FC236}">
                <a16:creationId xmlns:a16="http://schemas.microsoft.com/office/drawing/2014/main" id="{92425A61-E603-A88A-28F6-6C35CFABFFB2}"/>
              </a:ext>
            </a:extLst>
          </p:cNvPr>
          <p:cNvSpPr txBox="1"/>
          <p:nvPr/>
        </p:nvSpPr>
        <p:spPr>
          <a:xfrm>
            <a:off x="2463094" y="4696664"/>
            <a:ext cx="1154689" cy="276999"/>
          </a:xfrm>
          <a:prstGeom prst="rect">
            <a:avLst/>
          </a:prstGeom>
          <a:noFill/>
        </p:spPr>
        <p:txBody>
          <a:bodyPr wrap="square" rtlCol="0">
            <a:spAutoFit/>
          </a:bodyPr>
          <a:lstStyle/>
          <a:p>
            <a:pPr algn="ctr"/>
            <a:r>
              <a:rPr lang="en-IN" sz="1200" dirty="0">
                <a:solidFill>
                  <a:schemeClr val="accent2"/>
                </a:solidFill>
              </a:rPr>
              <a:t>Hive Storage</a:t>
            </a:r>
          </a:p>
        </p:txBody>
      </p:sp>
      <p:sp>
        <p:nvSpPr>
          <p:cNvPr id="59" name="TextBox 58">
            <a:extLst>
              <a:ext uri="{FF2B5EF4-FFF2-40B4-BE49-F238E27FC236}">
                <a16:creationId xmlns:a16="http://schemas.microsoft.com/office/drawing/2014/main" id="{A1AD1D93-68F7-68FB-2C7D-BF317ACDEAA2}"/>
              </a:ext>
            </a:extLst>
          </p:cNvPr>
          <p:cNvSpPr txBox="1"/>
          <p:nvPr/>
        </p:nvSpPr>
        <p:spPr>
          <a:xfrm>
            <a:off x="3631040" y="4388994"/>
            <a:ext cx="1154689" cy="276999"/>
          </a:xfrm>
          <a:prstGeom prst="rect">
            <a:avLst/>
          </a:prstGeom>
          <a:noFill/>
        </p:spPr>
        <p:txBody>
          <a:bodyPr wrap="square" rtlCol="0">
            <a:spAutoFit/>
          </a:bodyPr>
          <a:lstStyle/>
          <a:p>
            <a:pPr algn="ctr"/>
            <a:r>
              <a:rPr lang="en-IN" sz="1200" dirty="0">
                <a:solidFill>
                  <a:schemeClr val="accent2"/>
                </a:solidFill>
              </a:rPr>
              <a:t>GitHub</a:t>
            </a:r>
          </a:p>
        </p:txBody>
      </p:sp>
      <p:cxnSp>
        <p:nvCxnSpPr>
          <p:cNvPr id="61" name="Connector: Elbow 60">
            <a:extLst>
              <a:ext uri="{FF2B5EF4-FFF2-40B4-BE49-F238E27FC236}">
                <a16:creationId xmlns:a16="http://schemas.microsoft.com/office/drawing/2014/main" id="{A24B6F68-F371-EEA7-2E1D-E2C9D606B114}"/>
              </a:ext>
            </a:extLst>
          </p:cNvPr>
          <p:cNvCxnSpPr>
            <a:cxnSpLocks/>
          </p:cNvCxnSpPr>
          <p:nvPr/>
        </p:nvCxnSpPr>
        <p:spPr>
          <a:xfrm rot="16200000" flipH="1">
            <a:off x="2676127" y="1872315"/>
            <a:ext cx="2356200" cy="832389"/>
          </a:xfrm>
          <a:prstGeom prst="bentConnector3">
            <a:avLst>
              <a:gd name="adj1" fmla="val 639"/>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0" name="Connector: Elbow 449">
            <a:extLst>
              <a:ext uri="{FF2B5EF4-FFF2-40B4-BE49-F238E27FC236}">
                <a16:creationId xmlns:a16="http://schemas.microsoft.com/office/drawing/2014/main" id="{52B4EAA0-A2FD-4637-A0A4-25CA30C6BB6B}"/>
              </a:ext>
            </a:extLst>
          </p:cNvPr>
          <p:cNvCxnSpPr>
            <a:cxnSpLocks/>
            <a:stCxn id="55" idx="2"/>
            <a:endCxn id="22" idx="0"/>
          </p:cNvCxnSpPr>
          <p:nvPr/>
        </p:nvCxnSpPr>
        <p:spPr>
          <a:xfrm rot="16200000" flipH="1">
            <a:off x="2736592" y="1762256"/>
            <a:ext cx="437849" cy="496185"/>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53" name="Connector: Elbow 452">
            <a:extLst>
              <a:ext uri="{FF2B5EF4-FFF2-40B4-BE49-F238E27FC236}">
                <a16:creationId xmlns:a16="http://schemas.microsoft.com/office/drawing/2014/main" id="{143F2E18-6624-12B0-425E-BA4FE8C8C6CB}"/>
              </a:ext>
            </a:extLst>
          </p:cNvPr>
          <p:cNvCxnSpPr>
            <a:cxnSpLocks/>
            <a:stCxn id="55" idx="2"/>
            <a:endCxn id="19" idx="0"/>
          </p:cNvCxnSpPr>
          <p:nvPr/>
        </p:nvCxnSpPr>
        <p:spPr>
          <a:xfrm rot="5400000">
            <a:off x="2226294" y="1763045"/>
            <a:ext cx="452750" cy="509511"/>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2" name="Connector: Elbow 461">
            <a:extLst>
              <a:ext uri="{FF2B5EF4-FFF2-40B4-BE49-F238E27FC236}">
                <a16:creationId xmlns:a16="http://schemas.microsoft.com/office/drawing/2014/main" id="{9C072C45-8892-0680-D29E-70F1278257D3}"/>
              </a:ext>
            </a:extLst>
          </p:cNvPr>
          <p:cNvCxnSpPr>
            <a:cxnSpLocks/>
            <a:stCxn id="56" idx="2"/>
            <a:endCxn id="20" idx="0"/>
          </p:cNvCxnSpPr>
          <p:nvPr/>
        </p:nvCxnSpPr>
        <p:spPr>
          <a:xfrm rot="16200000" flipH="1">
            <a:off x="2299716" y="3234577"/>
            <a:ext cx="598109" cy="819565"/>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pic>
        <p:nvPicPr>
          <p:cNvPr id="465" name="Picture 464">
            <a:extLst>
              <a:ext uri="{FF2B5EF4-FFF2-40B4-BE49-F238E27FC236}">
                <a16:creationId xmlns:a16="http://schemas.microsoft.com/office/drawing/2014/main" id="{1D816D12-CBBD-4D3C-F860-59F50C017B27}"/>
              </a:ext>
            </a:extLst>
          </p:cNvPr>
          <p:cNvPicPr>
            <a:picLocks noChangeAspect="1"/>
          </p:cNvPicPr>
          <p:nvPr/>
        </p:nvPicPr>
        <p:blipFill>
          <a:blip r:embed="rId8"/>
          <a:stretch>
            <a:fillRect/>
          </a:stretch>
        </p:blipFill>
        <p:spPr>
          <a:xfrm>
            <a:off x="5996739" y="641962"/>
            <a:ext cx="476250" cy="476250"/>
          </a:xfrm>
          <a:prstGeom prst="rect">
            <a:avLst/>
          </a:prstGeom>
        </p:spPr>
      </p:pic>
      <p:pic>
        <p:nvPicPr>
          <p:cNvPr id="467" name="Picture 466">
            <a:extLst>
              <a:ext uri="{FF2B5EF4-FFF2-40B4-BE49-F238E27FC236}">
                <a16:creationId xmlns:a16="http://schemas.microsoft.com/office/drawing/2014/main" id="{5B0F62A3-52EF-FE00-427F-A0F6B60C4674}"/>
              </a:ext>
            </a:extLst>
          </p:cNvPr>
          <p:cNvPicPr>
            <a:picLocks noChangeAspect="1"/>
          </p:cNvPicPr>
          <p:nvPr/>
        </p:nvPicPr>
        <p:blipFill>
          <a:blip r:embed="rId9"/>
          <a:stretch>
            <a:fillRect/>
          </a:stretch>
        </p:blipFill>
        <p:spPr>
          <a:xfrm>
            <a:off x="5996739" y="-56346"/>
            <a:ext cx="615858" cy="615858"/>
          </a:xfrm>
          <a:prstGeom prst="rect">
            <a:avLst/>
          </a:prstGeom>
        </p:spPr>
      </p:pic>
      <p:pic>
        <p:nvPicPr>
          <p:cNvPr id="469" name="Picture 468">
            <a:extLst>
              <a:ext uri="{FF2B5EF4-FFF2-40B4-BE49-F238E27FC236}">
                <a16:creationId xmlns:a16="http://schemas.microsoft.com/office/drawing/2014/main" id="{F72FAC25-9A63-ADD1-B59F-28782BF76F6D}"/>
              </a:ext>
            </a:extLst>
          </p:cNvPr>
          <p:cNvPicPr>
            <a:picLocks noChangeAspect="1"/>
          </p:cNvPicPr>
          <p:nvPr/>
        </p:nvPicPr>
        <p:blipFill>
          <a:blip r:embed="rId10"/>
          <a:stretch>
            <a:fillRect/>
          </a:stretch>
        </p:blipFill>
        <p:spPr>
          <a:xfrm>
            <a:off x="6176516" y="1651285"/>
            <a:ext cx="476250" cy="476250"/>
          </a:xfrm>
          <a:prstGeom prst="rect">
            <a:avLst/>
          </a:prstGeom>
        </p:spPr>
      </p:pic>
      <p:pic>
        <p:nvPicPr>
          <p:cNvPr id="471" name="Picture 470">
            <a:extLst>
              <a:ext uri="{FF2B5EF4-FFF2-40B4-BE49-F238E27FC236}">
                <a16:creationId xmlns:a16="http://schemas.microsoft.com/office/drawing/2014/main" id="{2DF26A4D-74C2-81D3-BB74-42DE05A40938}"/>
              </a:ext>
            </a:extLst>
          </p:cNvPr>
          <p:cNvPicPr>
            <a:picLocks noChangeAspect="1"/>
          </p:cNvPicPr>
          <p:nvPr/>
        </p:nvPicPr>
        <p:blipFill>
          <a:blip r:embed="rId11"/>
          <a:stretch>
            <a:fillRect/>
          </a:stretch>
        </p:blipFill>
        <p:spPr>
          <a:xfrm>
            <a:off x="6720003" y="2785868"/>
            <a:ext cx="383005" cy="383005"/>
          </a:xfrm>
          <a:prstGeom prst="rect">
            <a:avLst/>
          </a:prstGeom>
        </p:spPr>
      </p:pic>
      <p:pic>
        <p:nvPicPr>
          <p:cNvPr id="473" name="Picture 472">
            <a:extLst>
              <a:ext uri="{FF2B5EF4-FFF2-40B4-BE49-F238E27FC236}">
                <a16:creationId xmlns:a16="http://schemas.microsoft.com/office/drawing/2014/main" id="{84B077FB-33C8-BE01-2C04-AE2EB17C6977}"/>
              </a:ext>
            </a:extLst>
          </p:cNvPr>
          <p:cNvPicPr>
            <a:picLocks noChangeAspect="1"/>
          </p:cNvPicPr>
          <p:nvPr/>
        </p:nvPicPr>
        <p:blipFill>
          <a:blip r:embed="rId12"/>
          <a:stretch>
            <a:fillRect/>
          </a:stretch>
        </p:blipFill>
        <p:spPr>
          <a:xfrm>
            <a:off x="6377203" y="3696858"/>
            <a:ext cx="342800" cy="342800"/>
          </a:xfrm>
          <a:prstGeom prst="rect">
            <a:avLst/>
          </a:prstGeom>
        </p:spPr>
      </p:pic>
      <p:pic>
        <p:nvPicPr>
          <p:cNvPr id="475" name="Picture 474">
            <a:extLst>
              <a:ext uri="{FF2B5EF4-FFF2-40B4-BE49-F238E27FC236}">
                <a16:creationId xmlns:a16="http://schemas.microsoft.com/office/drawing/2014/main" id="{A0839825-619D-A6B2-964B-62CC16849E99}"/>
              </a:ext>
            </a:extLst>
          </p:cNvPr>
          <p:cNvPicPr>
            <a:picLocks noChangeAspect="1"/>
          </p:cNvPicPr>
          <p:nvPr/>
        </p:nvPicPr>
        <p:blipFill>
          <a:blip r:embed="rId13"/>
          <a:stretch>
            <a:fillRect/>
          </a:stretch>
        </p:blipFill>
        <p:spPr>
          <a:xfrm>
            <a:off x="6497053" y="4454486"/>
            <a:ext cx="342800" cy="342800"/>
          </a:xfrm>
          <a:prstGeom prst="rect">
            <a:avLst/>
          </a:prstGeom>
        </p:spPr>
      </p:pic>
      <p:cxnSp>
        <p:nvCxnSpPr>
          <p:cNvPr id="477" name="Straight Connector 476">
            <a:extLst>
              <a:ext uri="{FF2B5EF4-FFF2-40B4-BE49-F238E27FC236}">
                <a16:creationId xmlns:a16="http://schemas.microsoft.com/office/drawing/2014/main" id="{45A32DC9-6E5A-AD07-957F-F3F5A850C9FB}"/>
              </a:ext>
            </a:extLst>
          </p:cNvPr>
          <p:cNvCxnSpPr>
            <a:cxnSpLocks/>
          </p:cNvCxnSpPr>
          <p:nvPr/>
        </p:nvCxnSpPr>
        <p:spPr>
          <a:xfrm>
            <a:off x="1909011" y="517614"/>
            <a:ext cx="4588042"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72F484B8-6344-7CA5-2B66-FB598640DEC8}"/>
              </a:ext>
            </a:extLst>
          </p:cNvPr>
          <p:cNvSpPr txBox="1"/>
          <p:nvPr/>
        </p:nvSpPr>
        <p:spPr>
          <a:xfrm>
            <a:off x="104274" y="979713"/>
            <a:ext cx="1926456" cy="276999"/>
          </a:xfrm>
          <a:prstGeom prst="rect">
            <a:avLst/>
          </a:prstGeom>
          <a:noFill/>
        </p:spPr>
        <p:txBody>
          <a:bodyPr wrap="square" rtlCol="0">
            <a:spAutoFit/>
          </a:bodyPr>
          <a:lstStyle/>
          <a:p>
            <a:r>
              <a:rPr lang="en-IN" sz="1200" dirty="0">
                <a:solidFill>
                  <a:schemeClr val="accent2"/>
                </a:solidFill>
              </a:rPr>
              <a:t>Top Layer (Frontend) -</a:t>
            </a:r>
          </a:p>
        </p:txBody>
      </p:sp>
      <p:sp>
        <p:nvSpPr>
          <p:cNvPr id="15" name="TextBox 14">
            <a:extLst>
              <a:ext uri="{FF2B5EF4-FFF2-40B4-BE49-F238E27FC236}">
                <a16:creationId xmlns:a16="http://schemas.microsoft.com/office/drawing/2014/main" id="{978057B9-1980-97B0-BEBF-D42DCA7FCB6D}"/>
              </a:ext>
            </a:extLst>
          </p:cNvPr>
          <p:cNvSpPr txBox="1"/>
          <p:nvPr/>
        </p:nvSpPr>
        <p:spPr>
          <a:xfrm>
            <a:off x="44269" y="2380981"/>
            <a:ext cx="1926456" cy="276999"/>
          </a:xfrm>
          <a:prstGeom prst="rect">
            <a:avLst/>
          </a:prstGeom>
          <a:noFill/>
        </p:spPr>
        <p:txBody>
          <a:bodyPr wrap="square" rtlCol="0">
            <a:spAutoFit/>
          </a:bodyPr>
          <a:lstStyle/>
          <a:p>
            <a:r>
              <a:rPr lang="en-IN" sz="1200" dirty="0">
                <a:solidFill>
                  <a:schemeClr val="accent2"/>
                </a:solidFill>
              </a:rPr>
              <a:t>Middle Layer (Backend)-</a:t>
            </a:r>
          </a:p>
        </p:txBody>
      </p:sp>
      <p:sp>
        <p:nvSpPr>
          <p:cNvPr id="25" name="TextBox 24">
            <a:extLst>
              <a:ext uri="{FF2B5EF4-FFF2-40B4-BE49-F238E27FC236}">
                <a16:creationId xmlns:a16="http://schemas.microsoft.com/office/drawing/2014/main" id="{CC5524C5-21CC-2DC3-4F47-D7C7902B9548}"/>
              </a:ext>
            </a:extLst>
          </p:cNvPr>
          <p:cNvSpPr txBox="1"/>
          <p:nvPr/>
        </p:nvSpPr>
        <p:spPr>
          <a:xfrm>
            <a:off x="62875" y="3993656"/>
            <a:ext cx="2150300" cy="461665"/>
          </a:xfrm>
          <a:prstGeom prst="rect">
            <a:avLst/>
          </a:prstGeom>
          <a:noFill/>
        </p:spPr>
        <p:txBody>
          <a:bodyPr wrap="square" rtlCol="0">
            <a:spAutoFit/>
          </a:bodyPr>
          <a:lstStyle/>
          <a:p>
            <a:r>
              <a:rPr lang="en-IN" sz="1200" dirty="0">
                <a:solidFill>
                  <a:schemeClr val="accent2"/>
                </a:solidFill>
              </a:rPr>
              <a:t>Bottom Layer (Local Storage and Version Control)-</a:t>
            </a:r>
          </a:p>
        </p:txBody>
      </p:sp>
    </p:spTree>
    <p:extLst>
      <p:ext uri="{BB962C8B-B14F-4D97-AF65-F5344CB8AC3E}">
        <p14:creationId xmlns:p14="http://schemas.microsoft.com/office/powerpoint/2010/main" val="280900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41"/>
          <p:cNvSpPr txBox="1">
            <a:spLocks noGrp="1"/>
          </p:cNvSpPr>
          <p:nvPr>
            <p:ph type="title"/>
          </p:nvPr>
        </p:nvSpPr>
        <p:spPr>
          <a:xfrm>
            <a:off x="2414573" y="-37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Workflow Of The App</a:t>
            </a:r>
            <a:endParaRPr dirty="0"/>
          </a:p>
        </p:txBody>
      </p:sp>
      <p:sp>
        <p:nvSpPr>
          <p:cNvPr id="799" name="Google Shape;799;p41"/>
          <p:cNvSpPr/>
          <p:nvPr/>
        </p:nvSpPr>
        <p:spPr>
          <a:xfrm>
            <a:off x="1308889" y="1048427"/>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272789" y="1048427"/>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5236689" y="1048427"/>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7200589" y="1048427"/>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txBox="1"/>
          <p:nvPr/>
        </p:nvSpPr>
        <p:spPr>
          <a:xfrm flipH="1">
            <a:off x="429178" y="1549302"/>
            <a:ext cx="1949811"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accent2"/>
                </a:solidFill>
                <a:latin typeface="Rubik"/>
                <a:ea typeface="Rubik"/>
                <a:cs typeface="Rubik"/>
                <a:sym typeface="Rubik"/>
              </a:rPr>
              <a:t>User Authentication</a:t>
            </a:r>
            <a:r>
              <a:rPr lang="en-US" sz="1200" dirty="0">
                <a:solidFill>
                  <a:schemeClr val="accent2"/>
                </a:solidFill>
                <a:latin typeface="Rubik"/>
                <a:ea typeface="Rubik"/>
                <a:cs typeface="Rubik"/>
                <a:sym typeface="Rubik"/>
              </a:rPr>
              <a:t>  Login or sign-up using Google/email authentication via Firebase. </a:t>
            </a:r>
            <a:endParaRPr sz="1200" dirty="0">
              <a:solidFill>
                <a:schemeClr val="accent2"/>
              </a:solidFill>
              <a:latin typeface="Rubik"/>
              <a:ea typeface="Rubik"/>
              <a:cs typeface="Rubik"/>
              <a:sym typeface="Rubik"/>
            </a:endParaRPr>
          </a:p>
        </p:txBody>
      </p:sp>
      <p:sp>
        <p:nvSpPr>
          <p:cNvPr id="804" name="Google Shape;804;p41"/>
          <p:cNvSpPr txBox="1"/>
          <p:nvPr/>
        </p:nvSpPr>
        <p:spPr>
          <a:xfrm flipH="1">
            <a:off x="2438289" y="1549302"/>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accent2"/>
                </a:solidFill>
                <a:latin typeface="Rubik"/>
                <a:ea typeface="Rubik"/>
                <a:cs typeface="Rubik"/>
                <a:sym typeface="Rubik"/>
              </a:rPr>
              <a:t>Home Screen Access </a:t>
            </a:r>
            <a:r>
              <a:rPr lang="en-US" sz="1200" dirty="0">
                <a:solidFill>
                  <a:schemeClr val="accent2"/>
                </a:solidFill>
                <a:latin typeface="Rubik"/>
                <a:ea typeface="Rubik"/>
                <a:cs typeface="Rubik"/>
                <a:sym typeface="Rubik"/>
              </a:rPr>
              <a:t> Users land on a dashboard showing recent notes and categories. </a:t>
            </a:r>
            <a:endParaRPr sz="1200" b="1" dirty="0">
              <a:solidFill>
                <a:schemeClr val="accent2"/>
              </a:solidFill>
              <a:latin typeface="Rubik"/>
              <a:ea typeface="Rubik"/>
              <a:cs typeface="Rubik"/>
              <a:sym typeface="Rubik"/>
            </a:endParaRPr>
          </a:p>
        </p:txBody>
      </p:sp>
      <p:sp>
        <p:nvSpPr>
          <p:cNvPr id="805" name="Google Shape;805;p41"/>
          <p:cNvSpPr txBox="1"/>
          <p:nvPr/>
        </p:nvSpPr>
        <p:spPr>
          <a:xfrm flipH="1">
            <a:off x="4402189" y="1549302"/>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accent2"/>
                </a:solidFill>
                <a:latin typeface="Rubik"/>
                <a:ea typeface="Rubik"/>
                <a:cs typeface="Rubik"/>
                <a:sym typeface="Rubik"/>
              </a:rPr>
              <a:t>Creating a New Note  </a:t>
            </a:r>
            <a:r>
              <a:rPr lang="en-US" sz="1200" dirty="0">
                <a:solidFill>
                  <a:schemeClr val="accent2"/>
                </a:solidFill>
                <a:latin typeface="Rubik"/>
                <a:ea typeface="Rubik"/>
                <a:cs typeface="Rubik"/>
                <a:sym typeface="Rubik"/>
              </a:rPr>
              <a:t>Tap the “+ New Note” button to start writing. </a:t>
            </a:r>
            <a:endParaRPr sz="1200" dirty="0">
              <a:solidFill>
                <a:schemeClr val="accent2"/>
              </a:solidFill>
              <a:latin typeface="Rubik"/>
              <a:ea typeface="Rubik"/>
              <a:cs typeface="Rubik"/>
              <a:sym typeface="Rubik"/>
            </a:endParaRPr>
          </a:p>
        </p:txBody>
      </p:sp>
      <p:sp>
        <p:nvSpPr>
          <p:cNvPr id="806" name="Google Shape;806;p41"/>
          <p:cNvSpPr txBox="1"/>
          <p:nvPr/>
        </p:nvSpPr>
        <p:spPr>
          <a:xfrm flipH="1">
            <a:off x="6366089" y="1549302"/>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accent2"/>
                </a:solidFill>
                <a:latin typeface="Rubik"/>
                <a:ea typeface="Rubik"/>
                <a:cs typeface="Rubik"/>
                <a:sym typeface="Rubik"/>
              </a:rPr>
              <a:t>Editing &amp; Formatting </a:t>
            </a:r>
            <a:r>
              <a:rPr lang="en-US" sz="1200" dirty="0">
                <a:solidFill>
                  <a:schemeClr val="accent2"/>
                </a:solidFill>
                <a:latin typeface="Rubik"/>
                <a:ea typeface="Rubik"/>
                <a:cs typeface="Rubik"/>
                <a:sym typeface="Rubik"/>
              </a:rPr>
              <a:t>Users can edit text, add checklists, images, or voice memos.</a:t>
            </a:r>
            <a:endParaRPr sz="1200" b="1" dirty="0">
              <a:solidFill>
                <a:schemeClr val="accent2"/>
              </a:solidFill>
              <a:latin typeface="Rubik"/>
              <a:ea typeface="Rubik"/>
              <a:cs typeface="Rubik"/>
              <a:sym typeface="Rubik"/>
            </a:endParaRPr>
          </a:p>
        </p:txBody>
      </p:sp>
      <p:cxnSp>
        <p:nvCxnSpPr>
          <p:cNvPr id="807" name="Google Shape;807;p41"/>
          <p:cNvCxnSpPr>
            <a:stCxn id="799" idx="3"/>
            <a:endCxn id="800" idx="1"/>
          </p:cNvCxnSpPr>
          <p:nvPr/>
        </p:nvCxnSpPr>
        <p:spPr>
          <a:xfrm>
            <a:off x="1485289" y="1136627"/>
            <a:ext cx="1787400" cy="0"/>
          </a:xfrm>
          <a:prstGeom prst="straightConnector1">
            <a:avLst/>
          </a:prstGeom>
          <a:noFill/>
          <a:ln w="9525" cap="flat" cmpd="sng">
            <a:solidFill>
              <a:schemeClr val="dk2"/>
            </a:solidFill>
            <a:prstDash val="solid"/>
            <a:round/>
            <a:headEnd type="none" w="med" len="med"/>
            <a:tailEnd type="none" w="med" len="med"/>
          </a:ln>
        </p:spPr>
      </p:cxnSp>
      <p:cxnSp>
        <p:nvCxnSpPr>
          <p:cNvPr id="808" name="Google Shape;808;p41"/>
          <p:cNvCxnSpPr>
            <a:stCxn id="800" idx="3"/>
            <a:endCxn id="801" idx="1"/>
          </p:cNvCxnSpPr>
          <p:nvPr/>
        </p:nvCxnSpPr>
        <p:spPr>
          <a:xfrm>
            <a:off x="3449189" y="1136627"/>
            <a:ext cx="1787400" cy="0"/>
          </a:xfrm>
          <a:prstGeom prst="straightConnector1">
            <a:avLst/>
          </a:prstGeom>
          <a:noFill/>
          <a:ln w="9525" cap="flat" cmpd="sng">
            <a:solidFill>
              <a:schemeClr val="dk2"/>
            </a:solidFill>
            <a:prstDash val="solid"/>
            <a:round/>
            <a:headEnd type="none" w="med" len="med"/>
            <a:tailEnd type="none" w="med" len="med"/>
          </a:ln>
        </p:spPr>
      </p:cxnSp>
      <p:cxnSp>
        <p:nvCxnSpPr>
          <p:cNvPr id="809" name="Google Shape;809;p41"/>
          <p:cNvCxnSpPr>
            <a:stCxn id="801" idx="3"/>
            <a:endCxn id="802" idx="1"/>
          </p:cNvCxnSpPr>
          <p:nvPr/>
        </p:nvCxnSpPr>
        <p:spPr>
          <a:xfrm>
            <a:off x="5413089" y="1136627"/>
            <a:ext cx="1787400" cy="0"/>
          </a:xfrm>
          <a:prstGeom prst="straightConnector1">
            <a:avLst/>
          </a:prstGeom>
          <a:noFill/>
          <a:ln w="9525" cap="flat" cmpd="sng">
            <a:solidFill>
              <a:schemeClr val="dk2"/>
            </a:solidFill>
            <a:prstDash val="solid"/>
            <a:round/>
            <a:headEnd type="none" w="med" len="med"/>
            <a:tailEnd type="none" w="med" len="med"/>
          </a:ln>
        </p:spPr>
      </p:cxnSp>
      <p:cxnSp>
        <p:nvCxnSpPr>
          <p:cNvPr id="810" name="Google Shape;810;p41"/>
          <p:cNvCxnSpPr>
            <a:cxnSpLocks/>
            <a:stCxn id="799" idx="2"/>
            <a:endCxn id="803" idx="0"/>
          </p:cNvCxnSpPr>
          <p:nvPr/>
        </p:nvCxnSpPr>
        <p:spPr>
          <a:xfrm>
            <a:off x="1397089" y="1224827"/>
            <a:ext cx="6994" cy="324475"/>
          </a:xfrm>
          <a:prstGeom prst="straightConnector1">
            <a:avLst/>
          </a:prstGeom>
          <a:noFill/>
          <a:ln w="9525" cap="flat" cmpd="sng">
            <a:solidFill>
              <a:schemeClr val="dk2"/>
            </a:solidFill>
            <a:prstDash val="solid"/>
            <a:round/>
            <a:headEnd type="none" w="med" len="med"/>
            <a:tailEnd type="none" w="med" len="med"/>
          </a:ln>
        </p:spPr>
      </p:cxnSp>
      <p:cxnSp>
        <p:nvCxnSpPr>
          <p:cNvPr id="811" name="Google Shape;811;p41"/>
          <p:cNvCxnSpPr>
            <a:stCxn id="800" idx="2"/>
            <a:endCxn id="804" idx="0"/>
          </p:cNvCxnSpPr>
          <p:nvPr/>
        </p:nvCxnSpPr>
        <p:spPr>
          <a:xfrm flipH="1">
            <a:off x="3352589" y="1224827"/>
            <a:ext cx="8400" cy="324600"/>
          </a:xfrm>
          <a:prstGeom prst="straightConnector1">
            <a:avLst/>
          </a:prstGeom>
          <a:noFill/>
          <a:ln w="9525" cap="flat" cmpd="sng">
            <a:solidFill>
              <a:schemeClr val="dk2"/>
            </a:solidFill>
            <a:prstDash val="solid"/>
            <a:round/>
            <a:headEnd type="none" w="med" len="med"/>
            <a:tailEnd type="none" w="med" len="med"/>
          </a:ln>
        </p:spPr>
      </p:cxnSp>
      <p:cxnSp>
        <p:nvCxnSpPr>
          <p:cNvPr id="812" name="Google Shape;812;p41"/>
          <p:cNvCxnSpPr>
            <a:stCxn id="801" idx="2"/>
            <a:endCxn id="805" idx="0"/>
          </p:cNvCxnSpPr>
          <p:nvPr/>
        </p:nvCxnSpPr>
        <p:spPr>
          <a:xfrm flipH="1">
            <a:off x="5316489" y="1224827"/>
            <a:ext cx="8400" cy="324600"/>
          </a:xfrm>
          <a:prstGeom prst="straightConnector1">
            <a:avLst/>
          </a:prstGeom>
          <a:noFill/>
          <a:ln w="9525" cap="flat" cmpd="sng">
            <a:solidFill>
              <a:schemeClr val="dk2"/>
            </a:solidFill>
            <a:prstDash val="solid"/>
            <a:round/>
            <a:headEnd type="none" w="med" len="med"/>
            <a:tailEnd type="none" w="med" len="med"/>
          </a:ln>
        </p:spPr>
      </p:cxnSp>
      <p:cxnSp>
        <p:nvCxnSpPr>
          <p:cNvPr id="813" name="Google Shape;813;p41"/>
          <p:cNvCxnSpPr>
            <a:stCxn id="802" idx="2"/>
            <a:endCxn id="806" idx="0"/>
          </p:cNvCxnSpPr>
          <p:nvPr/>
        </p:nvCxnSpPr>
        <p:spPr>
          <a:xfrm flipH="1">
            <a:off x="7280389" y="1224827"/>
            <a:ext cx="8400" cy="324600"/>
          </a:xfrm>
          <a:prstGeom prst="straightConnector1">
            <a:avLst/>
          </a:prstGeom>
          <a:noFill/>
          <a:ln w="9525" cap="flat" cmpd="sng">
            <a:solidFill>
              <a:schemeClr val="dk2"/>
            </a:solidFill>
            <a:prstDash val="solid"/>
            <a:round/>
            <a:headEnd type="none" w="med" len="med"/>
            <a:tailEnd type="none" w="med" len="med"/>
          </a:ln>
        </p:spPr>
      </p:cxnSp>
      <p:sp>
        <p:nvSpPr>
          <p:cNvPr id="814" name="Google Shape;814;p41"/>
          <p:cNvSpPr/>
          <p:nvPr/>
        </p:nvSpPr>
        <p:spPr>
          <a:xfrm>
            <a:off x="1499378" y="3391902"/>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3463278" y="3391902"/>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5427178" y="3391902"/>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7391078" y="3391902"/>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txBox="1"/>
          <p:nvPr/>
        </p:nvSpPr>
        <p:spPr>
          <a:xfrm flipH="1">
            <a:off x="664878" y="3892777"/>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accent2"/>
                </a:solidFill>
                <a:latin typeface="Rubik"/>
                <a:ea typeface="Rubik"/>
                <a:cs typeface="Rubik"/>
                <a:sym typeface="Rubik"/>
              </a:rPr>
              <a:t>Organizing Notes</a:t>
            </a:r>
            <a:r>
              <a:rPr lang="en-US" sz="1200" dirty="0">
                <a:solidFill>
                  <a:schemeClr val="accent2"/>
                </a:solidFill>
                <a:latin typeface="Rubik"/>
                <a:ea typeface="Rubik"/>
                <a:cs typeface="Rubik"/>
                <a:sym typeface="Rubik"/>
              </a:rPr>
              <a:t> Notes can be tagged, color-coded, or moved into folders. </a:t>
            </a:r>
            <a:endParaRPr sz="1200" dirty="0">
              <a:solidFill>
                <a:schemeClr val="accent2"/>
              </a:solidFill>
              <a:latin typeface="Rubik"/>
              <a:ea typeface="Rubik"/>
              <a:cs typeface="Rubik"/>
              <a:sym typeface="Rubik"/>
            </a:endParaRPr>
          </a:p>
        </p:txBody>
      </p:sp>
      <p:sp>
        <p:nvSpPr>
          <p:cNvPr id="819" name="Google Shape;819;p41"/>
          <p:cNvSpPr txBox="1"/>
          <p:nvPr/>
        </p:nvSpPr>
        <p:spPr>
          <a:xfrm flipH="1">
            <a:off x="2628778" y="3892777"/>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accent2"/>
                </a:solidFill>
                <a:latin typeface="Rubik"/>
                <a:ea typeface="Rubik"/>
                <a:cs typeface="Rubik"/>
                <a:sym typeface="Rubik"/>
              </a:rPr>
              <a:t>Auto-Save &amp; Syncing </a:t>
            </a:r>
            <a:r>
              <a:rPr lang="en-US" sz="1200" dirty="0">
                <a:solidFill>
                  <a:schemeClr val="accent2"/>
                </a:solidFill>
                <a:latin typeface="Rubik"/>
                <a:ea typeface="Rubik"/>
                <a:cs typeface="Rubik"/>
                <a:sym typeface="Rubik"/>
              </a:rPr>
              <a:t>Notes are saved locally and synced to </a:t>
            </a:r>
            <a:r>
              <a:rPr lang="en-US" sz="1200" dirty="0" err="1">
                <a:solidFill>
                  <a:schemeClr val="accent2"/>
                </a:solidFill>
                <a:latin typeface="Rubik"/>
                <a:ea typeface="Rubik"/>
                <a:cs typeface="Rubik"/>
                <a:sym typeface="Rubik"/>
              </a:rPr>
              <a:t>Firestore</a:t>
            </a:r>
            <a:r>
              <a:rPr lang="en-US" sz="1200" dirty="0">
                <a:solidFill>
                  <a:schemeClr val="accent2"/>
                </a:solidFill>
                <a:latin typeface="Rubik"/>
                <a:ea typeface="Rubik"/>
                <a:cs typeface="Rubik"/>
                <a:sym typeface="Rubik"/>
              </a:rPr>
              <a:t> for cloud backup.</a:t>
            </a:r>
            <a:endParaRPr sz="1200" dirty="0">
              <a:solidFill>
                <a:schemeClr val="accent2"/>
              </a:solidFill>
              <a:latin typeface="Rubik"/>
              <a:ea typeface="Rubik"/>
              <a:cs typeface="Rubik"/>
              <a:sym typeface="Rubik"/>
            </a:endParaRPr>
          </a:p>
        </p:txBody>
      </p:sp>
      <p:sp>
        <p:nvSpPr>
          <p:cNvPr id="820" name="Google Shape;820;p41"/>
          <p:cNvSpPr txBox="1"/>
          <p:nvPr/>
        </p:nvSpPr>
        <p:spPr>
          <a:xfrm flipH="1">
            <a:off x="4592678" y="3892777"/>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accent2"/>
                </a:solidFill>
                <a:latin typeface="Rubik"/>
                <a:ea typeface="Rubik"/>
                <a:cs typeface="Rubik"/>
                <a:sym typeface="Rubik"/>
              </a:rPr>
              <a:t>Search &amp; Retrieve</a:t>
            </a:r>
            <a:r>
              <a:rPr lang="en-US" sz="1200" dirty="0">
                <a:solidFill>
                  <a:schemeClr val="accent2"/>
                </a:solidFill>
                <a:latin typeface="Rubik"/>
                <a:ea typeface="Rubik"/>
                <a:cs typeface="Rubik"/>
                <a:sym typeface="Rubik"/>
              </a:rPr>
              <a:t> Users can quickly find notes using a keyword search or filters. </a:t>
            </a:r>
            <a:endParaRPr sz="1200" b="1" dirty="0">
              <a:solidFill>
                <a:schemeClr val="accent2"/>
              </a:solidFill>
              <a:latin typeface="Rubik"/>
              <a:ea typeface="Rubik"/>
              <a:cs typeface="Rubik"/>
              <a:sym typeface="Rubik"/>
            </a:endParaRPr>
          </a:p>
        </p:txBody>
      </p:sp>
      <p:sp>
        <p:nvSpPr>
          <p:cNvPr id="821" name="Google Shape;821;p41"/>
          <p:cNvSpPr txBox="1"/>
          <p:nvPr/>
        </p:nvSpPr>
        <p:spPr>
          <a:xfrm flipH="1">
            <a:off x="6556578" y="3892777"/>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dirty="0">
                <a:solidFill>
                  <a:schemeClr val="accent2"/>
                </a:solidFill>
                <a:latin typeface="Rubik"/>
                <a:ea typeface="Rubik"/>
                <a:cs typeface="Rubik"/>
                <a:sym typeface="Rubik"/>
              </a:rPr>
              <a:t>Customization &amp; Dark Mode </a:t>
            </a:r>
          </a:p>
          <a:p>
            <a:pPr marL="0" lvl="0" indent="0" algn="ctr" rtl="0">
              <a:spcBef>
                <a:spcPts val="0"/>
              </a:spcBef>
              <a:spcAft>
                <a:spcPts val="0"/>
              </a:spcAft>
              <a:buNone/>
            </a:pPr>
            <a:r>
              <a:rPr lang="en-US" sz="1200" dirty="0">
                <a:solidFill>
                  <a:schemeClr val="accent2"/>
                </a:solidFill>
                <a:latin typeface="Rubik"/>
                <a:ea typeface="Rubik"/>
                <a:cs typeface="Rubik"/>
                <a:sym typeface="Rubik"/>
              </a:rPr>
              <a:t>Users can switch themes, adjust text size, and personalize settings. </a:t>
            </a:r>
            <a:endParaRPr sz="1200" b="1" dirty="0">
              <a:solidFill>
                <a:schemeClr val="accent2"/>
              </a:solidFill>
              <a:latin typeface="Rubik"/>
              <a:ea typeface="Rubik"/>
              <a:cs typeface="Rubik"/>
              <a:sym typeface="Rubik"/>
            </a:endParaRPr>
          </a:p>
        </p:txBody>
      </p:sp>
      <p:cxnSp>
        <p:nvCxnSpPr>
          <p:cNvPr id="822" name="Google Shape;822;p41"/>
          <p:cNvCxnSpPr>
            <a:stCxn id="814" idx="3"/>
            <a:endCxn id="815" idx="1"/>
          </p:cNvCxnSpPr>
          <p:nvPr/>
        </p:nvCxnSpPr>
        <p:spPr>
          <a:xfrm>
            <a:off x="1675778" y="3480102"/>
            <a:ext cx="1787400" cy="0"/>
          </a:xfrm>
          <a:prstGeom prst="straightConnector1">
            <a:avLst/>
          </a:prstGeom>
          <a:noFill/>
          <a:ln w="9525" cap="flat" cmpd="sng">
            <a:solidFill>
              <a:schemeClr val="dk2"/>
            </a:solidFill>
            <a:prstDash val="solid"/>
            <a:round/>
            <a:headEnd type="none" w="med" len="med"/>
            <a:tailEnd type="none" w="med" len="med"/>
          </a:ln>
        </p:spPr>
      </p:cxnSp>
      <p:cxnSp>
        <p:nvCxnSpPr>
          <p:cNvPr id="823" name="Google Shape;823;p41"/>
          <p:cNvCxnSpPr>
            <a:stCxn id="815" idx="3"/>
            <a:endCxn id="816" idx="1"/>
          </p:cNvCxnSpPr>
          <p:nvPr/>
        </p:nvCxnSpPr>
        <p:spPr>
          <a:xfrm>
            <a:off x="3639678" y="3480102"/>
            <a:ext cx="1787400" cy="0"/>
          </a:xfrm>
          <a:prstGeom prst="straightConnector1">
            <a:avLst/>
          </a:prstGeom>
          <a:noFill/>
          <a:ln w="9525" cap="flat" cmpd="sng">
            <a:solidFill>
              <a:schemeClr val="dk2"/>
            </a:solidFill>
            <a:prstDash val="solid"/>
            <a:round/>
            <a:headEnd type="none" w="med" len="med"/>
            <a:tailEnd type="none" w="med" len="med"/>
          </a:ln>
        </p:spPr>
      </p:cxnSp>
      <p:cxnSp>
        <p:nvCxnSpPr>
          <p:cNvPr id="824" name="Google Shape;824;p41"/>
          <p:cNvCxnSpPr>
            <a:stCxn id="816" idx="3"/>
            <a:endCxn id="817" idx="1"/>
          </p:cNvCxnSpPr>
          <p:nvPr/>
        </p:nvCxnSpPr>
        <p:spPr>
          <a:xfrm>
            <a:off x="5603578" y="3480102"/>
            <a:ext cx="1787400" cy="0"/>
          </a:xfrm>
          <a:prstGeom prst="straightConnector1">
            <a:avLst/>
          </a:prstGeom>
          <a:noFill/>
          <a:ln w="9525" cap="flat" cmpd="sng">
            <a:solidFill>
              <a:schemeClr val="dk2"/>
            </a:solidFill>
            <a:prstDash val="solid"/>
            <a:round/>
            <a:headEnd type="none" w="med" len="med"/>
            <a:tailEnd type="none" w="med" len="med"/>
          </a:ln>
        </p:spPr>
      </p:cxnSp>
      <p:cxnSp>
        <p:nvCxnSpPr>
          <p:cNvPr id="825" name="Google Shape;825;p41"/>
          <p:cNvCxnSpPr>
            <a:stCxn id="814" idx="2"/>
            <a:endCxn id="818" idx="0"/>
          </p:cNvCxnSpPr>
          <p:nvPr/>
        </p:nvCxnSpPr>
        <p:spPr>
          <a:xfrm flipH="1">
            <a:off x="1579178" y="3568302"/>
            <a:ext cx="8400" cy="324600"/>
          </a:xfrm>
          <a:prstGeom prst="straightConnector1">
            <a:avLst/>
          </a:prstGeom>
          <a:noFill/>
          <a:ln w="9525" cap="flat" cmpd="sng">
            <a:solidFill>
              <a:schemeClr val="dk2"/>
            </a:solidFill>
            <a:prstDash val="solid"/>
            <a:round/>
            <a:headEnd type="none" w="med" len="med"/>
            <a:tailEnd type="none" w="med" len="med"/>
          </a:ln>
        </p:spPr>
      </p:cxnSp>
      <p:cxnSp>
        <p:nvCxnSpPr>
          <p:cNvPr id="826" name="Google Shape;826;p41"/>
          <p:cNvCxnSpPr>
            <a:stCxn id="815" idx="2"/>
            <a:endCxn id="819" idx="0"/>
          </p:cNvCxnSpPr>
          <p:nvPr/>
        </p:nvCxnSpPr>
        <p:spPr>
          <a:xfrm flipH="1">
            <a:off x="3543078" y="3568302"/>
            <a:ext cx="8400" cy="324600"/>
          </a:xfrm>
          <a:prstGeom prst="straightConnector1">
            <a:avLst/>
          </a:prstGeom>
          <a:noFill/>
          <a:ln w="9525" cap="flat" cmpd="sng">
            <a:solidFill>
              <a:schemeClr val="dk2"/>
            </a:solidFill>
            <a:prstDash val="solid"/>
            <a:round/>
            <a:headEnd type="none" w="med" len="med"/>
            <a:tailEnd type="none" w="med" len="med"/>
          </a:ln>
        </p:spPr>
      </p:cxnSp>
      <p:cxnSp>
        <p:nvCxnSpPr>
          <p:cNvPr id="827" name="Google Shape;827;p41"/>
          <p:cNvCxnSpPr>
            <a:stCxn id="816" idx="2"/>
            <a:endCxn id="820" idx="0"/>
          </p:cNvCxnSpPr>
          <p:nvPr/>
        </p:nvCxnSpPr>
        <p:spPr>
          <a:xfrm flipH="1">
            <a:off x="5506978" y="3568302"/>
            <a:ext cx="8400" cy="324600"/>
          </a:xfrm>
          <a:prstGeom prst="straightConnector1">
            <a:avLst/>
          </a:prstGeom>
          <a:noFill/>
          <a:ln w="9525" cap="flat" cmpd="sng">
            <a:solidFill>
              <a:schemeClr val="dk2"/>
            </a:solidFill>
            <a:prstDash val="solid"/>
            <a:round/>
            <a:headEnd type="none" w="med" len="med"/>
            <a:tailEnd type="none" w="med" len="med"/>
          </a:ln>
        </p:spPr>
      </p:cxnSp>
      <p:cxnSp>
        <p:nvCxnSpPr>
          <p:cNvPr id="828" name="Google Shape;828;p41"/>
          <p:cNvCxnSpPr>
            <a:stCxn id="817" idx="2"/>
            <a:endCxn id="821" idx="0"/>
          </p:cNvCxnSpPr>
          <p:nvPr/>
        </p:nvCxnSpPr>
        <p:spPr>
          <a:xfrm flipH="1">
            <a:off x="7470878" y="3568302"/>
            <a:ext cx="8400" cy="324600"/>
          </a:xfrm>
          <a:prstGeom prst="straightConnector1">
            <a:avLst/>
          </a:prstGeom>
          <a:noFill/>
          <a:ln w="9525" cap="flat" cmpd="sng">
            <a:solidFill>
              <a:schemeClr val="dk2"/>
            </a:solidFill>
            <a:prstDash val="solid"/>
            <a:round/>
            <a:headEnd type="none" w="med" len="med"/>
            <a:tailEnd type="none" w="med" len="med"/>
          </a:ln>
        </p:spPr>
      </p:cxnSp>
      <p:cxnSp>
        <p:nvCxnSpPr>
          <p:cNvPr id="829" name="Google Shape;829;p41"/>
          <p:cNvCxnSpPr>
            <a:stCxn id="802" idx="3"/>
            <a:endCxn id="814" idx="1"/>
          </p:cNvCxnSpPr>
          <p:nvPr/>
        </p:nvCxnSpPr>
        <p:spPr>
          <a:xfrm flipH="1">
            <a:off x="1499378" y="1136627"/>
            <a:ext cx="5877611" cy="2343475"/>
          </a:xfrm>
          <a:prstGeom prst="bentConnector5">
            <a:avLst>
              <a:gd name="adj1" fmla="val -14533"/>
              <a:gd name="adj2" fmla="val 70879"/>
              <a:gd name="adj3" fmla="val 103889"/>
            </a:avLst>
          </a:prstGeom>
          <a:noFill/>
          <a:ln w="9525" cap="flat" cmpd="sng">
            <a:solidFill>
              <a:schemeClr val="dk2"/>
            </a:solidFill>
            <a:prstDash val="solid"/>
            <a:round/>
            <a:headEnd type="none" w="med" len="med"/>
            <a:tailEnd type="none" w="med" len="med"/>
          </a:ln>
        </p:spPr>
      </p:cxnSp>
      <p:grpSp>
        <p:nvGrpSpPr>
          <p:cNvPr id="830" name="Google Shape;830;p41"/>
          <p:cNvGrpSpPr/>
          <p:nvPr/>
        </p:nvGrpSpPr>
        <p:grpSpPr>
          <a:xfrm>
            <a:off x="8716735" y="1017729"/>
            <a:ext cx="488828" cy="488828"/>
            <a:chOff x="3711125" y="728900"/>
            <a:chExt cx="662100" cy="662100"/>
          </a:xfrm>
        </p:grpSpPr>
        <p:sp>
          <p:nvSpPr>
            <p:cNvPr id="831" name="Google Shape;831;p41"/>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32" name="Google Shape;832;p41"/>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41"/>
          <p:cNvGrpSpPr/>
          <p:nvPr/>
        </p:nvGrpSpPr>
        <p:grpSpPr>
          <a:xfrm>
            <a:off x="-258989" y="2947610"/>
            <a:ext cx="673488" cy="673488"/>
            <a:chOff x="3993675" y="-205462"/>
            <a:chExt cx="662100" cy="662100"/>
          </a:xfrm>
        </p:grpSpPr>
        <p:sp>
          <p:nvSpPr>
            <p:cNvPr id="834" name="Google Shape;834;p41"/>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35" name="Google Shape;835;p41"/>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92E8999B-1E56-89E4-9AA0-82F215B28D49}"/>
              </a:ext>
            </a:extLst>
          </p:cNvPr>
          <p:cNvPicPr>
            <a:picLocks noChangeAspect="1"/>
          </p:cNvPicPr>
          <p:nvPr/>
        </p:nvPicPr>
        <p:blipFill>
          <a:blip r:embed="rId3"/>
          <a:stretch>
            <a:fillRect/>
          </a:stretch>
        </p:blipFill>
        <p:spPr>
          <a:xfrm>
            <a:off x="1107889" y="839427"/>
            <a:ext cx="592388" cy="592388"/>
          </a:xfrm>
          <a:prstGeom prst="rect">
            <a:avLst/>
          </a:prstGeom>
        </p:spPr>
      </p:pic>
      <p:pic>
        <p:nvPicPr>
          <p:cNvPr id="8" name="Picture 7">
            <a:extLst>
              <a:ext uri="{FF2B5EF4-FFF2-40B4-BE49-F238E27FC236}">
                <a16:creationId xmlns:a16="http://schemas.microsoft.com/office/drawing/2014/main" id="{BF3F9066-42FB-782B-6D35-3385503DF5C9}"/>
              </a:ext>
            </a:extLst>
          </p:cNvPr>
          <p:cNvPicPr>
            <a:picLocks noChangeAspect="1"/>
          </p:cNvPicPr>
          <p:nvPr/>
        </p:nvPicPr>
        <p:blipFill>
          <a:blip r:embed="rId4"/>
          <a:stretch>
            <a:fillRect/>
          </a:stretch>
        </p:blipFill>
        <p:spPr>
          <a:xfrm>
            <a:off x="3122453" y="768973"/>
            <a:ext cx="548615" cy="548615"/>
          </a:xfrm>
          <a:prstGeom prst="rect">
            <a:avLst/>
          </a:prstGeom>
        </p:spPr>
      </p:pic>
      <p:pic>
        <p:nvPicPr>
          <p:cNvPr id="9" name="Picture 8">
            <a:extLst>
              <a:ext uri="{FF2B5EF4-FFF2-40B4-BE49-F238E27FC236}">
                <a16:creationId xmlns:a16="http://schemas.microsoft.com/office/drawing/2014/main" id="{CE3D2F11-A2F6-6F55-DD41-B3C7907A68DC}"/>
              </a:ext>
            </a:extLst>
          </p:cNvPr>
          <p:cNvPicPr>
            <a:picLocks noChangeAspect="1"/>
          </p:cNvPicPr>
          <p:nvPr/>
        </p:nvPicPr>
        <p:blipFill>
          <a:blip r:embed="rId5"/>
          <a:stretch>
            <a:fillRect/>
          </a:stretch>
        </p:blipFill>
        <p:spPr>
          <a:xfrm>
            <a:off x="5063507" y="822492"/>
            <a:ext cx="540071" cy="540071"/>
          </a:xfrm>
          <a:prstGeom prst="rect">
            <a:avLst/>
          </a:prstGeom>
        </p:spPr>
      </p:pic>
      <p:pic>
        <p:nvPicPr>
          <p:cNvPr id="10" name="Picture 9">
            <a:extLst>
              <a:ext uri="{FF2B5EF4-FFF2-40B4-BE49-F238E27FC236}">
                <a16:creationId xmlns:a16="http://schemas.microsoft.com/office/drawing/2014/main" id="{4D7F9CD5-4097-7833-0B2F-BEAA347CB3A5}"/>
              </a:ext>
            </a:extLst>
          </p:cNvPr>
          <p:cNvPicPr>
            <a:picLocks noChangeAspect="1"/>
          </p:cNvPicPr>
          <p:nvPr/>
        </p:nvPicPr>
        <p:blipFill>
          <a:blip r:embed="rId6"/>
          <a:stretch>
            <a:fillRect/>
          </a:stretch>
        </p:blipFill>
        <p:spPr>
          <a:xfrm>
            <a:off x="7001151" y="755642"/>
            <a:ext cx="575275" cy="575275"/>
          </a:xfrm>
          <a:prstGeom prst="rect">
            <a:avLst/>
          </a:prstGeom>
        </p:spPr>
      </p:pic>
      <p:pic>
        <p:nvPicPr>
          <p:cNvPr id="11" name="Picture 10">
            <a:extLst>
              <a:ext uri="{FF2B5EF4-FFF2-40B4-BE49-F238E27FC236}">
                <a16:creationId xmlns:a16="http://schemas.microsoft.com/office/drawing/2014/main" id="{2CE32B92-FF9E-FA15-2F1E-574B4519BE0B}"/>
              </a:ext>
            </a:extLst>
          </p:cNvPr>
          <p:cNvPicPr>
            <a:picLocks noChangeAspect="1"/>
          </p:cNvPicPr>
          <p:nvPr/>
        </p:nvPicPr>
        <p:blipFill>
          <a:blip r:embed="rId7"/>
          <a:stretch>
            <a:fillRect/>
          </a:stretch>
        </p:blipFill>
        <p:spPr>
          <a:xfrm>
            <a:off x="1335636" y="3228160"/>
            <a:ext cx="503884" cy="503884"/>
          </a:xfrm>
          <a:prstGeom prst="rect">
            <a:avLst/>
          </a:prstGeom>
        </p:spPr>
      </p:pic>
      <p:pic>
        <p:nvPicPr>
          <p:cNvPr id="13" name="Picture 12">
            <a:extLst>
              <a:ext uri="{FF2B5EF4-FFF2-40B4-BE49-F238E27FC236}">
                <a16:creationId xmlns:a16="http://schemas.microsoft.com/office/drawing/2014/main" id="{FB95356C-F7BA-D9A4-E425-DC13D38E1B36}"/>
              </a:ext>
            </a:extLst>
          </p:cNvPr>
          <p:cNvPicPr>
            <a:picLocks noChangeAspect="1"/>
          </p:cNvPicPr>
          <p:nvPr/>
        </p:nvPicPr>
        <p:blipFill>
          <a:blip r:embed="rId8"/>
          <a:stretch>
            <a:fillRect/>
          </a:stretch>
        </p:blipFill>
        <p:spPr>
          <a:xfrm>
            <a:off x="3272689" y="3182903"/>
            <a:ext cx="587542" cy="587542"/>
          </a:xfrm>
          <a:prstGeom prst="rect">
            <a:avLst/>
          </a:prstGeom>
        </p:spPr>
      </p:pic>
      <p:pic>
        <p:nvPicPr>
          <p:cNvPr id="14" name="Picture 13">
            <a:extLst>
              <a:ext uri="{FF2B5EF4-FFF2-40B4-BE49-F238E27FC236}">
                <a16:creationId xmlns:a16="http://schemas.microsoft.com/office/drawing/2014/main" id="{DBD3FA76-713B-0F3C-033C-215C1693187A}"/>
              </a:ext>
            </a:extLst>
          </p:cNvPr>
          <p:cNvPicPr>
            <a:picLocks noChangeAspect="1"/>
          </p:cNvPicPr>
          <p:nvPr/>
        </p:nvPicPr>
        <p:blipFill>
          <a:blip r:embed="rId9"/>
          <a:stretch>
            <a:fillRect/>
          </a:stretch>
        </p:blipFill>
        <p:spPr>
          <a:xfrm>
            <a:off x="5250678" y="3226564"/>
            <a:ext cx="485252" cy="485252"/>
          </a:xfrm>
          <a:prstGeom prst="rect">
            <a:avLst/>
          </a:prstGeom>
        </p:spPr>
      </p:pic>
      <p:pic>
        <p:nvPicPr>
          <p:cNvPr id="16" name="Picture 15">
            <a:extLst>
              <a:ext uri="{FF2B5EF4-FFF2-40B4-BE49-F238E27FC236}">
                <a16:creationId xmlns:a16="http://schemas.microsoft.com/office/drawing/2014/main" id="{CEF83439-748D-B7AF-79ED-A773E1DFC38B}"/>
              </a:ext>
            </a:extLst>
          </p:cNvPr>
          <p:cNvPicPr>
            <a:picLocks noChangeAspect="1"/>
          </p:cNvPicPr>
          <p:nvPr/>
        </p:nvPicPr>
        <p:blipFill>
          <a:blip r:embed="rId10"/>
          <a:stretch>
            <a:fillRect/>
          </a:stretch>
        </p:blipFill>
        <p:spPr>
          <a:xfrm>
            <a:off x="7172302" y="3188814"/>
            <a:ext cx="541726" cy="541726"/>
          </a:xfrm>
          <a:prstGeom prst="rect">
            <a:avLst/>
          </a:prstGeom>
        </p:spPr>
      </p:pic>
      <p:cxnSp>
        <p:nvCxnSpPr>
          <p:cNvPr id="17" name="Straight Connector 16">
            <a:extLst>
              <a:ext uri="{FF2B5EF4-FFF2-40B4-BE49-F238E27FC236}">
                <a16:creationId xmlns:a16="http://schemas.microsoft.com/office/drawing/2014/main" id="{A4A8CFFC-17B0-EAE0-AE7C-FE5EC5DEE073}"/>
              </a:ext>
            </a:extLst>
          </p:cNvPr>
          <p:cNvCxnSpPr>
            <a:cxnSpLocks/>
          </p:cNvCxnSpPr>
          <p:nvPr/>
        </p:nvCxnSpPr>
        <p:spPr>
          <a:xfrm>
            <a:off x="2072039" y="558944"/>
            <a:ext cx="4922678" cy="3692"/>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061AC-6B3F-E9CC-E21E-8A6CF57A02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6F917D-CA7E-2565-CE37-54E67670A03F}"/>
              </a:ext>
            </a:extLst>
          </p:cNvPr>
          <p:cNvSpPr txBox="1"/>
          <p:nvPr/>
        </p:nvSpPr>
        <p:spPr>
          <a:xfrm>
            <a:off x="4548680" y="720643"/>
            <a:ext cx="4756484" cy="4393510"/>
          </a:xfrm>
          <a:prstGeom prst="rect">
            <a:avLst/>
          </a:prstGeom>
          <a:noFill/>
        </p:spPr>
        <p:txBody>
          <a:bodyPr wrap="square" rtlCol="0">
            <a:spAutoFit/>
          </a:bodyPr>
          <a:lstStyle/>
          <a:p>
            <a:pPr marL="342900" indent="-342900" algn="l">
              <a:spcAft>
                <a:spcPts val="300"/>
              </a:spcAft>
              <a:buClr>
                <a:schemeClr val="accent2"/>
              </a:buClr>
              <a:buFont typeface="+mj-lt"/>
              <a:buAutoNum type="arabicPeriod"/>
            </a:pPr>
            <a:r>
              <a:rPr lang="en-IN" b="1" dirty="0">
                <a:solidFill>
                  <a:srgbClr val="F8FAFF"/>
                </a:solidFill>
                <a:latin typeface="Inter"/>
              </a:rPr>
              <a:t>Setting Up the Flutter Project</a:t>
            </a:r>
            <a:r>
              <a:rPr lang="en-IN" b="0" i="0" dirty="0">
                <a:solidFill>
                  <a:srgbClr val="F8FAFF"/>
                </a:solidFill>
                <a:effectLst/>
                <a:latin typeface="Inter"/>
              </a:rPr>
              <a:t>:</a:t>
            </a:r>
          </a:p>
          <a:p>
            <a:pPr marL="285750" indent="-285750" algn="ctr">
              <a:spcAft>
                <a:spcPts val="300"/>
              </a:spcAft>
              <a:buClr>
                <a:schemeClr val="accent2"/>
              </a:buClr>
              <a:buFont typeface="Arial" panose="020B0604020202020204" pitchFamily="34" charset="0"/>
              <a:buChar char="•"/>
            </a:pPr>
            <a:r>
              <a:rPr lang="en-US" b="0" i="0" dirty="0">
                <a:solidFill>
                  <a:srgbClr val="F8FAFF"/>
                </a:solidFill>
                <a:effectLst/>
                <a:latin typeface="Inter"/>
              </a:rPr>
              <a:t>  Initialized a new Flutter project, configured   dependencies, and set up project structure.</a:t>
            </a:r>
            <a:endParaRPr lang="en-US" dirty="0">
              <a:solidFill>
                <a:srgbClr val="F8FAFF"/>
              </a:solidFill>
              <a:latin typeface="Inter"/>
            </a:endParaRPr>
          </a:p>
          <a:p>
            <a:pPr algn="l">
              <a:spcAft>
                <a:spcPts val="300"/>
              </a:spcAft>
              <a:buClr>
                <a:schemeClr val="accent2"/>
              </a:buClr>
            </a:pPr>
            <a:r>
              <a:rPr lang="en-IN" b="1" dirty="0">
                <a:solidFill>
                  <a:srgbClr val="F8FAFF"/>
                </a:solidFill>
                <a:latin typeface="Inter"/>
              </a:rPr>
              <a:t>2.     Designing the UI</a:t>
            </a:r>
            <a:r>
              <a:rPr lang="en-IN" b="0" i="0" dirty="0">
                <a:solidFill>
                  <a:srgbClr val="F8FAFF"/>
                </a:solidFill>
                <a:effectLst/>
                <a:latin typeface="Inter"/>
              </a:rPr>
              <a:t>:</a:t>
            </a:r>
            <a:endParaRPr lang="en-IN" dirty="0">
              <a:solidFill>
                <a:srgbClr val="F8FAFF"/>
              </a:solidFill>
              <a:latin typeface="Inter"/>
            </a:endParaRPr>
          </a:p>
          <a:p>
            <a:pPr marL="285750" indent="-285750" algn="ctr">
              <a:spcAft>
                <a:spcPts val="300"/>
              </a:spcAft>
              <a:buClr>
                <a:schemeClr val="accent2"/>
              </a:buClr>
              <a:buFont typeface="Arial" panose="020B0604020202020204" pitchFamily="34" charset="0"/>
              <a:buChar char="•"/>
            </a:pPr>
            <a:r>
              <a:rPr lang="en-US" b="0" i="0" dirty="0">
                <a:solidFill>
                  <a:srgbClr val="F8FAFF"/>
                </a:solidFill>
                <a:effectLst/>
                <a:latin typeface="Inter"/>
              </a:rPr>
              <a:t>    Created a clean and responsive Home Screen, Note Editor, and Settings Page using Flutter widgets. </a:t>
            </a:r>
          </a:p>
          <a:p>
            <a:pPr algn="l">
              <a:spcAft>
                <a:spcPts val="300"/>
              </a:spcAft>
              <a:buClr>
                <a:schemeClr val="accent2"/>
              </a:buClr>
            </a:pPr>
            <a:r>
              <a:rPr lang="en-IN" b="1" i="0" dirty="0">
                <a:solidFill>
                  <a:srgbClr val="F8FAFF"/>
                </a:solidFill>
                <a:effectLst/>
                <a:latin typeface="Inter"/>
              </a:rPr>
              <a:t>3.     Integrating Firebase Backend</a:t>
            </a:r>
            <a:r>
              <a:rPr lang="en-IN" b="0" i="0" dirty="0">
                <a:solidFill>
                  <a:srgbClr val="F8FAFF"/>
                </a:solidFill>
                <a:effectLst/>
                <a:latin typeface="Inter"/>
              </a:rPr>
              <a:t>:</a:t>
            </a:r>
            <a:endParaRPr lang="en-IN" dirty="0">
              <a:solidFill>
                <a:srgbClr val="F8FAFF"/>
              </a:solidFill>
              <a:latin typeface="Inter"/>
            </a:endParaRPr>
          </a:p>
          <a:p>
            <a:pPr marL="285750" indent="-285750" algn="ctr">
              <a:spcAft>
                <a:spcPts val="300"/>
              </a:spcAft>
              <a:buClr>
                <a:schemeClr val="accent2"/>
              </a:buClr>
              <a:buFont typeface="Arial" panose="020B0604020202020204" pitchFamily="34" charset="0"/>
              <a:buChar char="•"/>
            </a:pPr>
            <a:r>
              <a:rPr lang="en-US" b="0" i="0" dirty="0">
                <a:solidFill>
                  <a:srgbClr val="F8FAFF"/>
                </a:solidFill>
                <a:effectLst/>
                <a:latin typeface="Inter"/>
              </a:rPr>
              <a:t>     Connected Firebase Authentication, Fire-store for real-time data storage, and Cloud Storage for media.</a:t>
            </a:r>
          </a:p>
          <a:p>
            <a:pPr algn="l">
              <a:spcAft>
                <a:spcPts val="300"/>
              </a:spcAft>
              <a:buClr>
                <a:schemeClr val="accent2"/>
              </a:buClr>
            </a:pPr>
            <a:r>
              <a:rPr lang="en-US" b="0" i="0" dirty="0">
                <a:solidFill>
                  <a:srgbClr val="F8FAFF"/>
                </a:solidFill>
                <a:effectLst/>
                <a:latin typeface="Inter"/>
              </a:rPr>
              <a:t>4.     </a:t>
            </a:r>
            <a:r>
              <a:rPr lang="en-IN" b="1" i="0" dirty="0">
                <a:solidFill>
                  <a:srgbClr val="F8FAFF"/>
                </a:solidFill>
                <a:effectLst/>
                <a:latin typeface="Inter"/>
              </a:rPr>
              <a:t>Implementing the Core </a:t>
            </a:r>
            <a:r>
              <a:rPr lang="en-IN" b="1" dirty="0">
                <a:solidFill>
                  <a:srgbClr val="F8FAFF"/>
                </a:solidFill>
                <a:latin typeface="Inter"/>
              </a:rPr>
              <a:t>F</a:t>
            </a:r>
            <a:r>
              <a:rPr lang="en-IN" b="1" i="0" dirty="0">
                <a:solidFill>
                  <a:srgbClr val="F8FAFF"/>
                </a:solidFill>
                <a:effectLst/>
                <a:latin typeface="Inter"/>
              </a:rPr>
              <a:t>eatures</a:t>
            </a:r>
            <a:r>
              <a:rPr lang="en-IN" b="0" i="0" dirty="0">
                <a:solidFill>
                  <a:srgbClr val="F8FAFF"/>
                </a:solidFill>
                <a:effectLst/>
                <a:latin typeface="Inter"/>
              </a:rPr>
              <a:t>:</a:t>
            </a:r>
            <a:endParaRPr lang="en-IN" dirty="0">
              <a:solidFill>
                <a:srgbClr val="F8FAFF"/>
              </a:solidFill>
              <a:latin typeface="Inter"/>
            </a:endParaRPr>
          </a:p>
          <a:p>
            <a:pPr marL="285750" indent="-285750" algn="ctr">
              <a:spcAft>
                <a:spcPts val="300"/>
              </a:spcAft>
              <a:buClr>
                <a:schemeClr val="accent2"/>
              </a:buClr>
              <a:buFont typeface="Arial" panose="020B0604020202020204" pitchFamily="34" charset="0"/>
              <a:buChar char="•"/>
            </a:pPr>
            <a:r>
              <a:rPr lang="en-US" b="0" i="0" dirty="0">
                <a:solidFill>
                  <a:srgbClr val="F8FAFF"/>
                </a:solidFill>
                <a:effectLst/>
                <a:latin typeface="Inter"/>
              </a:rPr>
              <a:t>Developed features for creating, editing, organizing, and searching notes efficiently. </a:t>
            </a:r>
          </a:p>
          <a:p>
            <a:pPr algn="l">
              <a:spcAft>
                <a:spcPts val="300"/>
              </a:spcAft>
              <a:buClr>
                <a:schemeClr val="accent2"/>
              </a:buClr>
            </a:pPr>
            <a:r>
              <a:rPr lang="en-IN" b="1" i="0" dirty="0">
                <a:solidFill>
                  <a:srgbClr val="F8FAFF"/>
                </a:solidFill>
                <a:effectLst/>
                <a:latin typeface="Inter"/>
              </a:rPr>
              <a:t>5.     Syncing and Offline Support</a:t>
            </a:r>
            <a:r>
              <a:rPr lang="en-IN" b="0" i="0" dirty="0">
                <a:solidFill>
                  <a:srgbClr val="F8FAFF"/>
                </a:solidFill>
                <a:effectLst/>
                <a:latin typeface="Inter"/>
              </a:rPr>
              <a:t>:</a:t>
            </a:r>
            <a:endParaRPr lang="en-IN" dirty="0">
              <a:solidFill>
                <a:srgbClr val="F8FAFF"/>
              </a:solidFill>
              <a:latin typeface="Inter"/>
            </a:endParaRPr>
          </a:p>
          <a:p>
            <a:pPr marL="285750" indent="-285750" algn="ctr">
              <a:spcAft>
                <a:spcPts val="300"/>
              </a:spcAft>
              <a:buClr>
                <a:schemeClr val="accent2"/>
              </a:buClr>
              <a:buFont typeface="Arial" panose="020B0604020202020204" pitchFamily="34" charset="0"/>
              <a:buChar char="•"/>
            </a:pPr>
            <a:r>
              <a:rPr lang="en-US" b="0" i="0" dirty="0">
                <a:solidFill>
                  <a:srgbClr val="F8FAFF"/>
                </a:solidFill>
                <a:effectLst/>
                <a:latin typeface="Inter"/>
              </a:rPr>
              <a:t> Enabled auto-save, real-time sync via Fire-store, and offline access* using Hive database. </a:t>
            </a:r>
          </a:p>
          <a:p>
            <a:pPr algn="l">
              <a:spcAft>
                <a:spcPts val="300"/>
              </a:spcAft>
              <a:buClr>
                <a:schemeClr val="accent2"/>
              </a:buClr>
            </a:pPr>
            <a:r>
              <a:rPr lang="en-IN" b="1" dirty="0">
                <a:solidFill>
                  <a:srgbClr val="F8FAFF"/>
                </a:solidFill>
                <a:latin typeface="Inter"/>
              </a:rPr>
              <a:t>6.     Testing and Deployment</a:t>
            </a:r>
            <a:r>
              <a:rPr lang="en-IN" b="0" i="0" dirty="0">
                <a:solidFill>
                  <a:srgbClr val="F8FAFF"/>
                </a:solidFill>
                <a:effectLst/>
                <a:latin typeface="Inter"/>
              </a:rPr>
              <a:t>:</a:t>
            </a:r>
          </a:p>
          <a:p>
            <a:pPr marL="285750" indent="-285750" algn="ctr">
              <a:spcAft>
                <a:spcPts val="300"/>
              </a:spcAft>
              <a:buClr>
                <a:schemeClr val="accent2"/>
              </a:buClr>
              <a:buFont typeface="Arial" panose="020B0604020202020204" pitchFamily="34" charset="0"/>
              <a:buChar char="•"/>
            </a:pPr>
            <a:r>
              <a:rPr lang="en-US" b="0" i="0" dirty="0">
                <a:solidFill>
                  <a:srgbClr val="F8FAFF"/>
                </a:solidFill>
                <a:effectLst/>
                <a:latin typeface="Inter"/>
              </a:rPr>
              <a:t>Debugged, optimized performance, and deployed to Google Play Store for public access. </a:t>
            </a:r>
            <a:endParaRPr lang="en-IN" dirty="0">
              <a:solidFill>
                <a:schemeClr val="accent3"/>
              </a:solidFill>
            </a:endParaRPr>
          </a:p>
        </p:txBody>
      </p:sp>
      <p:sp>
        <p:nvSpPr>
          <p:cNvPr id="40" name="TextBox 39">
            <a:extLst>
              <a:ext uri="{FF2B5EF4-FFF2-40B4-BE49-F238E27FC236}">
                <a16:creationId xmlns:a16="http://schemas.microsoft.com/office/drawing/2014/main" id="{A833FB40-FA7F-6DF3-8788-B6D4664DCBD6}"/>
              </a:ext>
            </a:extLst>
          </p:cNvPr>
          <p:cNvSpPr txBox="1"/>
          <p:nvPr/>
        </p:nvSpPr>
        <p:spPr>
          <a:xfrm>
            <a:off x="2324594" y="29347"/>
            <a:ext cx="4813196" cy="461665"/>
          </a:xfrm>
          <a:prstGeom prst="rect">
            <a:avLst/>
          </a:prstGeom>
          <a:noFill/>
        </p:spPr>
        <p:txBody>
          <a:bodyPr wrap="square" rtlCol="0">
            <a:spAutoFit/>
          </a:bodyPr>
          <a:lstStyle/>
          <a:p>
            <a:pPr algn="ctr"/>
            <a:r>
              <a:rPr lang="en-IN" sz="2400" b="1" dirty="0">
                <a:solidFill>
                  <a:schemeClr val="accent2"/>
                </a:solidFill>
              </a:rPr>
              <a:t>Implementation Of The App</a:t>
            </a:r>
          </a:p>
        </p:txBody>
      </p:sp>
      <p:cxnSp>
        <p:nvCxnSpPr>
          <p:cNvPr id="50" name="Straight Connector 49">
            <a:extLst>
              <a:ext uri="{FF2B5EF4-FFF2-40B4-BE49-F238E27FC236}">
                <a16:creationId xmlns:a16="http://schemas.microsoft.com/office/drawing/2014/main" id="{D38D3DE3-0048-A682-6FE6-BE3DD871A32B}"/>
              </a:ext>
            </a:extLst>
          </p:cNvPr>
          <p:cNvCxnSpPr>
            <a:cxnSpLocks/>
          </p:cNvCxnSpPr>
          <p:nvPr/>
        </p:nvCxnSpPr>
        <p:spPr>
          <a:xfrm>
            <a:off x="2269853" y="533425"/>
            <a:ext cx="4922678" cy="3692"/>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pic>
        <p:nvPicPr>
          <p:cNvPr id="3" name="Picture 2">
            <a:extLst>
              <a:ext uri="{FF2B5EF4-FFF2-40B4-BE49-F238E27FC236}">
                <a16:creationId xmlns:a16="http://schemas.microsoft.com/office/drawing/2014/main" id="{E85F0DED-4E7F-D208-0E1B-B48AF0FAE835}"/>
              </a:ext>
            </a:extLst>
          </p:cNvPr>
          <p:cNvPicPr>
            <a:picLocks noChangeAspect="1"/>
          </p:cNvPicPr>
          <p:nvPr/>
        </p:nvPicPr>
        <p:blipFill>
          <a:blip r:embed="rId2"/>
          <a:stretch>
            <a:fillRect/>
          </a:stretch>
        </p:blipFill>
        <p:spPr>
          <a:xfrm>
            <a:off x="1174961" y="820829"/>
            <a:ext cx="541073" cy="541073"/>
          </a:xfrm>
          <a:prstGeom prst="rect">
            <a:avLst/>
          </a:prstGeom>
        </p:spPr>
      </p:pic>
      <p:pic>
        <p:nvPicPr>
          <p:cNvPr id="4" name="Picture 3">
            <a:extLst>
              <a:ext uri="{FF2B5EF4-FFF2-40B4-BE49-F238E27FC236}">
                <a16:creationId xmlns:a16="http://schemas.microsoft.com/office/drawing/2014/main" id="{74165AF2-B092-62CF-B5F0-EE371E3006EB}"/>
              </a:ext>
            </a:extLst>
          </p:cNvPr>
          <p:cNvPicPr>
            <a:picLocks noChangeAspect="1"/>
          </p:cNvPicPr>
          <p:nvPr/>
        </p:nvPicPr>
        <p:blipFill>
          <a:blip r:embed="rId3"/>
          <a:stretch>
            <a:fillRect/>
          </a:stretch>
        </p:blipFill>
        <p:spPr>
          <a:xfrm>
            <a:off x="3180248" y="834691"/>
            <a:ext cx="513348" cy="513348"/>
          </a:xfrm>
          <a:prstGeom prst="rect">
            <a:avLst/>
          </a:prstGeom>
        </p:spPr>
      </p:pic>
      <p:pic>
        <p:nvPicPr>
          <p:cNvPr id="5" name="Picture 4">
            <a:extLst>
              <a:ext uri="{FF2B5EF4-FFF2-40B4-BE49-F238E27FC236}">
                <a16:creationId xmlns:a16="http://schemas.microsoft.com/office/drawing/2014/main" id="{AF78BF78-E1EA-D158-DFE9-8175C352FE6D}"/>
              </a:ext>
            </a:extLst>
          </p:cNvPr>
          <p:cNvPicPr>
            <a:picLocks noChangeAspect="1"/>
          </p:cNvPicPr>
          <p:nvPr/>
        </p:nvPicPr>
        <p:blipFill>
          <a:blip r:embed="rId4"/>
          <a:stretch>
            <a:fillRect/>
          </a:stretch>
        </p:blipFill>
        <p:spPr>
          <a:xfrm>
            <a:off x="3224266" y="2385994"/>
            <a:ext cx="502057" cy="502057"/>
          </a:xfrm>
          <a:prstGeom prst="rect">
            <a:avLst/>
          </a:prstGeom>
        </p:spPr>
      </p:pic>
      <p:pic>
        <p:nvPicPr>
          <p:cNvPr id="7" name="Picture 6">
            <a:extLst>
              <a:ext uri="{FF2B5EF4-FFF2-40B4-BE49-F238E27FC236}">
                <a16:creationId xmlns:a16="http://schemas.microsoft.com/office/drawing/2014/main" id="{A2FFD4BE-66BF-6BA4-BBD5-95020FC75D23}"/>
              </a:ext>
            </a:extLst>
          </p:cNvPr>
          <p:cNvPicPr>
            <a:picLocks noChangeAspect="1"/>
          </p:cNvPicPr>
          <p:nvPr/>
        </p:nvPicPr>
        <p:blipFill>
          <a:blip r:embed="rId5"/>
          <a:stretch>
            <a:fillRect/>
          </a:stretch>
        </p:blipFill>
        <p:spPr>
          <a:xfrm>
            <a:off x="970341" y="2320674"/>
            <a:ext cx="502057" cy="502057"/>
          </a:xfrm>
          <a:prstGeom prst="rect">
            <a:avLst/>
          </a:prstGeom>
        </p:spPr>
      </p:pic>
      <p:pic>
        <p:nvPicPr>
          <p:cNvPr id="9" name="Picture 8">
            <a:extLst>
              <a:ext uri="{FF2B5EF4-FFF2-40B4-BE49-F238E27FC236}">
                <a16:creationId xmlns:a16="http://schemas.microsoft.com/office/drawing/2014/main" id="{2A263557-D5BE-EE48-02DE-FEA51E55DD1E}"/>
              </a:ext>
            </a:extLst>
          </p:cNvPr>
          <p:cNvPicPr>
            <a:picLocks noChangeAspect="1"/>
          </p:cNvPicPr>
          <p:nvPr/>
        </p:nvPicPr>
        <p:blipFill>
          <a:blip r:embed="rId6"/>
          <a:stretch>
            <a:fillRect/>
          </a:stretch>
        </p:blipFill>
        <p:spPr>
          <a:xfrm>
            <a:off x="387912" y="3520269"/>
            <a:ext cx="541073" cy="541073"/>
          </a:xfrm>
          <a:prstGeom prst="rect">
            <a:avLst/>
          </a:prstGeom>
        </p:spPr>
      </p:pic>
      <p:pic>
        <p:nvPicPr>
          <p:cNvPr id="11" name="Picture 10">
            <a:extLst>
              <a:ext uri="{FF2B5EF4-FFF2-40B4-BE49-F238E27FC236}">
                <a16:creationId xmlns:a16="http://schemas.microsoft.com/office/drawing/2014/main" id="{D34AC65A-0BC4-5AFF-C5E3-6C5368C6EF5C}"/>
              </a:ext>
            </a:extLst>
          </p:cNvPr>
          <p:cNvPicPr>
            <a:picLocks noChangeAspect="1"/>
          </p:cNvPicPr>
          <p:nvPr/>
        </p:nvPicPr>
        <p:blipFill>
          <a:blip r:embed="rId7"/>
          <a:stretch>
            <a:fillRect/>
          </a:stretch>
        </p:blipFill>
        <p:spPr>
          <a:xfrm>
            <a:off x="1504288" y="3573068"/>
            <a:ext cx="463042" cy="463042"/>
          </a:xfrm>
          <a:prstGeom prst="rect">
            <a:avLst/>
          </a:prstGeom>
        </p:spPr>
      </p:pic>
      <p:pic>
        <p:nvPicPr>
          <p:cNvPr id="13" name="Picture 12">
            <a:extLst>
              <a:ext uri="{FF2B5EF4-FFF2-40B4-BE49-F238E27FC236}">
                <a16:creationId xmlns:a16="http://schemas.microsoft.com/office/drawing/2014/main" id="{38910135-7777-3380-81A0-17A6EE7D7FF2}"/>
              </a:ext>
            </a:extLst>
          </p:cNvPr>
          <p:cNvPicPr>
            <a:picLocks noChangeAspect="1"/>
          </p:cNvPicPr>
          <p:nvPr/>
        </p:nvPicPr>
        <p:blipFill>
          <a:blip r:embed="rId8"/>
          <a:stretch>
            <a:fillRect/>
          </a:stretch>
        </p:blipFill>
        <p:spPr>
          <a:xfrm>
            <a:off x="279593" y="4570675"/>
            <a:ext cx="480260" cy="480260"/>
          </a:xfrm>
          <a:prstGeom prst="rect">
            <a:avLst/>
          </a:prstGeom>
        </p:spPr>
      </p:pic>
      <p:pic>
        <p:nvPicPr>
          <p:cNvPr id="15" name="Picture 14">
            <a:extLst>
              <a:ext uri="{FF2B5EF4-FFF2-40B4-BE49-F238E27FC236}">
                <a16:creationId xmlns:a16="http://schemas.microsoft.com/office/drawing/2014/main" id="{EBB46E4A-2CC9-D8E0-DD1A-64C76A64BA64}"/>
              </a:ext>
            </a:extLst>
          </p:cNvPr>
          <p:cNvPicPr>
            <a:picLocks noChangeAspect="1"/>
          </p:cNvPicPr>
          <p:nvPr/>
        </p:nvPicPr>
        <p:blipFill>
          <a:blip r:embed="rId9"/>
          <a:stretch>
            <a:fillRect/>
          </a:stretch>
        </p:blipFill>
        <p:spPr>
          <a:xfrm>
            <a:off x="1792101" y="4537471"/>
            <a:ext cx="541073" cy="541073"/>
          </a:xfrm>
          <a:prstGeom prst="rect">
            <a:avLst/>
          </a:prstGeom>
        </p:spPr>
      </p:pic>
      <p:sp>
        <p:nvSpPr>
          <p:cNvPr id="23" name="TextBox 22">
            <a:extLst>
              <a:ext uri="{FF2B5EF4-FFF2-40B4-BE49-F238E27FC236}">
                <a16:creationId xmlns:a16="http://schemas.microsoft.com/office/drawing/2014/main" id="{9ADBA4F3-AE0C-18B6-27F9-CB9DC448A00E}"/>
              </a:ext>
            </a:extLst>
          </p:cNvPr>
          <p:cNvSpPr txBox="1"/>
          <p:nvPr/>
        </p:nvSpPr>
        <p:spPr>
          <a:xfrm>
            <a:off x="208448" y="1317043"/>
            <a:ext cx="2448602" cy="307777"/>
          </a:xfrm>
          <a:prstGeom prst="rect">
            <a:avLst/>
          </a:prstGeom>
          <a:noFill/>
        </p:spPr>
        <p:txBody>
          <a:bodyPr wrap="square" rtlCol="0">
            <a:spAutoFit/>
          </a:bodyPr>
          <a:lstStyle/>
          <a:p>
            <a:pPr algn="ctr"/>
            <a:r>
              <a:rPr lang="en-IN" b="1" dirty="0">
                <a:solidFill>
                  <a:srgbClr val="F8FAFF"/>
                </a:solidFill>
                <a:latin typeface="Inter"/>
              </a:rPr>
              <a:t> Flutter Project Set Up</a:t>
            </a:r>
            <a:endParaRPr lang="en-IN" dirty="0"/>
          </a:p>
        </p:txBody>
      </p:sp>
      <p:sp>
        <p:nvSpPr>
          <p:cNvPr id="25" name="TextBox 24">
            <a:extLst>
              <a:ext uri="{FF2B5EF4-FFF2-40B4-BE49-F238E27FC236}">
                <a16:creationId xmlns:a16="http://schemas.microsoft.com/office/drawing/2014/main" id="{062277B7-4BFA-B03D-7D02-DE0C75355110}"/>
              </a:ext>
            </a:extLst>
          </p:cNvPr>
          <p:cNvSpPr txBox="1"/>
          <p:nvPr/>
        </p:nvSpPr>
        <p:spPr>
          <a:xfrm>
            <a:off x="2164856" y="1301006"/>
            <a:ext cx="2448602" cy="307777"/>
          </a:xfrm>
          <a:prstGeom prst="rect">
            <a:avLst/>
          </a:prstGeom>
          <a:noFill/>
        </p:spPr>
        <p:txBody>
          <a:bodyPr wrap="square" rtlCol="0">
            <a:spAutoFit/>
          </a:bodyPr>
          <a:lstStyle/>
          <a:p>
            <a:pPr algn="ctr"/>
            <a:r>
              <a:rPr lang="en-IN" b="1" dirty="0">
                <a:solidFill>
                  <a:srgbClr val="F8FAFF"/>
                </a:solidFill>
                <a:latin typeface="Inter"/>
              </a:rPr>
              <a:t>UI Design</a:t>
            </a:r>
            <a:endParaRPr lang="en-IN" dirty="0"/>
          </a:p>
        </p:txBody>
      </p:sp>
      <p:sp>
        <p:nvSpPr>
          <p:cNvPr id="26" name="TextBox 25">
            <a:extLst>
              <a:ext uri="{FF2B5EF4-FFF2-40B4-BE49-F238E27FC236}">
                <a16:creationId xmlns:a16="http://schemas.microsoft.com/office/drawing/2014/main" id="{7C3BCCC1-3C2A-A8E6-2790-9A4FED2B8493}"/>
              </a:ext>
            </a:extLst>
          </p:cNvPr>
          <p:cNvSpPr txBox="1"/>
          <p:nvPr/>
        </p:nvSpPr>
        <p:spPr>
          <a:xfrm>
            <a:off x="2252725" y="2904167"/>
            <a:ext cx="2448602" cy="307777"/>
          </a:xfrm>
          <a:prstGeom prst="rect">
            <a:avLst/>
          </a:prstGeom>
          <a:noFill/>
        </p:spPr>
        <p:txBody>
          <a:bodyPr wrap="square" rtlCol="0">
            <a:spAutoFit/>
          </a:bodyPr>
          <a:lstStyle/>
          <a:p>
            <a:pPr algn="ctr"/>
            <a:r>
              <a:rPr lang="en-IN" b="1" dirty="0">
                <a:solidFill>
                  <a:srgbClr val="F8FAFF"/>
                </a:solidFill>
                <a:latin typeface="Inter"/>
              </a:rPr>
              <a:t> Firebase Integration</a:t>
            </a:r>
            <a:endParaRPr lang="en-IN" dirty="0"/>
          </a:p>
        </p:txBody>
      </p:sp>
      <p:sp>
        <p:nvSpPr>
          <p:cNvPr id="28" name="TextBox 27">
            <a:extLst>
              <a:ext uri="{FF2B5EF4-FFF2-40B4-BE49-F238E27FC236}">
                <a16:creationId xmlns:a16="http://schemas.microsoft.com/office/drawing/2014/main" id="{C0187051-E7D4-9D38-5EE9-55C56D987709}"/>
              </a:ext>
            </a:extLst>
          </p:cNvPr>
          <p:cNvSpPr txBox="1"/>
          <p:nvPr/>
        </p:nvSpPr>
        <p:spPr>
          <a:xfrm>
            <a:off x="-39366" y="2741027"/>
            <a:ext cx="2532823" cy="307777"/>
          </a:xfrm>
          <a:prstGeom prst="rect">
            <a:avLst/>
          </a:prstGeom>
          <a:noFill/>
        </p:spPr>
        <p:txBody>
          <a:bodyPr wrap="square" rtlCol="0">
            <a:spAutoFit/>
          </a:bodyPr>
          <a:lstStyle/>
          <a:p>
            <a:pPr algn="ctr"/>
            <a:r>
              <a:rPr lang="en-IN" b="1" dirty="0">
                <a:solidFill>
                  <a:srgbClr val="F8FAFF"/>
                </a:solidFill>
                <a:latin typeface="Inter"/>
              </a:rPr>
              <a:t>Features Implementation</a:t>
            </a:r>
            <a:endParaRPr lang="en-IN" dirty="0"/>
          </a:p>
        </p:txBody>
      </p:sp>
      <p:sp>
        <p:nvSpPr>
          <p:cNvPr id="29" name="TextBox 28">
            <a:extLst>
              <a:ext uri="{FF2B5EF4-FFF2-40B4-BE49-F238E27FC236}">
                <a16:creationId xmlns:a16="http://schemas.microsoft.com/office/drawing/2014/main" id="{E600A9D1-DE12-7A52-B036-39F9CA39BA40}"/>
              </a:ext>
            </a:extLst>
          </p:cNvPr>
          <p:cNvSpPr txBox="1"/>
          <p:nvPr/>
        </p:nvSpPr>
        <p:spPr>
          <a:xfrm>
            <a:off x="2123398" y="3569703"/>
            <a:ext cx="2448602" cy="307777"/>
          </a:xfrm>
          <a:prstGeom prst="rect">
            <a:avLst/>
          </a:prstGeom>
          <a:noFill/>
        </p:spPr>
        <p:txBody>
          <a:bodyPr wrap="square" rtlCol="0">
            <a:spAutoFit/>
          </a:bodyPr>
          <a:lstStyle/>
          <a:p>
            <a:pPr algn="ctr"/>
            <a:r>
              <a:rPr lang="en-IN" b="1" dirty="0">
                <a:solidFill>
                  <a:srgbClr val="F8FAFF"/>
                </a:solidFill>
                <a:latin typeface="Inter"/>
              </a:rPr>
              <a:t> </a:t>
            </a:r>
            <a:r>
              <a:rPr lang="en-IN" b="1" i="0" dirty="0">
                <a:solidFill>
                  <a:srgbClr val="F8FAFF"/>
                </a:solidFill>
                <a:effectLst/>
                <a:latin typeface="Inter"/>
              </a:rPr>
              <a:t>Syncing and Offline Support</a:t>
            </a:r>
            <a:endParaRPr lang="en-IN" dirty="0"/>
          </a:p>
        </p:txBody>
      </p:sp>
      <p:sp>
        <p:nvSpPr>
          <p:cNvPr id="32" name="TextBox 31">
            <a:extLst>
              <a:ext uri="{FF2B5EF4-FFF2-40B4-BE49-F238E27FC236}">
                <a16:creationId xmlns:a16="http://schemas.microsoft.com/office/drawing/2014/main" id="{7A9CC0F3-538C-E715-896E-4A2BE3B66D7F}"/>
              </a:ext>
            </a:extLst>
          </p:cNvPr>
          <p:cNvSpPr txBox="1"/>
          <p:nvPr/>
        </p:nvSpPr>
        <p:spPr>
          <a:xfrm>
            <a:off x="2241885" y="4537471"/>
            <a:ext cx="2330115" cy="307777"/>
          </a:xfrm>
          <a:prstGeom prst="rect">
            <a:avLst/>
          </a:prstGeom>
          <a:noFill/>
        </p:spPr>
        <p:txBody>
          <a:bodyPr wrap="square">
            <a:spAutoFit/>
          </a:bodyPr>
          <a:lstStyle/>
          <a:p>
            <a:pPr algn="ctr"/>
            <a:r>
              <a:rPr lang="en-IN" b="1" dirty="0">
                <a:solidFill>
                  <a:srgbClr val="F8FAFF"/>
                </a:solidFill>
                <a:latin typeface="Inter"/>
              </a:rPr>
              <a:t>Testing and Deployment</a:t>
            </a:r>
            <a:endParaRPr lang="en-IN" dirty="0"/>
          </a:p>
        </p:txBody>
      </p:sp>
      <p:cxnSp>
        <p:nvCxnSpPr>
          <p:cNvPr id="34" name="Straight Connector 33">
            <a:extLst>
              <a:ext uri="{FF2B5EF4-FFF2-40B4-BE49-F238E27FC236}">
                <a16:creationId xmlns:a16="http://schemas.microsoft.com/office/drawing/2014/main" id="{1A261782-30DA-1092-334C-345EA489D089}"/>
              </a:ext>
            </a:extLst>
          </p:cNvPr>
          <p:cNvCxnSpPr/>
          <p:nvPr/>
        </p:nvCxnSpPr>
        <p:spPr>
          <a:xfrm>
            <a:off x="4481588" y="720643"/>
            <a:ext cx="0" cy="439351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Straight Arrow Connector 9">
            <a:extLst>
              <a:ext uri="{FF2B5EF4-FFF2-40B4-BE49-F238E27FC236}">
                <a16:creationId xmlns:a16="http://schemas.microsoft.com/office/drawing/2014/main" id="{68C3D4D9-3759-CE0B-4CF4-50085ED056F9}"/>
              </a:ext>
            </a:extLst>
          </p:cNvPr>
          <p:cNvCxnSpPr>
            <a:cxnSpLocks/>
            <a:stCxn id="3" idx="3"/>
            <a:endCxn id="4" idx="1"/>
          </p:cNvCxnSpPr>
          <p:nvPr/>
        </p:nvCxnSpPr>
        <p:spPr>
          <a:xfrm flipV="1">
            <a:off x="1716034" y="1091365"/>
            <a:ext cx="1464214" cy="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389E5C4A-E382-5547-6593-95AA0523C83A}"/>
              </a:ext>
            </a:extLst>
          </p:cNvPr>
          <p:cNvCxnSpPr>
            <a:cxnSpLocks/>
          </p:cNvCxnSpPr>
          <p:nvPr/>
        </p:nvCxnSpPr>
        <p:spPr>
          <a:xfrm>
            <a:off x="3477027" y="1738062"/>
            <a:ext cx="0" cy="56315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2" name="Straight Arrow Connector 21">
            <a:extLst>
              <a:ext uri="{FF2B5EF4-FFF2-40B4-BE49-F238E27FC236}">
                <a16:creationId xmlns:a16="http://schemas.microsoft.com/office/drawing/2014/main" id="{4347B61B-78EC-6A4F-A1B2-87DCBE518B56}"/>
              </a:ext>
            </a:extLst>
          </p:cNvPr>
          <p:cNvCxnSpPr>
            <a:cxnSpLocks/>
            <a:stCxn id="5" idx="1"/>
          </p:cNvCxnSpPr>
          <p:nvPr/>
        </p:nvCxnSpPr>
        <p:spPr>
          <a:xfrm flipH="1" flipV="1">
            <a:off x="1959780" y="2621986"/>
            <a:ext cx="1264486" cy="150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1" name="Connector: Elbow 30">
            <a:extLst>
              <a:ext uri="{FF2B5EF4-FFF2-40B4-BE49-F238E27FC236}">
                <a16:creationId xmlns:a16="http://schemas.microsoft.com/office/drawing/2014/main" id="{98286969-BA03-1FC3-7EA7-E093EDD6E704}"/>
              </a:ext>
            </a:extLst>
          </p:cNvPr>
          <p:cNvCxnSpPr>
            <a:cxnSpLocks/>
            <a:endCxn id="11" idx="0"/>
          </p:cNvCxnSpPr>
          <p:nvPr/>
        </p:nvCxnSpPr>
        <p:spPr>
          <a:xfrm>
            <a:off x="901032" y="3252851"/>
            <a:ext cx="834777" cy="320217"/>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7" name="Connector: Elbow 36">
            <a:extLst>
              <a:ext uri="{FF2B5EF4-FFF2-40B4-BE49-F238E27FC236}">
                <a16:creationId xmlns:a16="http://schemas.microsoft.com/office/drawing/2014/main" id="{307DE796-5996-FE11-94E9-005DF57F3EAC}"/>
              </a:ext>
            </a:extLst>
          </p:cNvPr>
          <p:cNvCxnSpPr>
            <a:cxnSpLocks/>
            <a:stCxn id="28" idx="2"/>
            <a:endCxn id="9" idx="0"/>
          </p:cNvCxnSpPr>
          <p:nvPr/>
        </p:nvCxnSpPr>
        <p:spPr>
          <a:xfrm rot="5400000">
            <a:off x="707016" y="3000238"/>
            <a:ext cx="471465" cy="568597"/>
          </a:xfrm>
          <a:prstGeom prst="bentConnector3">
            <a:avLst>
              <a:gd name="adj1" fmla="val 44896"/>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Straight Connector 41">
            <a:extLst>
              <a:ext uri="{FF2B5EF4-FFF2-40B4-BE49-F238E27FC236}">
                <a16:creationId xmlns:a16="http://schemas.microsoft.com/office/drawing/2014/main" id="{E7D669E0-D365-5FF9-AB15-B58FB870F2ED}"/>
              </a:ext>
            </a:extLst>
          </p:cNvPr>
          <p:cNvCxnSpPr>
            <a:cxnSpLocks/>
          </p:cNvCxnSpPr>
          <p:nvPr/>
        </p:nvCxnSpPr>
        <p:spPr>
          <a:xfrm>
            <a:off x="696272" y="4318024"/>
            <a:ext cx="104070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Connector: Elbow 44">
            <a:extLst>
              <a:ext uri="{FF2B5EF4-FFF2-40B4-BE49-F238E27FC236}">
                <a16:creationId xmlns:a16="http://schemas.microsoft.com/office/drawing/2014/main" id="{B5EDBA12-7561-1150-9434-B60A629B7F47}"/>
              </a:ext>
            </a:extLst>
          </p:cNvPr>
          <p:cNvCxnSpPr>
            <a:cxnSpLocks/>
            <a:endCxn id="13" idx="3"/>
          </p:cNvCxnSpPr>
          <p:nvPr/>
        </p:nvCxnSpPr>
        <p:spPr>
          <a:xfrm rot="10800000" flipV="1">
            <a:off x="759853" y="4314999"/>
            <a:ext cx="505194" cy="495805"/>
          </a:xfrm>
          <a:prstGeom prst="bentConnector3">
            <a:avLst>
              <a:gd name="adj1" fmla="val 395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7" name="Connector: Elbow 46">
            <a:extLst>
              <a:ext uri="{FF2B5EF4-FFF2-40B4-BE49-F238E27FC236}">
                <a16:creationId xmlns:a16="http://schemas.microsoft.com/office/drawing/2014/main" id="{3A75DC02-6845-2A44-F2D0-47728BD7607F}"/>
              </a:ext>
            </a:extLst>
          </p:cNvPr>
          <p:cNvCxnSpPr>
            <a:cxnSpLocks/>
          </p:cNvCxnSpPr>
          <p:nvPr/>
        </p:nvCxnSpPr>
        <p:spPr>
          <a:xfrm>
            <a:off x="1261571" y="4306026"/>
            <a:ext cx="569885" cy="499185"/>
          </a:xfrm>
          <a:prstGeom prst="bentConnector3">
            <a:avLst>
              <a:gd name="adj1" fmla="val 73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4" name="Straight Arrow Connector 53">
            <a:extLst>
              <a:ext uri="{FF2B5EF4-FFF2-40B4-BE49-F238E27FC236}">
                <a16:creationId xmlns:a16="http://schemas.microsoft.com/office/drawing/2014/main" id="{2BEBA531-1216-B246-CC21-2EC4B248AEBE}"/>
              </a:ext>
            </a:extLst>
          </p:cNvPr>
          <p:cNvCxnSpPr>
            <a:cxnSpLocks/>
            <a:stCxn id="9" idx="2"/>
          </p:cNvCxnSpPr>
          <p:nvPr/>
        </p:nvCxnSpPr>
        <p:spPr>
          <a:xfrm>
            <a:off x="658449" y="4061342"/>
            <a:ext cx="0" cy="2674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E29265B0-19E9-15FA-AC4B-B64DD5303E0A}"/>
              </a:ext>
            </a:extLst>
          </p:cNvPr>
          <p:cNvCxnSpPr>
            <a:cxnSpLocks/>
          </p:cNvCxnSpPr>
          <p:nvPr/>
        </p:nvCxnSpPr>
        <p:spPr>
          <a:xfrm flipH="1">
            <a:off x="1727693" y="4044720"/>
            <a:ext cx="1133" cy="28530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71687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grpSp>
        <p:nvGrpSpPr>
          <p:cNvPr id="12" name="Google Shape;1441;p54">
            <a:extLst>
              <a:ext uri="{FF2B5EF4-FFF2-40B4-BE49-F238E27FC236}">
                <a16:creationId xmlns:a16="http://schemas.microsoft.com/office/drawing/2014/main" id="{9BECB9E8-395E-F69C-FC67-D8D729372668}"/>
              </a:ext>
            </a:extLst>
          </p:cNvPr>
          <p:cNvGrpSpPr/>
          <p:nvPr/>
        </p:nvGrpSpPr>
        <p:grpSpPr>
          <a:xfrm>
            <a:off x="2695074" y="932783"/>
            <a:ext cx="3753851" cy="3500187"/>
            <a:chOff x="3179914" y="2889488"/>
            <a:chExt cx="422876" cy="404911"/>
          </a:xfrm>
        </p:grpSpPr>
        <p:sp>
          <p:nvSpPr>
            <p:cNvPr id="13" name="Google Shape;1442;p54">
              <a:extLst>
                <a:ext uri="{FF2B5EF4-FFF2-40B4-BE49-F238E27FC236}">
                  <a16:creationId xmlns:a16="http://schemas.microsoft.com/office/drawing/2014/main" id="{2FB2A465-07C0-3EAE-98D5-FA5084BBCBFE}"/>
                </a:ext>
              </a:extLst>
            </p:cNvPr>
            <p:cNvSpPr/>
            <p:nvPr/>
          </p:nvSpPr>
          <p:spPr>
            <a:xfrm>
              <a:off x="3402328" y="2889749"/>
              <a:ext cx="163726" cy="157477"/>
            </a:xfrm>
            <a:custGeom>
              <a:avLst/>
              <a:gdLst/>
              <a:ahLst/>
              <a:cxnLst/>
              <a:rect l="l" t="t" r="r" b="b"/>
              <a:pathLst>
                <a:path w="7519" h="7232" extrusionOk="0">
                  <a:moveTo>
                    <a:pt x="24" y="0"/>
                  </a:moveTo>
                  <a:lnTo>
                    <a:pt x="1447" y="2583"/>
                  </a:lnTo>
                  <a:lnTo>
                    <a:pt x="1" y="5257"/>
                  </a:lnTo>
                  <a:cubicBezTo>
                    <a:pt x="1252" y="5418"/>
                    <a:pt x="2365" y="6141"/>
                    <a:pt x="2996" y="7231"/>
                  </a:cubicBezTo>
                  <a:lnTo>
                    <a:pt x="5958" y="7151"/>
                  </a:lnTo>
                  <a:lnTo>
                    <a:pt x="7518" y="4580"/>
                  </a:lnTo>
                  <a:cubicBezTo>
                    <a:pt x="5946" y="1894"/>
                    <a:pt x="3134" y="184"/>
                    <a:pt x="2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43;p54">
              <a:extLst>
                <a:ext uri="{FF2B5EF4-FFF2-40B4-BE49-F238E27FC236}">
                  <a16:creationId xmlns:a16="http://schemas.microsoft.com/office/drawing/2014/main" id="{4F902246-5563-B1D9-8B8B-1F7AFF20D445}"/>
                </a:ext>
              </a:extLst>
            </p:cNvPr>
            <p:cNvSpPr/>
            <p:nvPr/>
          </p:nvSpPr>
          <p:spPr>
            <a:xfrm>
              <a:off x="3467807" y="3000956"/>
              <a:ext cx="134983" cy="191707"/>
            </a:xfrm>
            <a:custGeom>
              <a:avLst/>
              <a:gdLst/>
              <a:ahLst/>
              <a:cxnLst/>
              <a:rect l="l" t="t" r="r" b="b"/>
              <a:pathLst>
                <a:path w="6199" h="8804" extrusionOk="0">
                  <a:moveTo>
                    <a:pt x="4798" y="1"/>
                  </a:moveTo>
                  <a:lnTo>
                    <a:pt x="3249" y="2549"/>
                  </a:lnTo>
                  <a:lnTo>
                    <a:pt x="242" y="2629"/>
                  </a:lnTo>
                  <a:cubicBezTo>
                    <a:pt x="724" y="3800"/>
                    <a:pt x="644" y="5131"/>
                    <a:pt x="1" y="6221"/>
                  </a:cubicBezTo>
                  <a:lnTo>
                    <a:pt x="1550" y="8746"/>
                  </a:lnTo>
                  <a:lnTo>
                    <a:pt x="4557" y="8804"/>
                  </a:lnTo>
                  <a:cubicBezTo>
                    <a:pt x="6107" y="6095"/>
                    <a:pt x="6199" y="2790"/>
                    <a:pt x="4798" y="1"/>
                  </a:cubicBezTo>
                  <a:close/>
                </a:path>
              </a:pathLst>
            </a:custGeom>
            <a:noFill/>
            <a:ln w="9525" cap="flat" cmpd="sng">
              <a:solidFill>
                <a:srgbClr val="A5B7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4;p54">
              <a:extLst>
                <a:ext uri="{FF2B5EF4-FFF2-40B4-BE49-F238E27FC236}">
                  <a16:creationId xmlns:a16="http://schemas.microsoft.com/office/drawing/2014/main" id="{37BB8526-FBE2-4147-5F3E-1ABFF4BE8220}"/>
                </a:ext>
              </a:extLst>
            </p:cNvPr>
            <p:cNvSpPr/>
            <p:nvPr/>
          </p:nvSpPr>
          <p:spPr>
            <a:xfrm>
              <a:off x="3222637" y="2889488"/>
              <a:ext cx="198457" cy="149224"/>
            </a:xfrm>
            <a:custGeom>
              <a:avLst/>
              <a:gdLst/>
              <a:ahLst/>
              <a:cxnLst/>
              <a:rect l="l" t="t" r="r" b="b"/>
              <a:pathLst>
                <a:path w="9114" h="6853" extrusionOk="0">
                  <a:moveTo>
                    <a:pt x="7690" y="1"/>
                  </a:moveTo>
                  <a:cubicBezTo>
                    <a:pt x="4592" y="24"/>
                    <a:pt x="1711" y="1585"/>
                    <a:pt x="1" y="4156"/>
                  </a:cubicBezTo>
                  <a:lnTo>
                    <a:pt x="2904" y="4225"/>
                  </a:lnTo>
                  <a:lnTo>
                    <a:pt x="4511" y="6853"/>
                  </a:lnTo>
                  <a:cubicBezTo>
                    <a:pt x="5257" y="5854"/>
                    <a:pt x="6428" y="5258"/>
                    <a:pt x="7679" y="5235"/>
                  </a:cubicBezTo>
                  <a:lnTo>
                    <a:pt x="9114" y="2606"/>
                  </a:lnTo>
                  <a:lnTo>
                    <a:pt x="7690" y="1"/>
                  </a:ln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5;p54">
              <a:extLst>
                <a:ext uri="{FF2B5EF4-FFF2-40B4-BE49-F238E27FC236}">
                  <a16:creationId xmlns:a16="http://schemas.microsoft.com/office/drawing/2014/main" id="{FEFDCA89-2E98-1882-8F4C-EE9289D53D3E}"/>
                </a:ext>
              </a:extLst>
            </p:cNvPr>
            <p:cNvSpPr/>
            <p:nvPr/>
          </p:nvSpPr>
          <p:spPr>
            <a:xfrm>
              <a:off x="3179914" y="2991462"/>
              <a:ext cx="133960" cy="190205"/>
            </a:xfrm>
            <a:custGeom>
              <a:avLst/>
              <a:gdLst/>
              <a:ahLst/>
              <a:cxnLst/>
              <a:rect l="l" t="t" r="r" b="b"/>
              <a:pathLst>
                <a:path w="6152" h="8735" extrusionOk="0">
                  <a:moveTo>
                    <a:pt x="1641" y="1"/>
                  </a:moveTo>
                  <a:cubicBezTo>
                    <a:pt x="103" y="2686"/>
                    <a:pt x="0" y="5957"/>
                    <a:pt x="1366" y="8735"/>
                  </a:cubicBezTo>
                  <a:lnTo>
                    <a:pt x="2869" y="6244"/>
                  </a:lnTo>
                  <a:lnTo>
                    <a:pt x="5957" y="6164"/>
                  </a:lnTo>
                  <a:cubicBezTo>
                    <a:pt x="5486" y="5016"/>
                    <a:pt x="5555" y="3731"/>
                    <a:pt x="6152" y="2640"/>
                  </a:cubicBezTo>
                  <a:lnTo>
                    <a:pt x="4568" y="58"/>
                  </a:lnTo>
                  <a:lnTo>
                    <a:pt x="1641" y="1"/>
                  </a:lnTo>
                  <a:close/>
                </a:path>
              </a:pathLst>
            </a:custGeom>
            <a:solidFill>
              <a:schemeClr val="accent3"/>
            </a:solid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46;p54">
              <a:extLst>
                <a:ext uri="{FF2B5EF4-FFF2-40B4-BE49-F238E27FC236}">
                  <a16:creationId xmlns:a16="http://schemas.microsoft.com/office/drawing/2014/main" id="{CCB1039B-9873-F413-FFA3-57F7528BCA68}"/>
                </a:ext>
              </a:extLst>
            </p:cNvPr>
            <p:cNvSpPr/>
            <p:nvPr/>
          </p:nvSpPr>
          <p:spPr>
            <a:xfrm>
              <a:off x="3215887" y="3136661"/>
              <a:ext cx="162725" cy="157477"/>
            </a:xfrm>
            <a:custGeom>
              <a:avLst/>
              <a:gdLst/>
              <a:ahLst/>
              <a:cxnLst/>
              <a:rect l="l" t="t" r="r" b="b"/>
              <a:pathLst>
                <a:path w="7473" h="7232" extrusionOk="0">
                  <a:moveTo>
                    <a:pt x="4546" y="1"/>
                  </a:moveTo>
                  <a:lnTo>
                    <a:pt x="1516" y="81"/>
                  </a:lnTo>
                  <a:lnTo>
                    <a:pt x="1" y="2583"/>
                  </a:lnTo>
                  <a:cubicBezTo>
                    <a:pt x="1550" y="5280"/>
                    <a:pt x="4339" y="7025"/>
                    <a:pt x="7438" y="7232"/>
                  </a:cubicBezTo>
                  <a:lnTo>
                    <a:pt x="6026" y="4649"/>
                  </a:lnTo>
                  <a:lnTo>
                    <a:pt x="7472" y="1964"/>
                  </a:lnTo>
                  <a:cubicBezTo>
                    <a:pt x="6256" y="1791"/>
                    <a:pt x="5177" y="1068"/>
                    <a:pt x="4546" y="1"/>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7;p54">
              <a:extLst>
                <a:ext uri="{FF2B5EF4-FFF2-40B4-BE49-F238E27FC236}">
                  <a16:creationId xmlns:a16="http://schemas.microsoft.com/office/drawing/2014/main" id="{AC16DFF3-7706-CFCB-F500-2F0E73F85DAF}"/>
                </a:ext>
              </a:extLst>
            </p:cNvPr>
            <p:cNvSpPr/>
            <p:nvPr/>
          </p:nvSpPr>
          <p:spPr>
            <a:xfrm>
              <a:off x="3359605" y="3146677"/>
              <a:ext cx="200439" cy="147722"/>
            </a:xfrm>
            <a:custGeom>
              <a:avLst/>
              <a:gdLst/>
              <a:ahLst/>
              <a:cxnLst/>
              <a:rect l="l" t="t" r="r" b="b"/>
              <a:pathLst>
                <a:path w="9205" h="6784" extrusionOk="0">
                  <a:moveTo>
                    <a:pt x="4649" y="0"/>
                  </a:moveTo>
                  <a:cubicBezTo>
                    <a:pt x="3880" y="976"/>
                    <a:pt x="2697" y="1549"/>
                    <a:pt x="1446" y="1549"/>
                  </a:cubicBezTo>
                  <a:lnTo>
                    <a:pt x="1435" y="1549"/>
                  </a:lnTo>
                  <a:lnTo>
                    <a:pt x="0" y="4189"/>
                  </a:lnTo>
                  <a:lnTo>
                    <a:pt x="1435" y="6783"/>
                  </a:lnTo>
                  <a:lnTo>
                    <a:pt x="1446" y="6783"/>
                  </a:lnTo>
                  <a:cubicBezTo>
                    <a:pt x="1458" y="6783"/>
                    <a:pt x="1469" y="6783"/>
                    <a:pt x="1481" y="6783"/>
                  </a:cubicBezTo>
                  <a:cubicBezTo>
                    <a:pt x="4589" y="6783"/>
                    <a:pt x="7490" y="5224"/>
                    <a:pt x="9205" y="2628"/>
                  </a:cubicBezTo>
                  <a:lnTo>
                    <a:pt x="6221" y="2559"/>
                  </a:lnTo>
                  <a:lnTo>
                    <a:pt x="4649" y="0"/>
                  </a:lnTo>
                  <a:close/>
                </a:path>
              </a:pathLst>
            </a:custGeom>
            <a:solidFill>
              <a:schemeClr val="accent3"/>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TextBox 18">
            <a:extLst>
              <a:ext uri="{FF2B5EF4-FFF2-40B4-BE49-F238E27FC236}">
                <a16:creationId xmlns:a16="http://schemas.microsoft.com/office/drawing/2014/main" id="{2F6D9BE2-7367-24AD-167E-27284947741D}"/>
              </a:ext>
            </a:extLst>
          </p:cNvPr>
          <p:cNvSpPr txBox="1"/>
          <p:nvPr/>
        </p:nvSpPr>
        <p:spPr>
          <a:xfrm>
            <a:off x="3955171" y="1290222"/>
            <a:ext cx="388158" cy="307777"/>
          </a:xfrm>
          <a:prstGeom prst="rect">
            <a:avLst/>
          </a:prstGeom>
          <a:noFill/>
        </p:spPr>
        <p:txBody>
          <a:bodyPr wrap="square" rtlCol="0">
            <a:spAutoFit/>
          </a:bodyPr>
          <a:lstStyle/>
          <a:p>
            <a:r>
              <a:rPr lang="en-IN" b="1" dirty="0">
                <a:solidFill>
                  <a:schemeClr val="accent2"/>
                </a:solidFill>
              </a:rPr>
              <a:t>1.</a:t>
            </a:r>
          </a:p>
        </p:txBody>
      </p:sp>
      <p:sp>
        <p:nvSpPr>
          <p:cNvPr id="20" name="TextBox 19">
            <a:extLst>
              <a:ext uri="{FF2B5EF4-FFF2-40B4-BE49-F238E27FC236}">
                <a16:creationId xmlns:a16="http://schemas.microsoft.com/office/drawing/2014/main" id="{5FA5F143-7C2B-7173-2479-EAED0CD75DCE}"/>
              </a:ext>
            </a:extLst>
          </p:cNvPr>
          <p:cNvSpPr txBox="1"/>
          <p:nvPr/>
        </p:nvSpPr>
        <p:spPr>
          <a:xfrm>
            <a:off x="3074323" y="2222725"/>
            <a:ext cx="422855" cy="307777"/>
          </a:xfrm>
          <a:prstGeom prst="rect">
            <a:avLst/>
          </a:prstGeom>
          <a:noFill/>
        </p:spPr>
        <p:txBody>
          <a:bodyPr wrap="square" rtlCol="0">
            <a:spAutoFit/>
          </a:bodyPr>
          <a:lstStyle/>
          <a:p>
            <a:r>
              <a:rPr lang="en-IN" b="1" dirty="0"/>
              <a:t>2.</a:t>
            </a:r>
          </a:p>
        </p:txBody>
      </p:sp>
      <p:sp>
        <p:nvSpPr>
          <p:cNvPr id="22" name="TextBox 21">
            <a:extLst>
              <a:ext uri="{FF2B5EF4-FFF2-40B4-BE49-F238E27FC236}">
                <a16:creationId xmlns:a16="http://schemas.microsoft.com/office/drawing/2014/main" id="{02571E33-6F8F-EFA4-77F2-0BA4F1D77AE4}"/>
              </a:ext>
            </a:extLst>
          </p:cNvPr>
          <p:cNvSpPr txBox="1"/>
          <p:nvPr/>
        </p:nvSpPr>
        <p:spPr>
          <a:xfrm>
            <a:off x="3497178" y="3458477"/>
            <a:ext cx="457993" cy="307777"/>
          </a:xfrm>
          <a:prstGeom prst="rect">
            <a:avLst/>
          </a:prstGeom>
          <a:noFill/>
        </p:spPr>
        <p:txBody>
          <a:bodyPr wrap="square" rtlCol="0">
            <a:spAutoFit/>
          </a:bodyPr>
          <a:lstStyle/>
          <a:p>
            <a:r>
              <a:rPr lang="en-IN" b="1" dirty="0">
                <a:solidFill>
                  <a:schemeClr val="accent2"/>
                </a:solidFill>
              </a:rPr>
              <a:t>3.</a:t>
            </a:r>
          </a:p>
        </p:txBody>
      </p:sp>
      <p:sp>
        <p:nvSpPr>
          <p:cNvPr id="23" name="TextBox 22">
            <a:extLst>
              <a:ext uri="{FF2B5EF4-FFF2-40B4-BE49-F238E27FC236}">
                <a16:creationId xmlns:a16="http://schemas.microsoft.com/office/drawing/2014/main" id="{B277BBFD-7536-DE5E-C92F-73FAFA447253}"/>
              </a:ext>
            </a:extLst>
          </p:cNvPr>
          <p:cNvSpPr txBox="1"/>
          <p:nvPr/>
        </p:nvSpPr>
        <p:spPr>
          <a:xfrm>
            <a:off x="4836018" y="3640390"/>
            <a:ext cx="394931" cy="307777"/>
          </a:xfrm>
          <a:prstGeom prst="rect">
            <a:avLst/>
          </a:prstGeom>
          <a:noFill/>
        </p:spPr>
        <p:txBody>
          <a:bodyPr wrap="square" rtlCol="0">
            <a:spAutoFit/>
          </a:bodyPr>
          <a:lstStyle/>
          <a:p>
            <a:r>
              <a:rPr lang="en-IN" b="1" dirty="0"/>
              <a:t>4.</a:t>
            </a:r>
          </a:p>
        </p:txBody>
      </p:sp>
      <p:sp>
        <p:nvSpPr>
          <p:cNvPr id="24" name="TextBox 23">
            <a:extLst>
              <a:ext uri="{FF2B5EF4-FFF2-40B4-BE49-F238E27FC236}">
                <a16:creationId xmlns:a16="http://schemas.microsoft.com/office/drawing/2014/main" id="{7DDC1D7D-FAA3-9909-D1DC-39E47E4214CF}"/>
              </a:ext>
            </a:extLst>
          </p:cNvPr>
          <p:cNvSpPr txBox="1"/>
          <p:nvPr/>
        </p:nvSpPr>
        <p:spPr>
          <a:xfrm>
            <a:off x="5135109" y="1411547"/>
            <a:ext cx="486111" cy="307777"/>
          </a:xfrm>
          <a:prstGeom prst="rect">
            <a:avLst/>
          </a:prstGeom>
          <a:noFill/>
        </p:spPr>
        <p:txBody>
          <a:bodyPr wrap="square" rtlCol="0">
            <a:spAutoFit/>
          </a:bodyPr>
          <a:lstStyle/>
          <a:p>
            <a:r>
              <a:rPr lang="en-IN" b="1" dirty="0"/>
              <a:t>6.</a:t>
            </a:r>
          </a:p>
        </p:txBody>
      </p:sp>
      <p:sp>
        <p:nvSpPr>
          <p:cNvPr id="25" name="TextBox 24">
            <a:extLst>
              <a:ext uri="{FF2B5EF4-FFF2-40B4-BE49-F238E27FC236}">
                <a16:creationId xmlns:a16="http://schemas.microsoft.com/office/drawing/2014/main" id="{9E8F30E9-52A5-9D2A-EF7C-90EAED823CB0}"/>
              </a:ext>
            </a:extLst>
          </p:cNvPr>
          <p:cNvSpPr txBox="1"/>
          <p:nvPr/>
        </p:nvSpPr>
        <p:spPr>
          <a:xfrm>
            <a:off x="5621219" y="2682877"/>
            <a:ext cx="448251" cy="307777"/>
          </a:xfrm>
          <a:prstGeom prst="rect">
            <a:avLst/>
          </a:prstGeom>
          <a:noFill/>
        </p:spPr>
        <p:txBody>
          <a:bodyPr wrap="square" rtlCol="0">
            <a:spAutoFit/>
          </a:bodyPr>
          <a:lstStyle/>
          <a:p>
            <a:r>
              <a:rPr lang="en-IN" b="1" dirty="0">
                <a:solidFill>
                  <a:schemeClr val="accent2"/>
                </a:solidFill>
              </a:rPr>
              <a:t>5.</a:t>
            </a:r>
          </a:p>
        </p:txBody>
      </p:sp>
      <p:sp>
        <p:nvSpPr>
          <p:cNvPr id="26" name="TextBox 25">
            <a:extLst>
              <a:ext uri="{FF2B5EF4-FFF2-40B4-BE49-F238E27FC236}">
                <a16:creationId xmlns:a16="http://schemas.microsoft.com/office/drawing/2014/main" id="{2D98C4E1-05BF-16FD-01D2-D322002F5993}"/>
              </a:ext>
            </a:extLst>
          </p:cNvPr>
          <p:cNvSpPr txBox="1"/>
          <p:nvPr/>
        </p:nvSpPr>
        <p:spPr>
          <a:xfrm>
            <a:off x="4132382" y="2522235"/>
            <a:ext cx="1179938" cy="307777"/>
          </a:xfrm>
          <a:prstGeom prst="rect">
            <a:avLst/>
          </a:prstGeom>
          <a:noFill/>
        </p:spPr>
        <p:txBody>
          <a:bodyPr wrap="square" rtlCol="0">
            <a:spAutoFit/>
          </a:bodyPr>
          <a:lstStyle/>
          <a:p>
            <a:r>
              <a:rPr lang="en-IN" b="1" dirty="0">
                <a:solidFill>
                  <a:schemeClr val="accent2"/>
                </a:solidFill>
              </a:rPr>
              <a:t>IMPACTS</a:t>
            </a:r>
          </a:p>
        </p:txBody>
      </p:sp>
      <p:sp>
        <p:nvSpPr>
          <p:cNvPr id="30" name="TextBox 29">
            <a:extLst>
              <a:ext uri="{FF2B5EF4-FFF2-40B4-BE49-F238E27FC236}">
                <a16:creationId xmlns:a16="http://schemas.microsoft.com/office/drawing/2014/main" id="{DF30908F-F809-005E-7886-B61B9F7E6FE1}"/>
              </a:ext>
            </a:extLst>
          </p:cNvPr>
          <p:cNvSpPr txBox="1"/>
          <p:nvPr/>
        </p:nvSpPr>
        <p:spPr>
          <a:xfrm>
            <a:off x="271923" y="513833"/>
            <a:ext cx="2810878" cy="1261884"/>
          </a:xfrm>
          <a:prstGeom prst="rect">
            <a:avLst/>
          </a:prstGeom>
          <a:noFill/>
        </p:spPr>
        <p:txBody>
          <a:bodyPr wrap="square" rtlCol="0">
            <a:spAutoFit/>
          </a:bodyPr>
          <a:lstStyle/>
          <a:p>
            <a:r>
              <a:rPr lang="en-IN" b="1" dirty="0">
                <a:solidFill>
                  <a:schemeClr val="accent2"/>
                </a:solidFill>
              </a:rPr>
              <a:t>            For Students</a:t>
            </a:r>
          </a:p>
          <a:p>
            <a:endParaRPr lang="en-IN" b="1" dirty="0">
              <a:solidFill>
                <a:schemeClr val="accent2"/>
              </a:solidFill>
            </a:endParaRPr>
          </a:p>
          <a:p>
            <a:r>
              <a:rPr lang="en-US" sz="1200" dirty="0">
                <a:solidFill>
                  <a:schemeClr val="accent2"/>
                </a:solidFill>
              </a:rPr>
              <a:t>Organize lecture notes, study materials, and assignments efficiently.   </a:t>
            </a:r>
          </a:p>
          <a:p>
            <a:r>
              <a:rPr lang="en-US" sz="1200" dirty="0">
                <a:solidFill>
                  <a:schemeClr val="accent2"/>
                </a:solidFill>
              </a:rPr>
              <a:t>Improve productivity with quick search and retrieval of important information.</a:t>
            </a:r>
            <a:endParaRPr lang="en-IN" sz="1200" dirty="0">
              <a:solidFill>
                <a:schemeClr val="accent2"/>
              </a:solidFill>
            </a:endParaRPr>
          </a:p>
        </p:txBody>
      </p:sp>
      <p:sp>
        <p:nvSpPr>
          <p:cNvPr id="31" name="TextBox 30">
            <a:extLst>
              <a:ext uri="{FF2B5EF4-FFF2-40B4-BE49-F238E27FC236}">
                <a16:creationId xmlns:a16="http://schemas.microsoft.com/office/drawing/2014/main" id="{2959B682-EF65-F596-EC5D-9161A528046B}"/>
              </a:ext>
            </a:extLst>
          </p:cNvPr>
          <p:cNvSpPr txBox="1"/>
          <p:nvPr/>
        </p:nvSpPr>
        <p:spPr>
          <a:xfrm>
            <a:off x="62147" y="2045181"/>
            <a:ext cx="2680281" cy="1261884"/>
          </a:xfrm>
          <a:prstGeom prst="rect">
            <a:avLst/>
          </a:prstGeom>
          <a:noFill/>
        </p:spPr>
        <p:txBody>
          <a:bodyPr wrap="square" rtlCol="0">
            <a:spAutoFit/>
          </a:bodyPr>
          <a:lstStyle/>
          <a:p>
            <a:r>
              <a:rPr lang="en-IN" b="1" dirty="0">
                <a:solidFill>
                  <a:schemeClr val="accent2"/>
                </a:solidFill>
              </a:rPr>
              <a:t>        For Professionals</a:t>
            </a:r>
          </a:p>
          <a:p>
            <a:endParaRPr lang="en-IN" b="1" dirty="0">
              <a:solidFill>
                <a:schemeClr val="accent2"/>
              </a:solidFill>
            </a:endParaRPr>
          </a:p>
          <a:p>
            <a:r>
              <a:rPr lang="en-US" sz="1200" dirty="0">
                <a:solidFill>
                  <a:schemeClr val="accent2"/>
                </a:solidFill>
              </a:rPr>
              <a:t>Manage meeting notes, project ideas, and task lists in one place.   </a:t>
            </a:r>
          </a:p>
          <a:p>
            <a:r>
              <a:rPr lang="en-US" sz="1200" dirty="0">
                <a:solidFill>
                  <a:schemeClr val="accent2"/>
                </a:solidFill>
              </a:rPr>
              <a:t>Enhance workflow with color-coded categories and reminders.</a:t>
            </a:r>
            <a:endParaRPr lang="en-IN" sz="1200" dirty="0">
              <a:solidFill>
                <a:schemeClr val="accent2"/>
              </a:solidFill>
            </a:endParaRPr>
          </a:p>
        </p:txBody>
      </p:sp>
      <p:sp>
        <p:nvSpPr>
          <p:cNvPr id="32" name="TextBox 31">
            <a:extLst>
              <a:ext uri="{FF2B5EF4-FFF2-40B4-BE49-F238E27FC236}">
                <a16:creationId xmlns:a16="http://schemas.microsoft.com/office/drawing/2014/main" id="{10D5B8DF-41FB-0248-C369-7ABA1EA9B787}"/>
              </a:ext>
            </a:extLst>
          </p:cNvPr>
          <p:cNvSpPr txBox="1"/>
          <p:nvPr/>
        </p:nvSpPr>
        <p:spPr>
          <a:xfrm>
            <a:off x="228523" y="3623277"/>
            <a:ext cx="2732532" cy="1261884"/>
          </a:xfrm>
          <a:prstGeom prst="rect">
            <a:avLst/>
          </a:prstGeom>
          <a:noFill/>
        </p:spPr>
        <p:txBody>
          <a:bodyPr wrap="square" rtlCol="0">
            <a:spAutoFit/>
          </a:bodyPr>
          <a:lstStyle/>
          <a:p>
            <a:r>
              <a:rPr lang="en-IN" b="1" dirty="0">
                <a:solidFill>
                  <a:schemeClr val="accent2"/>
                </a:solidFill>
              </a:rPr>
              <a:t>        For casual users</a:t>
            </a:r>
          </a:p>
          <a:p>
            <a:endParaRPr lang="en-IN" b="1" dirty="0">
              <a:solidFill>
                <a:schemeClr val="accent2"/>
              </a:solidFill>
            </a:endParaRPr>
          </a:p>
          <a:p>
            <a:r>
              <a:rPr lang="en-US" sz="1200" dirty="0">
                <a:solidFill>
                  <a:schemeClr val="accent2"/>
                </a:solidFill>
              </a:rPr>
              <a:t>Simplify personal note-taking for daily tasks, shopping lists, and reminders.  </a:t>
            </a:r>
          </a:p>
          <a:p>
            <a:r>
              <a:rPr lang="en-US" sz="1200" dirty="0">
                <a:solidFill>
                  <a:schemeClr val="accent2"/>
                </a:solidFill>
              </a:rPr>
              <a:t>Enjoy a clutter-free interface that’s easy to use.</a:t>
            </a:r>
            <a:endParaRPr lang="en-IN" sz="1200" dirty="0">
              <a:solidFill>
                <a:schemeClr val="accent2"/>
              </a:solidFill>
            </a:endParaRPr>
          </a:p>
        </p:txBody>
      </p:sp>
      <p:sp>
        <p:nvSpPr>
          <p:cNvPr id="33" name="TextBox 32">
            <a:extLst>
              <a:ext uri="{FF2B5EF4-FFF2-40B4-BE49-F238E27FC236}">
                <a16:creationId xmlns:a16="http://schemas.microsoft.com/office/drawing/2014/main" id="{A3D1AAB2-B897-8016-E329-E13184ECCF56}"/>
              </a:ext>
            </a:extLst>
          </p:cNvPr>
          <p:cNvSpPr txBox="1"/>
          <p:nvPr/>
        </p:nvSpPr>
        <p:spPr>
          <a:xfrm>
            <a:off x="6207340" y="483901"/>
            <a:ext cx="3021179" cy="1446550"/>
          </a:xfrm>
          <a:prstGeom prst="rect">
            <a:avLst/>
          </a:prstGeom>
          <a:noFill/>
        </p:spPr>
        <p:txBody>
          <a:bodyPr wrap="square" rtlCol="0">
            <a:spAutoFit/>
          </a:bodyPr>
          <a:lstStyle/>
          <a:p>
            <a:r>
              <a:rPr lang="en-IN" b="1" dirty="0">
                <a:solidFill>
                  <a:schemeClr val="accent2"/>
                </a:solidFill>
              </a:rPr>
              <a:t>             Scalability</a:t>
            </a:r>
          </a:p>
          <a:p>
            <a:endParaRPr lang="en-IN" b="1" dirty="0">
              <a:solidFill>
                <a:schemeClr val="accent2"/>
              </a:solidFill>
            </a:endParaRPr>
          </a:p>
          <a:p>
            <a:r>
              <a:rPr lang="en-US" sz="1200" dirty="0">
                <a:solidFill>
                  <a:schemeClr val="accent2"/>
                </a:solidFill>
              </a:rPr>
              <a:t>Potential to expand with features like collaboration, voice notes, and AI-powered organization.   - Can be adapted for educational institutions, businesses, and personal use.</a:t>
            </a:r>
            <a:endParaRPr lang="en-IN" sz="1200" dirty="0">
              <a:solidFill>
                <a:schemeClr val="accent2"/>
              </a:solidFill>
            </a:endParaRPr>
          </a:p>
        </p:txBody>
      </p:sp>
      <p:sp>
        <p:nvSpPr>
          <p:cNvPr id="34" name="TextBox 33">
            <a:extLst>
              <a:ext uri="{FF2B5EF4-FFF2-40B4-BE49-F238E27FC236}">
                <a16:creationId xmlns:a16="http://schemas.microsoft.com/office/drawing/2014/main" id="{9C882708-DB64-F0C7-36C8-385B3766EBD5}"/>
              </a:ext>
            </a:extLst>
          </p:cNvPr>
          <p:cNvSpPr txBox="1"/>
          <p:nvPr/>
        </p:nvSpPr>
        <p:spPr>
          <a:xfrm>
            <a:off x="6650725" y="2167767"/>
            <a:ext cx="2680281" cy="1261884"/>
          </a:xfrm>
          <a:prstGeom prst="rect">
            <a:avLst/>
          </a:prstGeom>
          <a:noFill/>
        </p:spPr>
        <p:txBody>
          <a:bodyPr wrap="square" rtlCol="0">
            <a:spAutoFit/>
          </a:bodyPr>
          <a:lstStyle/>
          <a:p>
            <a:r>
              <a:rPr lang="en-IN" b="1" dirty="0">
                <a:solidFill>
                  <a:schemeClr val="accent2"/>
                </a:solidFill>
              </a:rPr>
              <a:t>    Minimalist Design</a:t>
            </a:r>
          </a:p>
          <a:p>
            <a:endParaRPr lang="en-IN" b="1" dirty="0">
              <a:solidFill>
                <a:schemeClr val="accent2"/>
              </a:solidFill>
            </a:endParaRPr>
          </a:p>
          <a:p>
            <a:r>
              <a:rPr lang="en-US" sz="1200" dirty="0">
                <a:solidFill>
                  <a:schemeClr val="accent2"/>
                </a:solidFill>
              </a:rPr>
              <a:t>Reduce cognitive overload with a clean, distraction-free interface.    Dark mode option for comfortable use in low-light environments.</a:t>
            </a:r>
            <a:endParaRPr lang="en-IN" sz="1200" dirty="0">
              <a:solidFill>
                <a:schemeClr val="accent2"/>
              </a:solidFill>
            </a:endParaRPr>
          </a:p>
        </p:txBody>
      </p:sp>
      <p:sp>
        <p:nvSpPr>
          <p:cNvPr id="35" name="TextBox 34">
            <a:extLst>
              <a:ext uri="{FF2B5EF4-FFF2-40B4-BE49-F238E27FC236}">
                <a16:creationId xmlns:a16="http://schemas.microsoft.com/office/drawing/2014/main" id="{34812A89-CB4A-42A9-2FB5-35C9DD057618}"/>
              </a:ext>
            </a:extLst>
          </p:cNvPr>
          <p:cNvSpPr txBox="1"/>
          <p:nvPr/>
        </p:nvSpPr>
        <p:spPr>
          <a:xfrm>
            <a:off x="6122821" y="3655555"/>
            <a:ext cx="3021179" cy="1446550"/>
          </a:xfrm>
          <a:prstGeom prst="rect">
            <a:avLst/>
          </a:prstGeom>
          <a:noFill/>
        </p:spPr>
        <p:txBody>
          <a:bodyPr wrap="square" rtlCol="0">
            <a:spAutoFit/>
          </a:bodyPr>
          <a:lstStyle/>
          <a:p>
            <a:r>
              <a:rPr lang="en-IN" b="1" dirty="0">
                <a:solidFill>
                  <a:schemeClr val="accent2"/>
                </a:solidFill>
              </a:rPr>
              <a:t>          Offline Access</a:t>
            </a:r>
          </a:p>
          <a:p>
            <a:endParaRPr lang="en-IN" b="1" dirty="0">
              <a:solidFill>
                <a:schemeClr val="accent2"/>
              </a:solidFill>
            </a:endParaRPr>
          </a:p>
          <a:p>
            <a:r>
              <a:rPr lang="en-US" sz="1200" dirty="0">
                <a:solidFill>
                  <a:schemeClr val="accent2"/>
                </a:solidFill>
              </a:rPr>
              <a:t> Access and edit notes anytime, anywhere, even without an internet connection.   </a:t>
            </a:r>
          </a:p>
          <a:p>
            <a:r>
              <a:rPr lang="en-US" sz="1200" dirty="0">
                <a:solidFill>
                  <a:schemeClr val="accent2"/>
                </a:solidFill>
              </a:rPr>
              <a:t> Ideal for users in areas with poor connectivity.</a:t>
            </a:r>
            <a:endParaRPr lang="en-IN" sz="1200" dirty="0">
              <a:solidFill>
                <a:schemeClr val="accent2"/>
              </a:solidFill>
            </a:endParaRPr>
          </a:p>
        </p:txBody>
      </p:sp>
      <p:sp>
        <p:nvSpPr>
          <p:cNvPr id="44" name="TextBox 43">
            <a:extLst>
              <a:ext uri="{FF2B5EF4-FFF2-40B4-BE49-F238E27FC236}">
                <a16:creationId xmlns:a16="http://schemas.microsoft.com/office/drawing/2014/main" id="{7A2FAFD3-428C-4B06-7262-FB8C878211A9}"/>
              </a:ext>
            </a:extLst>
          </p:cNvPr>
          <p:cNvSpPr txBox="1"/>
          <p:nvPr/>
        </p:nvSpPr>
        <p:spPr>
          <a:xfrm>
            <a:off x="2877722" y="0"/>
            <a:ext cx="3290386" cy="461665"/>
          </a:xfrm>
          <a:prstGeom prst="rect">
            <a:avLst/>
          </a:prstGeom>
          <a:noFill/>
        </p:spPr>
        <p:txBody>
          <a:bodyPr wrap="square" rtlCol="0">
            <a:spAutoFit/>
          </a:bodyPr>
          <a:lstStyle/>
          <a:p>
            <a:pPr algn="ctr"/>
            <a:r>
              <a:rPr lang="en-IN" sz="2400" b="1" dirty="0">
                <a:solidFill>
                  <a:schemeClr val="accent2"/>
                </a:solidFill>
              </a:rPr>
              <a:t>Real-World Impacts</a:t>
            </a:r>
          </a:p>
        </p:txBody>
      </p:sp>
      <p:cxnSp>
        <p:nvCxnSpPr>
          <p:cNvPr id="45" name="Straight Connector 44">
            <a:extLst>
              <a:ext uri="{FF2B5EF4-FFF2-40B4-BE49-F238E27FC236}">
                <a16:creationId xmlns:a16="http://schemas.microsoft.com/office/drawing/2014/main" id="{085E040E-E716-771E-289D-0EA845456FED}"/>
              </a:ext>
            </a:extLst>
          </p:cNvPr>
          <p:cNvCxnSpPr>
            <a:cxnSpLocks/>
          </p:cNvCxnSpPr>
          <p:nvPr/>
        </p:nvCxnSpPr>
        <p:spPr>
          <a:xfrm>
            <a:off x="2794208" y="461665"/>
            <a:ext cx="3555584"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7" name="Connector: Elbow 6">
            <a:extLst>
              <a:ext uri="{FF2B5EF4-FFF2-40B4-BE49-F238E27FC236}">
                <a16:creationId xmlns:a16="http://schemas.microsoft.com/office/drawing/2014/main" id="{A1096D84-F39B-4336-B1F5-469CF907AA9F}"/>
              </a:ext>
            </a:extLst>
          </p:cNvPr>
          <p:cNvCxnSpPr>
            <a:cxnSpLocks/>
          </p:cNvCxnSpPr>
          <p:nvPr/>
        </p:nvCxnSpPr>
        <p:spPr>
          <a:xfrm>
            <a:off x="2962487" y="734376"/>
            <a:ext cx="929118" cy="301554"/>
          </a:xfrm>
          <a:prstGeom prst="bentConnector3">
            <a:avLst>
              <a:gd name="adj1" fmla="val 9748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92C4EBCB-6059-9DA2-B69C-526EA6BB8377}"/>
              </a:ext>
            </a:extLst>
          </p:cNvPr>
          <p:cNvCxnSpPr>
            <a:cxnSpLocks/>
          </p:cNvCxnSpPr>
          <p:nvPr/>
        </p:nvCxnSpPr>
        <p:spPr>
          <a:xfrm>
            <a:off x="2289121" y="2342766"/>
            <a:ext cx="53705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Connector: Elbow 35">
            <a:extLst>
              <a:ext uri="{FF2B5EF4-FFF2-40B4-BE49-F238E27FC236}">
                <a16:creationId xmlns:a16="http://schemas.microsoft.com/office/drawing/2014/main" id="{EFD7D0AC-4A8B-CE19-299E-0D720DA46A03}"/>
              </a:ext>
            </a:extLst>
          </p:cNvPr>
          <p:cNvCxnSpPr>
            <a:cxnSpLocks/>
          </p:cNvCxnSpPr>
          <p:nvPr/>
        </p:nvCxnSpPr>
        <p:spPr>
          <a:xfrm flipV="1">
            <a:off x="2834861" y="4086895"/>
            <a:ext cx="671006" cy="450699"/>
          </a:xfrm>
          <a:prstGeom prst="bentConnector3">
            <a:avLst>
              <a:gd name="adj1" fmla="val 99010"/>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onnector: Elbow 42">
            <a:extLst>
              <a:ext uri="{FF2B5EF4-FFF2-40B4-BE49-F238E27FC236}">
                <a16:creationId xmlns:a16="http://schemas.microsoft.com/office/drawing/2014/main" id="{74F323E0-4F40-19A7-7D53-6B366D7FE03D}"/>
              </a:ext>
            </a:extLst>
          </p:cNvPr>
          <p:cNvCxnSpPr>
            <a:cxnSpLocks/>
          </p:cNvCxnSpPr>
          <p:nvPr/>
        </p:nvCxnSpPr>
        <p:spPr>
          <a:xfrm rot="10800000" flipV="1">
            <a:off x="5613846" y="733066"/>
            <a:ext cx="672120" cy="513124"/>
          </a:xfrm>
          <a:prstGeom prst="bentConnector3">
            <a:avLst>
              <a:gd name="adj1" fmla="val 101316"/>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0" name="Straight Arrow Connector 49">
            <a:extLst>
              <a:ext uri="{FF2B5EF4-FFF2-40B4-BE49-F238E27FC236}">
                <a16:creationId xmlns:a16="http://schemas.microsoft.com/office/drawing/2014/main" id="{4B7644C0-9B7B-4E89-A52C-3AF25E0FADB0}"/>
              </a:ext>
            </a:extLst>
          </p:cNvPr>
          <p:cNvCxnSpPr>
            <a:cxnSpLocks/>
          </p:cNvCxnSpPr>
          <p:nvPr/>
        </p:nvCxnSpPr>
        <p:spPr>
          <a:xfrm flipH="1">
            <a:off x="6349792" y="2508574"/>
            <a:ext cx="419976"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6" name="Connector: Elbow 55">
            <a:extLst>
              <a:ext uri="{FF2B5EF4-FFF2-40B4-BE49-F238E27FC236}">
                <a16:creationId xmlns:a16="http://schemas.microsoft.com/office/drawing/2014/main" id="{65BA697E-EE5F-3928-BADA-B182004A4568}"/>
              </a:ext>
            </a:extLst>
          </p:cNvPr>
          <p:cNvCxnSpPr>
            <a:cxnSpLocks/>
          </p:cNvCxnSpPr>
          <p:nvPr/>
        </p:nvCxnSpPr>
        <p:spPr>
          <a:xfrm rot="10800000">
            <a:off x="5312320" y="4338792"/>
            <a:ext cx="763733" cy="328055"/>
          </a:xfrm>
          <a:prstGeom prst="bentConnector3">
            <a:avLst>
              <a:gd name="adj1" fmla="val 10041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7">
          <a:extLst>
            <a:ext uri="{FF2B5EF4-FFF2-40B4-BE49-F238E27FC236}">
              <a16:creationId xmlns:a16="http://schemas.microsoft.com/office/drawing/2014/main" id="{3BB6B287-301B-3E6D-D664-A89BDF9C221C}"/>
            </a:ext>
          </a:extLst>
        </p:cNvPr>
        <p:cNvGrpSpPr/>
        <p:nvPr/>
      </p:nvGrpSpPr>
      <p:grpSpPr>
        <a:xfrm>
          <a:off x="0" y="0"/>
          <a:ext cx="0" cy="0"/>
          <a:chOff x="0" y="0"/>
          <a:chExt cx="0" cy="0"/>
        </a:xfrm>
      </p:grpSpPr>
      <p:grpSp>
        <p:nvGrpSpPr>
          <p:cNvPr id="656" name="Google Shape;656;p37">
            <a:extLst>
              <a:ext uri="{FF2B5EF4-FFF2-40B4-BE49-F238E27FC236}">
                <a16:creationId xmlns:a16="http://schemas.microsoft.com/office/drawing/2014/main" id="{350206EC-4FB9-7F5C-A932-CD2661A2FD9F}"/>
              </a:ext>
            </a:extLst>
          </p:cNvPr>
          <p:cNvGrpSpPr/>
          <p:nvPr/>
        </p:nvGrpSpPr>
        <p:grpSpPr>
          <a:xfrm>
            <a:off x="5333678" y="664758"/>
            <a:ext cx="3289300" cy="4022956"/>
            <a:chOff x="5962251" y="512299"/>
            <a:chExt cx="2593324" cy="4022956"/>
          </a:xfrm>
        </p:grpSpPr>
        <p:sp>
          <p:nvSpPr>
            <p:cNvPr id="657" name="Google Shape;657;p37">
              <a:extLst>
                <a:ext uri="{FF2B5EF4-FFF2-40B4-BE49-F238E27FC236}">
                  <a16:creationId xmlns:a16="http://schemas.microsoft.com/office/drawing/2014/main" id="{1479937F-0E54-EF3C-6C4F-F4DAF187BA16}"/>
                </a:ext>
              </a:extLst>
            </p:cNvPr>
            <p:cNvSpPr/>
            <p:nvPr/>
          </p:nvSpPr>
          <p:spPr>
            <a:xfrm>
              <a:off x="6659130" y="3779581"/>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37">
              <a:extLst>
                <a:ext uri="{FF2B5EF4-FFF2-40B4-BE49-F238E27FC236}">
                  <a16:creationId xmlns:a16="http://schemas.microsoft.com/office/drawing/2014/main" id="{E6C4A0B5-7E0B-C942-4EB2-03894343AF0E}"/>
                </a:ext>
              </a:extLst>
            </p:cNvPr>
            <p:cNvGrpSpPr/>
            <p:nvPr/>
          </p:nvGrpSpPr>
          <p:grpSpPr>
            <a:xfrm>
              <a:off x="6985878" y="1041692"/>
              <a:ext cx="1569697" cy="3261059"/>
              <a:chOff x="3877623" y="1502698"/>
              <a:chExt cx="693912" cy="1441607"/>
            </a:xfrm>
          </p:grpSpPr>
          <p:sp>
            <p:nvSpPr>
              <p:cNvPr id="659" name="Google Shape;659;p37">
                <a:extLst>
                  <a:ext uri="{FF2B5EF4-FFF2-40B4-BE49-F238E27FC236}">
                    <a16:creationId xmlns:a16="http://schemas.microsoft.com/office/drawing/2014/main" id="{2C3F50FC-AB44-4C1F-42E5-84D0B820FB14}"/>
                  </a:ext>
                </a:extLst>
              </p:cNvPr>
              <p:cNvSpPr/>
              <p:nvPr/>
            </p:nvSpPr>
            <p:spPr>
              <a:xfrm>
                <a:off x="3877623" y="1502984"/>
                <a:ext cx="693912" cy="1441321"/>
              </a:xfrm>
              <a:custGeom>
                <a:avLst/>
                <a:gdLst/>
                <a:ahLst/>
                <a:cxnLst/>
                <a:rect l="l" t="t" r="r" b="b"/>
                <a:pathLst>
                  <a:path w="40975" h="85109" extrusionOk="0">
                    <a:moveTo>
                      <a:pt x="3679" y="0"/>
                    </a:moveTo>
                    <a:cubicBezTo>
                      <a:pt x="1642" y="0"/>
                      <a:pt x="1" y="1672"/>
                      <a:pt x="1" y="3678"/>
                    </a:cubicBezTo>
                    <a:lnTo>
                      <a:pt x="1" y="81430"/>
                    </a:lnTo>
                    <a:cubicBezTo>
                      <a:pt x="1" y="83467"/>
                      <a:pt x="1673" y="85108"/>
                      <a:pt x="3679" y="85108"/>
                    </a:cubicBezTo>
                    <a:lnTo>
                      <a:pt x="37266" y="85108"/>
                    </a:lnTo>
                    <a:cubicBezTo>
                      <a:pt x="39333" y="85108"/>
                      <a:pt x="40974" y="83436"/>
                      <a:pt x="40974" y="81430"/>
                    </a:cubicBezTo>
                    <a:lnTo>
                      <a:pt x="40974" y="3678"/>
                    </a:lnTo>
                    <a:cubicBezTo>
                      <a:pt x="40974" y="1642"/>
                      <a:pt x="39303" y="0"/>
                      <a:pt x="37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37">
                <a:extLst>
                  <a:ext uri="{FF2B5EF4-FFF2-40B4-BE49-F238E27FC236}">
                    <a16:creationId xmlns:a16="http://schemas.microsoft.com/office/drawing/2014/main" id="{C722CB35-B470-4EDB-4FC4-6827DE6E75A5}"/>
                  </a:ext>
                </a:extLst>
              </p:cNvPr>
              <p:cNvSpPr/>
              <p:nvPr/>
            </p:nvSpPr>
            <p:spPr>
              <a:xfrm>
                <a:off x="3917950" y="1537454"/>
                <a:ext cx="607374" cy="1347653"/>
              </a:xfrm>
              <a:custGeom>
                <a:avLst/>
                <a:gdLst/>
                <a:ahLst/>
                <a:cxnLst/>
                <a:rect l="l" t="t" r="r" b="b"/>
                <a:pathLst>
                  <a:path w="35865" h="79578" extrusionOk="0">
                    <a:moveTo>
                      <a:pt x="4924" y="1"/>
                    </a:moveTo>
                    <a:cubicBezTo>
                      <a:pt x="2189" y="1"/>
                      <a:pt x="0" y="2463"/>
                      <a:pt x="0" y="5472"/>
                    </a:cubicBezTo>
                    <a:lnTo>
                      <a:pt x="0" y="74531"/>
                    </a:lnTo>
                    <a:cubicBezTo>
                      <a:pt x="0" y="77283"/>
                      <a:pt x="1831" y="79577"/>
                      <a:pt x="3934" y="79577"/>
                    </a:cubicBezTo>
                    <a:cubicBezTo>
                      <a:pt x="4130" y="79577"/>
                      <a:pt x="4329" y="79557"/>
                      <a:pt x="4529" y="79515"/>
                    </a:cubicBezTo>
                    <a:lnTo>
                      <a:pt x="30457" y="79515"/>
                    </a:lnTo>
                    <a:cubicBezTo>
                      <a:pt x="30729" y="79557"/>
                      <a:pt x="30995" y="79578"/>
                      <a:pt x="31254" y="79578"/>
                    </a:cubicBezTo>
                    <a:cubicBezTo>
                      <a:pt x="33989" y="79578"/>
                      <a:pt x="35864" y="77308"/>
                      <a:pt x="35837" y="74531"/>
                    </a:cubicBezTo>
                    <a:lnTo>
                      <a:pt x="35837" y="5472"/>
                    </a:lnTo>
                    <a:cubicBezTo>
                      <a:pt x="35837" y="2432"/>
                      <a:pt x="33618" y="1"/>
                      <a:pt x="30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37">
                <a:extLst>
                  <a:ext uri="{FF2B5EF4-FFF2-40B4-BE49-F238E27FC236}">
                    <a16:creationId xmlns:a16="http://schemas.microsoft.com/office/drawing/2014/main" id="{99E4AF2C-B11F-F197-EE52-5CE05A25B4FC}"/>
                  </a:ext>
                </a:extLst>
              </p:cNvPr>
              <p:cNvSpPr/>
              <p:nvPr/>
            </p:nvSpPr>
            <p:spPr>
              <a:xfrm>
                <a:off x="4061260" y="1502698"/>
                <a:ext cx="351588" cy="58697"/>
              </a:xfrm>
              <a:custGeom>
                <a:avLst/>
                <a:gdLst/>
                <a:ahLst/>
                <a:cxnLst/>
                <a:rect l="l" t="t" r="r" b="b"/>
                <a:pathLst>
                  <a:path w="20761" h="3466" extrusionOk="0">
                    <a:moveTo>
                      <a:pt x="1" y="0"/>
                    </a:moveTo>
                    <a:cubicBezTo>
                      <a:pt x="1" y="1915"/>
                      <a:pt x="1551" y="3466"/>
                      <a:pt x="3435" y="3466"/>
                    </a:cubicBezTo>
                    <a:lnTo>
                      <a:pt x="17265" y="3466"/>
                    </a:lnTo>
                    <a:cubicBezTo>
                      <a:pt x="19180" y="3466"/>
                      <a:pt x="20731" y="1915"/>
                      <a:pt x="20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37">
                <a:extLst>
                  <a:ext uri="{FF2B5EF4-FFF2-40B4-BE49-F238E27FC236}">
                    <a16:creationId xmlns:a16="http://schemas.microsoft.com/office/drawing/2014/main" id="{6A088ED3-C3E1-406F-04E2-1B0A76BC5D89}"/>
                  </a:ext>
                </a:extLst>
              </p:cNvPr>
              <p:cNvSpPr/>
              <p:nvPr/>
            </p:nvSpPr>
            <p:spPr>
              <a:xfrm>
                <a:off x="4126635" y="1506305"/>
                <a:ext cx="220341" cy="6181"/>
              </a:xfrm>
              <a:custGeom>
                <a:avLst/>
                <a:gdLst/>
                <a:ahLst/>
                <a:cxnLst/>
                <a:rect l="l" t="t" r="r" b="b"/>
                <a:pathLst>
                  <a:path w="13011" h="365" extrusionOk="0">
                    <a:moveTo>
                      <a:pt x="1" y="0"/>
                    </a:moveTo>
                    <a:lnTo>
                      <a:pt x="1" y="365"/>
                    </a:lnTo>
                    <a:lnTo>
                      <a:pt x="13010" y="365"/>
                    </a:lnTo>
                    <a:lnTo>
                      <a:pt x="13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7">
              <a:extLst>
                <a:ext uri="{FF2B5EF4-FFF2-40B4-BE49-F238E27FC236}">
                  <a16:creationId xmlns:a16="http://schemas.microsoft.com/office/drawing/2014/main" id="{0EBF48B6-BEBC-9DC6-1085-C53DAF5244AC}"/>
                </a:ext>
              </a:extLst>
            </p:cNvPr>
            <p:cNvGrpSpPr/>
            <p:nvPr/>
          </p:nvGrpSpPr>
          <p:grpSpPr>
            <a:xfrm>
              <a:off x="6312048" y="846393"/>
              <a:ext cx="877343" cy="221201"/>
              <a:chOff x="3414518" y="583734"/>
              <a:chExt cx="1411200" cy="355800"/>
            </a:xfrm>
          </p:grpSpPr>
          <p:sp>
            <p:nvSpPr>
              <p:cNvPr id="703" name="Google Shape;703;p37">
                <a:extLst>
                  <a:ext uri="{FF2B5EF4-FFF2-40B4-BE49-F238E27FC236}">
                    <a16:creationId xmlns:a16="http://schemas.microsoft.com/office/drawing/2014/main" id="{83BBCED4-98F2-E164-D523-8D6FCBE31DDC}"/>
                  </a:ext>
                </a:extLst>
              </p:cNvPr>
              <p:cNvSpPr/>
              <p:nvPr/>
            </p:nvSpPr>
            <p:spPr>
              <a:xfrm>
                <a:off x="3414518" y="583734"/>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704" name="Google Shape;704;p37">
                <a:extLst>
                  <a:ext uri="{FF2B5EF4-FFF2-40B4-BE49-F238E27FC236}">
                    <a16:creationId xmlns:a16="http://schemas.microsoft.com/office/drawing/2014/main" id="{780A71E8-D24A-6B16-3A61-BD9F33AEA0B5}"/>
                  </a:ext>
                </a:extLst>
              </p:cNvPr>
              <p:cNvSpPr/>
              <p:nvPr/>
            </p:nvSpPr>
            <p:spPr>
              <a:xfrm>
                <a:off x="3614613" y="749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706" name="Google Shape;706;p37">
              <a:extLst>
                <a:ext uri="{FF2B5EF4-FFF2-40B4-BE49-F238E27FC236}">
                  <a16:creationId xmlns:a16="http://schemas.microsoft.com/office/drawing/2014/main" id="{0138BB8A-C166-2C7F-0E12-ADEC660C59E3}"/>
                </a:ext>
              </a:extLst>
            </p:cNvPr>
            <p:cNvGrpSpPr/>
            <p:nvPr/>
          </p:nvGrpSpPr>
          <p:grpSpPr>
            <a:xfrm>
              <a:off x="5962251" y="512299"/>
              <a:ext cx="877343" cy="221201"/>
              <a:chOff x="3618425" y="97592"/>
              <a:chExt cx="1411200" cy="355800"/>
            </a:xfrm>
          </p:grpSpPr>
          <p:sp>
            <p:nvSpPr>
              <p:cNvPr id="707" name="Google Shape;707;p37">
                <a:extLst>
                  <a:ext uri="{FF2B5EF4-FFF2-40B4-BE49-F238E27FC236}">
                    <a16:creationId xmlns:a16="http://schemas.microsoft.com/office/drawing/2014/main" id="{0663AB35-02FB-CC21-EF09-9CAE1211ACBA}"/>
                  </a:ext>
                </a:extLst>
              </p:cNvPr>
              <p:cNvSpPr/>
              <p:nvPr/>
            </p:nvSpPr>
            <p:spPr>
              <a:xfrm rot="10800000" flipH="1">
                <a:off x="3618425" y="97592"/>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708" name="Google Shape;708;p37">
                <a:extLst>
                  <a:ext uri="{FF2B5EF4-FFF2-40B4-BE49-F238E27FC236}">
                    <a16:creationId xmlns:a16="http://schemas.microsoft.com/office/drawing/2014/main" id="{C8250667-1D07-8E5C-B25C-E6FA31A8F48F}"/>
                  </a:ext>
                </a:extLst>
              </p:cNvPr>
              <p:cNvSpPr/>
              <p:nvPr/>
            </p:nvSpPr>
            <p:spPr>
              <a:xfrm rot="10800000" flipH="1">
                <a:off x="3750493" y="236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709" name="Google Shape;709;p37">
                <a:extLst>
                  <a:ext uri="{FF2B5EF4-FFF2-40B4-BE49-F238E27FC236}">
                    <a16:creationId xmlns:a16="http://schemas.microsoft.com/office/drawing/2014/main" id="{A801378F-D715-1DD9-BFF8-BA883B54FE4C}"/>
                  </a:ext>
                </a:extLst>
              </p:cNvPr>
              <p:cNvSpPr/>
              <p:nvPr/>
            </p:nvSpPr>
            <p:spPr>
              <a:xfrm rot="10800000" flipH="1">
                <a:off x="4749018" y="236732"/>
                <a:ext cx="148500" cy="128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710" name="Google Shape;710;p37">
              <a:extLst>
                <a:ext uri="{FF2B5EF4-FFF2-40B4-BE49-F238E27FC236}">
                  <a16:creationId xmlns:a16="http://schemas.microsoft.com/office/drawing/2014/main" id="{28A9DC51-EC27-475C-5510-4E2661B03244}"/>
                </a:ext>
              </a:extLst>
            </p:cNvPr>
            <p:cNvGrpSpPr/>
            <p:nvPr/>
          </p:nvGrpSpPr>
          <p:grpSpPr>
            <a:xfrm>
              <a:off x="7941935" y="615929"/>
              <a:ext cx="488828" cy="488828"/>
              <a:chOff x="3711125" y="728900"/>
              <a:chExt cx="662100" cy="662100"/>
            </a:xfrm>
          </p:grpSpPr>
          <p:sp>
            <p:nvSpPr>
              <p:cNvPr id="711" name="Google Shape;711;p37">
                <a:extLst>
                  <a:ext uri="{FF2B5EF4-FFF2-40B4-BE49-F238E27FC236}">
                    <a16:creationId xmlns:a16="http://schemas.microsoft.com/office/drawing/2014/main" id="{5598828A-6241-9CCB-DA8E-D95F5C6CCE8E}"/>
                  </a:ext>
                </a:extLst>
              </p:cNvPr>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712" name="Google Shape;712;p37">
                <a:extLst>
                  <a:ext uri="{FF2B5EF4-FFF2-40B4-BE49-F238E27FC236}">
                    <a16:creationId xmlns:a16="http://schemas.microsoft.com/office/drawing/2014/main" id="{09D6C4AB-FBCE-F72B-5578-EE7278A5AA7C}"/>
                  </a:ext>
                </a:extLst>
              </p:cNvPr>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37">
              <a:extLst>
                <a:ext uri="{FF2B5EF4-FFF2-40B4-BE49-F238E27FC236}">
                  <a16:creationId xmlns:a16="http://schemas.microsoft.com/office/drawing/2014/main" id="{79D93701-73A5-0889-3BC3-54CF70B22E1C}"/>
                </a:ext>
              </a:extLst>
            </p:cNvPr>
            <p:cNvSpPr/>
            <p:nvPr/>
          </p:nvSpPr>
          <p:spPr>
            <a:xfrm>
              <a:off x="6772696" y="1502430"/>
              <a:ext cx="119778" cy="433721"/>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6A6076BA-341A-07DF-58E4-9EEBD8BEDF5B}"/>
              </a:ext>
            </a:extLst>
          </p:cNvPr>
          <p:cNvSpPr txBox="1"/>
          <p:nvPr/>
        </p:nvSpPr>
        <p:spPr>
          <a:xfrm>
            <a:off x="305619" y="1035281"/>
            <a:ext cx="5213506" cy="2893100"/>
          </a:xfrm>
          <a:prstGeom prst="rect">
            <a:avLst/>
          </a:prstGeom>
          <a:noFill/>
        </p:spPr>
        <p:txBody>
          <a:bodyPr wrap="square" rtlCol="0">
            <a:spAutoFit/>
          </a:bodyPr>
          <a:lstStyle/>
          <a:p>
            <a:r>
              <a:rPr lang="en-US" dirty="0">
                <a:solidFill>
                  <a:schemeClr val="accent3"/>
                </a:solidFill>
                <a:latin typeface="Inter"/>
              </a:rPr>
              <a:t>Our Smart Note-Taking App simplifies and enhances the note-taking experience by providing a clean, organized, and efficient platform. With Flutter for a seamless UI and Firebase for real-time syncing, users can easily create, manage, and retrieve notes anytime, even offline. The app’s features, such as folders, tags, search functionality, and dark mode, ensure both usability and personalization, making it an ideal tool for students, professionals, and casual users.  </a:t>
            </a:r>
          </a:p>
          <a:p>
            <a:endParaRPr lang="en-US" dirty="0">
              <a:solidFill>
                <a:schemeClr val="accent3"/>
              </a:solidFill>
              <a:latin typeface="Inter"/>
            </a:endParaRPr>
          </a:p>
          <a:p>
            <a:r>
              <a:rPr lang="en-US" dirty="0">
                <a:solidFill>
                  <a:schemeClr val="accent3"/>
                </a:solidFill>
                <a:latin typeface="Inter"/>
              </a:rPr>
              <a:t>Moving forward, we aim to optimize performance, refine UI/UX, and introduce advanced features like voice-to-text, AI-powered suggestions, and collaborative note-sharing. This project not only addresses current inefficiencies in note management but also lays the foundation for a scalable, smart, and user-friendly solution.</a:t>
            </a:r>
            <a:endParaRPr lang="en-IN" dirty="0">
              <a:solidFill>
                <a:schemeClr val="accent3"/>
              </a:solidFill>
              <a:latin typeface="Inter"/>
            </a:endParaRPr>
          </a:p>
        </p:txBody>
      </p:sp>
      <p:sp>
        <p:nvSpPr>
          <p:cNvPr id="7" name="TextBox 6">
            <a:extLst>
              <a:ext uri="{FF2B5EF4-FFF2-40B4-BE49-F238E27FC236}">
                <a16:creationId xmlns:a16="http://schemas.microsoft.com/office/drawing/2014/main" id="{95B4BC09-95C6-01DA-EFC2-973C837A1E64}"/>
              </a:ext>
            </a:extLst>
          </p:cNvPr>
          <p:cNvSpPr txBox="1"/>
          <p:nvPr/>
        </p:nvSpPr>
        <p:spPr>
          <a:xfrm>
            <a:off x="1939150" y="134358"/>
            <a:ext cx="3290386" cy="461665"/>
          </a:xfrm>
          <a:prstGeom prst="rect">
            <a:avLst/>
          </a:prstGeom>
          <a:noFill/>
        </p:spPr>
        <p:txBody>
          <a:bodyPr wrap="square" rtlCol="0">
            <a:spAutoFit/>
          </a:bodyPr>
          <a:lstStyle/>
          <a:p>
            <a:pPr algn="ctr"/>
            <a:r>
              <a:rPr lang="en-IN" sz="2400" b="1" dirty="0">
                <a:solidFill>
                  <a:schemeClr val="accent2"/>
                </a:solidFill>
              </a:rPr>
              <a:t>CONCLUSION</a:t>
            </a:r>
          </a:p>
        </p:txBody>
      </p:sp>
      <p:cxnSp>
        <p:nvCxnSpPr>
          <p:cNvPr id="8" name="Straight Connector 7">
            <a:extLst>
              <a:ext uri="{FF2B5EF4-FFF2-40B4-BE49-F238E27FC236}">
                <a16:creationId xmlns:a16="http://schemas.microsoft.com/office/drawing/2014/main" id="{E953E9EC-1C0D-ADB5-C504-2D54061CC042}"/>
              </a:ext>
            </a:extLst>
          </p:cNvPr>
          <p:cNvCxnSpPr>
            <a:cxnSpLocks/>
          </p:cNvCxnSpPr>
          <p:nvPr/>
        </p:nvCxnSpPr>
        <p:spPr>
          <a:xfrm>
            <a:off x="1778094" y="596023"/>
            <a:ext cx="3555584"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9" name="Google Shape;696;p37">
            <a:extLst>
              <a:ext uri="{FF2B5EF4-FFF2-40B4-BE49-F238E27FC236}">
                <a16:creationId xmlns:a16="http://schemas.microsoft.com/office/drawing/2014/main" id="{BAF1B3A3-E46B-D2F4-AD16-D9FE11C4373B}"/>
              </a:ext>
            </a:extLst>
          </p:cNvPr>
          <p:cNvSpPr/>
          <p:nvPr/>
        </p:nvSpPr>
        <p:spPr>
          <a:xfrm>
            <a:off x="6514646" y="873401"/>
            <a:ext cx="115255" cy="76887"/>
          </a:xfrm>
          <a:custGeom>
            <a:avLst/>
            <a:gdLst/>
            <a:ahLst/>
            <a:cxnLst/>
            <a:rect l="l" t="t" r="r" b="b"/>
            <a:pathLst>
              <a:path w="2372" h="2007" extrusionOk="0">
                <a:moveTo>
                  <a:pt x="1186" y="1"/>
                </a:moveTo>
                <a:lnTo>
                  <a:pt x="578" y="1034"/>
                </a:lnTo>
                <a:lnTo>
                  <a:pt x="1" y="2007"/>
                </a:lnTo>
                <a:lnTo>
                  <a:pt x="2372" y="2007"/>
                </a:lnTo>
                <a:lnTo>
                  <a:pt x="1764" y="1034"/>
                </a:lnTo>
                <a:lnTo>
                  <a:pt x="11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 name="Rectangle 1">
            <a:extLst>
              <a:ext uri="{FF2B5EF4-FFF2-40B4-BE49-F238E27FC236}">
                <a16:creationId xmlns:a16="http://schemas.microsoft.com/office/drawing/2014/main" id="{20EBD5C8-129F-0F9E-A386-E50B80725DD2}"/>
              </a:ext>
            </a:extLst>
          </p:cNvPr>
          <p:cNvSpPr/>
          <p:nvPr/>
        </p:nvSpPr>
        <p:spPr>
          <a:xfrm>
            <a:off x="455283" y="4324149"/>
            <a:ext cx="4929555" cy="584775"/>
          </a:xfrm>
          <a:prstGeom prst="rect">
            <a:avLst/>
          </a:prstGeom>
          <a:noFill/>
        </p:spPr>
        <p:txBody>
          <a:bodyPr wrap="square" lIns="91440" tIns="45720" rIns="91440" bIns="45720">
            <a:spAutoFit/>
          </a:bodyPr>
          <a:lstStyle/>
          <a:p>
            <a:pPr algn="ctr"/>
            <a:r>
              <a:rPr lang="en-US" sz="3200" b="1" i="1" spc="50" dirty="0">
                <a:ln w="0"/>
                <a:solidFill>
                  <a:schemeClr val="bg2"/>
                </a:solidFill>
                <a:effectLst>
                  <a:innerShdw blurRad="63500" dist="50800" dir="13500000">
                    <a:srgbClr val="000000">
                      <a:alpha val="50000"/>
                    </a:srgbClr>
                  </a:innerShdw>
                </a:effectLst>
              </a:rPr>
              <a:t>THANK YOU !</a:t>
            </a:r>
            <a:endParaRPr lang="en-US" sz="3200" b="1" i="1" cap="none" spc="50" dirty="0">
              <a:ln w="0"/>
              <a:solidFill>
                <a:schemeClr val="bg2"/>
              </a:solidFill>
              <a:effectLst>
                <a:innerShdw blurRad="63500" dist="50800" dir="13500000">
                  <a:srgbClr val="000000">
                    <a:alpha val="50000"/>
                  </a:srgbClr>
                </a:innerShdw>
              </a:effectLst>
            </a:endParaRPr>
          </a:p>
        </p:txBody>
      </p:sp>
      <p:cxnSp>
        <p:nvCxnSpPr>
          <p:cNvPr id="4" name="Straight Connector 3">
            <a:extLst>
              <a:ext uri="{FF2B5EF4-FFF2-40B4-BE49-F238E27FC236}">
                <a16:creationId xmlns:a16="http://schemas.microsoft.com/office/drawing/2014/main" id="{7097866B-AE48-FD71-F333-6E03AEED50C7}"/>
              </a:ext>
            </a:extLst>
          </p:cNvPr>
          <p:cNvCxnSpPr>
            <a:cxnSpLocks/>
          </p:cNvCxnSpPr>
          <p:nvPr/>
        </p:nvCxnSpPr>
        <p:spPr>
          <a:xfrm>
            <a:off x="92928" y="4092338"/>
            <a:ext cx="3555584"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E8F7E624-CABA-50D5-BE56-672649F97A43}"/>
              </a:ext>
            </a:extLst>
          </p:cNvPr>
          <p:cNvCxnSpPr>
            <a:cxnSpLocks/>
          </p:cNvCxnSpPr>
          <p:nvPr/>
        </p:nvCxnSpPr>
        <p:spPr>
          <a:xfrm>
            <a:off x="2486840" y="5123907"/>
            <a:ext cx="3555584" cy="0"/>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pic>
        <p:nvPicPr>
          <p:cNvPr id="10" name="Google Shape;766;p40">
            <a:extLst>
              <a:ext uri="{FF2B5EF4-FFF2-40B4-BE49-F238E27FC236}">
                <a16:creationId xmlns:a16="http://schemas.microsoft.com/office/drawing/2014/main" id="{AA2AE8F2-9581-376D-811F-CDBF32523B4D}"/>
              </a:ext>
            </a:extLst>
          </p:cNvPr>
          <p:cNvPicPr preferRelativeResize="0"/>
          <p:nvPr/>
        </p:nvPicPr>
        <p:blipFill>
          <a:blip r:embed="rId3"/>
          <a:srcRect t="2183" b="2183"/>
          <a:stretch/>
        </p:blipFill>
        <p:spPr>
          <a:xfrm>
            <a:off x="6803681" y="1369284"/>
            <a:ext cx="1660990" cy="2886930"/>
          </a:xfrm>
          <a:prstGeom prst="rect">
            <a:avLst/>
          </a:prstGeom>
          <a:noFill/>
          <a:ln>
            <a:noFill/>
          </a:ln>
        </p:spPr>
      </p:pic>
      <p:sp>
        <p:nvSpPr>
          <p:cNvPr id="12" name="Google Shape;1226;p48">
            <a:extLst>
              <a:ext uri="{FF2B5EF4-FFF2-40B4-BE49-F238E27FC236}">
                <a16:creationId xmlns:a16="http://schemas.microsoft.com/office/drawing/2014/main" id="{F748267A-5A64-2AAF-B311-4F3B3EE5D765}"/>
              </a:ext>
            </a:extLst>
          </p:cNvPr>
          <p:cNvSpPr/>
          <p:nvPr/>
        </p:nvSpPr>
        <p:spPr>
          <a:xfrm>
            <a:off x="7400255" y="4366747"/>
            <a:ext cx="384644" cy="72003"/>
          </a:xfrm>
          <a:custGeom>
            <a:avLst/>
            <a:gdLst/>
            <a:ahLst/>
            <a:cxnLst/>
            <a:rect l="l" t="t" r="r" b="b"/>
            <a:pathLst>
              <a:path w="8451" h="1582" extrusionOk="0">
                <a:moveTo>
                  <a:pt x="609" y="1"/>
                </a:moveTo>
                <a:cubicBezTo>
                  <a:pt x="274" y="1"/>
                  <a:pt x="1" y="335"/>
                  <a:pt x="1" y="791"/>
                </a:cubicBezTo>
                <a:cubicBezTo>
                  <a:pt x="1" y="1186"/>
                  <a:pt x="274" y="1581"/>
                  <a:pt x="609" y="1581"/>
                </a:cubicBezTo>
                <a:lnTo>
                  <a:pt x="7843" y="1581"/>
                </a:lnTo>
                <a:cubicBezTo>
                  <a:pt x="8177" y="1581"/>
                  <a:pt x="8451" y="1247"/>
                  <a:pt x="8451" y="791"/>
                </a:cubicBezTo>
                <a:cubicBezTo>
                  <a:pt x="8451" y="335"/>
                  <a:pt x="8177"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585259"/>
      </p:ext>
    </p:extLst>
  </p:cSld>
  <p:clrMapOvr>
    <a:masterClrMapping/>
  </p:clrMapOvr>
</p:sld>
</file>

<file path=ppt/theme/theme1.xml><?xml version="1.0" encoding="utf-8"?>
<a:theme xmlns:a="http://schemas.openxmlformats.org/drawingml/2006/main" name="Stock Market Quotes App Pitch Deck by Slidesgo">
  <a:themeElements>
    <a:clrScheme name="Simple Light">
      <a:dk1>
        <a:srgbClr val="192559"/>
      </a:dk1>
      <a:lt1>
        <a:srgbClr val="454DE1"/>
      </a:lt1>
      <a:dk2>
        <a:srgbClr val="5FD3F6"/>
      </a:dk2>
      <a:lt2>
        <a:srgbClr val="FBDE56"/>
      </a:lt2>
      <a:accent1>
        <a:srgbClr val="E7449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1047</Words>
  <Application>Microsoft Office PowerPoint</Application>
  <PresentationFormat>On-screen Show (16:9)</PresentationFormat>
  <Paragraphs>151</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Rubik</vt:lpstr>
      <vt:lpstr>Raleway</vt:lpstr>
      <vt:lpstr>Aptos Display</vt:lpstr>
      <vt:lpstr>Inter</vt:lpstr>
      <vt:lpstr>Arial</vt:lpstr>
      <vt:lpstr>Wingdings</vt:lpstr>
      <vt:lpstr>Nunito Light</vt:lpstr>
      <vt:lpstr>Stock Market Quotes App Pitch Deck by Slidesgo</vt:lpstr>
      <vt:lpstr>SIMPLE NOTE-TAKING APP</vt:lpstr>
      <vt:lpstr>The Problem With Note-Taking Apps</vt:lpstr>
      <vt:lpstr>PowerPoint Presentation</vt:lpstr>
      <vt:lpstr>Technical Architecture</vt:lpstr>
      <vt:lpstr>Workflow Of The App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arnab bandyopadhyay</dc:creator>
  <cp:lastModifiedBy>arnab bandyopadhyay</cp:lastModifiedBy>
  <cp:revision>4</cp:revision>
  <dcterms:modified xsi:type="dcterms:W3CDTF">2025-02-15T06:35:27Z</dcterms:modified>
</cp:coreProperties>
</file>