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94" r:id="rId5"/>
    <p:sldId id="290" r:id="rId6"/>
    <p:sldId id="291" r:id="rId7"/>
    <p:sldId id="292" r:id="rId8"/>
    <p:sldId id="293" r:id="rId9"/>
    <p:sldId id="295" r:id="rId10"/>
    <p:sldId id="28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F06B4-AD34-481A-BFC3-D308F8C06BEC}" v="89" dt="2025-06-03T20:03:3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604000"/>
            <a:ext cx="50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0" tIns="0" rIns="0" bIns="1800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5418000" y="8604000"/>
            <a:ext cx="144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0000" bIns="1800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20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9" name="Google Shape;9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/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69F584AC-A270-072B-80BD-5D6968087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329DFB9D-AD7E-81D9-4354-8770EDEFD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19A31DF6-BDA3-F6D2-23D2-4DBACDAF5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60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59AE6FD7-EEF8-65A5-894B-F098BE53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EA134E83-D3E4-DCB2-9CF7-E16504CD18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911BBC8C-DB91-8A1A-D16A-125CC1C2A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914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B5FC0EE7-BF6B-ECC3-D752-E02A95FA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8729B5B1-5B42-1C0E-D89A-49F23467B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C441CF20-E2AB-D5ED-B6B4-159DE3D0D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5956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19CA596C-2B7E-CD65-1C00-30EEC88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5224AD9A-39FA-1300-17E0-5EC6BF771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03DFBE34-92C1-2EAD-E20D-0BD552997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668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8B75B7F9-0D55-A9A3-CDA4-06C1ED0E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6BEE29CD-6595-C5D7-697C-C820C509C3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F9D29578-F9DF-5D02-C71B-5A2B634B1D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147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>
          <a:extLst>
            <a:ext uri="{FF2B5EF4-FFF2-40B4-BE49-F238E27FC236}">
              <a16:creationId xmlns:a16="http://schemas.microsoft.com/office/drawing/2014/main" id="{D4DA9C8F-9DCA-82CF-489E-0F4453C2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:notes">
            <a:extLst>
              <a:ext uri="{FF2B5EF4-FFF2-40B4-BE49-F238E27FC236}">
                <a16:creationId xmlns:a16="http://schemas.microsoft.com/office/drawing/2014/main" id="{6097C58A-2BD0-4C4B-82FE-4285FCE99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9999" y="4248000"/>
            <a:ext cx="6138000" cy="406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:notes">
            <a:extLst>
              <a:ext uri="{FF2B5EF4-FFF2-40B4-BE49-F238E27FC236}">
                <a16:creationId xmlns:a16="http://schemas.microsoft.com/office/drawing/2014/main" id="{5F3DF592-BA1F-0E93-E445-6B4BAE6BF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58775" y="431800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66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 Titel mit Bild">
  <p:cSld name="C Titel mit Bild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>
            <a:spLocks noGrp="1"/>
          </p:cNvSpPr>
          <p:nvPr>
            <p:ph type="pic" idx="2"/>
          </p:nvPr>
        </p:nvSpPr>
        <p:spPr>
          <a:xfrm>
            <a:off x="1" y="1244140"/>
            <a:ext cx="11651467" cy="3307824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40000" y="4903319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540000" y="5495200"/>
            <a:ext cx="1111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540000" y="602625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6248" y="26181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 Titel mit Bild">
  <p:cSld name="2_C Titel mit Bild"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540001" y="2704992"/>
            <a:ext cx="6567811" cy="167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2"/>
          <p:cNvSpPr txBox="1"/>
          <p:nvPr/>
        </p:nvSpPr>
        <p:spPr>
          <a:xfrm>
            <a:off x="-952107" y="34219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2"/>
          <p:cNvSpPr txBox="1"/>
          <p:nvPr/>
        </p:nvSpPr>
        <p:spPr>
          <a:xfrm>
            <a:off x="3026004" y="-7070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2"/>
          <p:cNvGrpSpPr/>
          <p:nvPr/>
        </p:nvGrpSpPr>
        <p:grpSpPr>
          <a:xfrm>
            <a:off x="-1590" y="-5"/>
            <a:ext cx="2984900" cy="1979629"/>
            <a:chOff x="-1590" y="-5"/>
            <a:chExt cx="2984900" cy="1979629"/>
          </a:xfrm>
        </p:grpSpPr>
        <p:sp>
          <p:nvSpPr>
            <p:cNvPr id="155" name="Google Shape;155;p12"/>
            <p:cNvSpPr/>
            <p:nvPr/>
          </p:nvSpPr>
          <p:spPr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rgbClr val="FFA85B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2"/>
          <p:cNvSpPr/>
          <p:nvPr/>
        </p:nvSpPr>
        <p:spPr>
          <a:xfrm rot="5400000">
            <a:off x="5915334" y="507081"/>
            <a:ext cx="1963393" cy="9816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2"/>
          <p:cNvSpPr/>
          <p:nvPr/>
        </p:nvSpPr>
        <p:spPr>
          <a:xfrm rot="10800000">
            <a:off x="5924928" y="999987"/>
            <a:ext cx="489821" cy="979643"/>
          </a:xfrm>
          <a:custGeom>
            <a:avLst/>
            <a:gdLst/>
            <a:ahLst/>
            <a:cxnLst/>
            <a:rect l="l" t="t" r="r" b="b"/>
            <a:pathLst>
              <a:path w="540000" h="1080000" extrusionOk="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 rot="10800000">
            <a:off x="7387875" y="999985"/>
            <a:ext cx="3123012" cy="979643"/>
          </a:xfrm>
          <a:prstGeom prst="roundRect">
            <a:avLst>
              <a:gd name="adj" fmla="val 50000"/>
            </a:avLst>
          </a:pr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2"/>
          <p:cNvSpPr/>
          <p:nvPr/>
        </p:nvSpPr>
        <p:spPr>
          <a:xfrm rot="5400000">
            <a:off x="8032720" y="-496084"/>
            <a:ext cx="1012131" cy="1980000"/>
          </a:xfrm>
          <a:custGeom>
            <a:avLst/>
            <a:gdLst/>
            <a:ahLst/>
            <a:cxnLst/>
            <a:rect l="l" t="t" r="r" b="b"/>
            <a:pathLst>
              <a:path w="540000" h="1080000" extrusionOk="0">
                <a:moveTo>
                  <a:pt x="0" y="0"/>
                </a:moveTo>
                <a:cubicBezTo>
                  <a:pt x="298234" y="0"/>
                  <a:pt x="540000" y="241766"/>
                  <a:pt x="540000" y="540000"/>
                </a:cubicBezTo>
                <a:cubicBezTo>
                  <a:pt x="540000" y="838234"/>
                  <a:pt x="298234" y="1080000"/>
                  <a:pt x="0" y="1080000"/>
                </a:cubicBezTo>
                <a:close/>
              </a:path>
            </a:pathLst>
          </a:cu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2"/>
          <p:cNvSpPr/>
          <p:nvPr/>
        </p:nvSpPr>
        <p:spPr>
          <a:xfrm rot="10800000">
            <a:off x="9529189" y="-12151"/>
            <a:ext cx="3678099" cy="101168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EE1C8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Google Shape;163;p12"/>
          <p:cNvGrpSpPr/>
          <p:nvPr/>
        </p:nvGrpSpPr>
        <p:grpSpPr>
          <a:xfrm flipH="1">
            <a:off x="9205511" y="1991779"/>
            <a:ext cx="2984900" cy="1979629"/>
            <a:chOff x="-1590" y="-5"/>
            <a:chExt cx="2984900" cy="1979629"/>
          </a:xfrm>
        </p:grpSpPr>
        <p:sp>
          <p:nvSpPr>
            <p:cNvPr id="164" name="Google Shape;164;p12"/>
            <p:cNvSpPr/>
            <p:nvPr/>
          </p:nvSpPr>
          <p:spPr>
            <a:xfrm rot="10800000">
              <a:off x="961532" y="-3"/>
              <a:ext cx="1508289" cy="1004739"/>
            </a:xfrm>
            <a:prstGeom prst="rect">
              <a:avLst/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 rot="10800000">
              <a:off x="1978410" y="-2"/>
              <a:ext cx="1004900" cy="1004738"/>
            </a:xfrm>
            <a:prstGeom prst="teardrop">
              <a:avLst>
                <a:gd name="adj" fmla="val 99398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 rot="10800000">
              <a:off x="-1590" y="-5"/>
              <a:ext cx="1980000" cy="1979629"/>
            </a:xfrm>
            <a:prstGeom prst="ellipse">
              <a:avLst/>
            </a:prstGeom>
            <a:solidFill>
              <a:srgbClr val="FFA85B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2"/>
          <p:cNvSpPr/>
          <p:nvPr/>
        </p:nvSpPr>
        <p:spPr>
          <a:xfrm>
            <a:off x="5935088" y="4516176"/>
            <a:ext cx="3123013" cy="979644"/>
          </a:xfrm>
          <a:custGeom>
            <a:avLst/>
            <a:gdLst/>
            <a:ahLst/>
            <a:cxnLst/>
            <a:rect l="l" t="t" r="r" b="b"/>
            <a:pathLst>
              <a:path w="3123013" h="979644" extrusionOk="0">
                <a:moveTo>
                  <a:pt x="489823" y="0"/>
                </a:moveTo>
                <a:lnTo>
                  <a:pt x="2633191" y="1"/>
                </a:lnTo>
                <a:lnTo>
                  <a:pt x="2637576" y="443"/>
                </a:lnTo>
                <a:lnTo>
                  <a:pt x="3123013" y="443"/>
                </a:lnTo>
                <a:lnTo>
                  <a:pt x="3123013" y="489822"/>
                </a:lnTo>
                <a:lnTo>
                  <a:pt x="3123013" y="489823"/>
                </a:lnTo>
                <a:lnTo>
                  <a:pt x="3123013" y="490043"/>
                </a:lnTo>
                <a:cubicBezTo>
                  <a:pt x="3123013" y="760442"/>
                  <a:pt x="2903812" y="979643"/>
                  <a:pt x="2633413" y="979643"/>
                </a:cubicBezTo>
                <a:lnTo>
                  <a:pt x="2633307" y="979633"/>
                </a:lnTo>
                <a:lnTo>
                  <a:pt x="2633191" y="979644"/>
                </a:lnTo>
                <a:lnTo>
                  <a:pt x="489822" y="979644"/>
                </a:lnTo>
                <a:cubicBezTo>
                  <a:pt x="219301" y="979644"/>
                  <a:pt x="0" y="760343"/>
                  <a:pt x="0" y="489822"/>
                </a:cubicBezTo>
                <a:lnTo>
                  <a:pt x="1" y="489822"/>
                </a:lnTo>
                <a:cubicBezTo>
                  <a:pt x="1" y="219301"/>
                  <a:pt x="219302" y="0"/>
                  <a:pt x="489823" y="0"/>
                </a:cubicBezTo>
                <a:close/>
              </a:path>
            </a:pathLst>
          </a:cu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/>
          <p:nvPr/>
        </p:nvSpPr>
        <p:spPr>
          <a:xfrm rot="-5400000">
            <a:off x="10350212" y="4662708"/>
            <a:ext cx="2520944" cy="1162639"/>
          </a:xfrm>
          <a:prstGeom prst="round2SameRect">
            <a:avLst>
              <a:gd name="adj1" fmla="val 38265"/>
              <a:gd name="adj2" fmla="val 0"/>
            </a:avLst>
          </a:prstGeom>
          <a:solidFill>
            <a:srgbClr val="FFA85B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2"/>
          <p:cNvSpPr/>
          <p:nvPr/>
        </p:nvSpPr>
        <p:spPr>
          <a:xfrm rot="10800000" flipH="1">
            <a:off x="9058729" y="3596891"/>
            <a:ext cx="1980000" cy="1979629"/>
          </a:xfrm>
          <a:prstGeom prst="ellipse">
            <a:avLst/>
          </a:prstGeom>
          <a:solidFill>
            <a:srgbClr val="FEC49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6">
  <p:cSld name="Agenda 6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2"/>
          </p:nvPr>
        </p:nvSpPr>
        <p:spPr>
          <a:xfrm>
            <a:off x="535375" y="193604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body" idx="3"/>
          </p:nvPr>
        </p:nvSpPr>
        <p:spPr>
          <a:xfrm>
            <a:off x="535375" y="3278903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body" idx="4"/>
          </p:nvPr>
        </p:nvSpPr>
        <p:spPr>
          <a:xfrm>
            <a:off x="535375" y="462177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>
            <a:spLocks noGrp="1"/>
          </p:cNvSpPr>
          <p:nvPr>
            <p:ph type="body" idx="5"/>
          </p:nvPr>
        </p:nvSpPr>
        <p:spPr>
          <a:xfrm rot="5400000">
            <a:off x="1445843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>
            <a:spLocks noGrp="1"/>
          </p:cNvSpPr>
          <p:nvPr>
            <p:ph type="body" idx="6"/>
          </p:nvPr>
        </p:nvSpPr>
        <p:spPr>
          <a:xfrm rot="5400000">
            <a:off x="1445843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>
            <a:spLocks noGrp="1"/>
          </p:cNvSpPr>
          <p:nvPr>
            <p:ph type="body" idx="7"/>
          </p:nvPr>
        </p:nvSpPr>
        <p:spPr>
          <a:xfrm rot="5400000">
            <a:off x="1445843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body" idx="8"/>
          </p:nvPr>
        </p:nvSpPr>
        <p:spPr>
          <a:xfrm>
            <a:off x="2014275" y="1936404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9"/>
          </p:nvPr>
        </p:nvSpPr>
        <p:spPr>
          <a:xfrm>
            <a:off x="2014275" y="3279829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13"/>
          <p:cNvSpPr txBox="1">
            <a:spLocks noGrp="1"/>
          </p:cNvSpPr>
          <p:nvPr>
            <p:ph type="body" idx="13"/>
          </p:nvPr>
        </p:nvSpPr>
        <p:spPr>
          <a:xfrm>
            <a:off x="2014275" y="4622697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body" idx="14"/>
          </p:nvPr>
        </p:nvSpPr>
        <p:spPr>
          <a:xfrm>
            <a:off x="6573101" y="193604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body" idx="15"/>
          </p:nvPr>
        </p:nvSpPr>
        <p:spPr>
          <a:xfrm>
            <a:off x="6573101" y="3278903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13"/>
          <p:cNvSpPr txBox="1">
            <a:spLocks noGrp="1"/>
          </p:cNvSpPr>
          <p:nvPr>
            <p:ph type="body" idx="16"/>
          </p:nvPr>
        </p:nvSpPr>
        <p:spPr>
          <a:xfrm>
            <a:off x="6573101" y="4621771"/>
            <a:ext cx="1062039" cy="81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  <a:defRPr sz="66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3"/>
          <p:cNvSpPr>
            <a:spLocks noGrp="1"/>
          </p:cNvSpPr>
          <p:nvPr>
            <p:ph type="body" idx="17"/>
          </p:nvPr>
        </p:nvSpPr>
        <p:spPr>
          <a:xfrm rot="5400000">
            <a:off x="7483568" y="232569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3"/>
          <p:cNvSpPr>
            <a:spLocks noGrp="1"/>
          </p:cNvSpPr>
          <p:nvPr>
            <p:ph type="body" idx="18"/>
          </p:nvPr>
        </p:nvSpPr>
        <p:spPr>
          <a:xfrm rot="5400000">
            <a:off x="7483568" y="3668556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>
            <a:spLocks noGrp="1"/>
          </p:cNvSpPr>
          <p:nvPr>
            <p:ph type="body" idx="19"/>
          </p:nvPr>
        </p:nvSpPr>
        <p:spPr>
          <a:xfrm rot="5400000">
            <a:off x="7483568" y="5011421"/>
            <a:ext cx="720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20"/>
          </p:nvPr>
        </p:nvSpPr>
        <p:spPr>
          <a:xfrm>
            <a:off x="8052000" y="1936404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body" idx="21"/>
          </p:nvPr>
        </p:nvSpPr>
        <p:spPr>
          <a:xfrm>
            <a:off x="8052000" y="3279829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22"/>
          </p:nvPr>
        </p:nvSpPr>
        <p:spPr>
          <a:xfrm>
            <a:off x="8052000" y="4622697"/>
            <a:ext cx="3600000" cy="814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2555913" y="969484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Basis_1HL">
  <p:cSld name="1_2 Basis_1HL"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14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1" name="Google Shape;201;p14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14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Spalte Inhalt_1HL">
  <p:cSld name="1 Spalte Inhalt_1HL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2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1" name="Google Shape;211;p15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 Basis 1HL_ohneFusszeile">
  <p:cSld name="1_4 Basis 1HL_ohneFusszeile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400693" y="1191802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Zitat">
  <p:cSld name="Inhalt + Zitat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17"/>
          <p:cNvSpPr>
            <a:spLocks noGrp="1"/>
          </p:cNvSpPr>
          <p:nvPr>
            <p:ph type="body" idx="2"/>
          </p:nvPr>
        </p:nvSpPr>
        <p:spPr>
          <a:xfrm>
            <a:off x="6276000" y="1343027"/>
            <a:ext cx="5916000" cy="4965521"/>
          </a:xfrm>
          <a:prstGeom prst="roundRect">
            <a:avLst>
              <a:gd name="adj" fmla="val 930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720000" tIns="360000" rIns="720000" bIns="360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body" idx="3"/>
          </p:nvPr>
        </p:nvSpPr>
        <p:spPr>
          <a:xfrm>
            <a:off x="540002" y="6020548"/>
            <a:ext cx="540000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palten Inhalt">
  <p:cSld name="3 Spalten Inhalt"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34" name="Google Shape;234;p18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5" name="Google Shape;235;p18"/>
          <p:cNvSpPr txBox="1">
            <a:spLocks noGrp="1"/>
          </p:cNvSpPr>
          <p:nvPr>
            <p:ph type="body" idx="2"/>
          </p:nvPr>
        </p:nvSpPr>
        <p:spPr>
          <a:xfrm>
            <a:off x="4332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body" idx="3"/>
          </p:nvPr>
        </p:nvSpPr>
        <p:spPr>
          <a:xfrm>
            <a:off x="8124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body" idx="4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Inhalt 1/3">
  <p:cSld name="2 Spalten Inhalt 1/3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4" name="Google Shape;244;p19"/>
          <p:cNvSpPr txBox="1">
            <a:spLocks noGrp="1"/>
          </p:cNvSpPr>
          <p:nvPr>
            <p:ph type="body" idx="1"/>
          </p:nvPr>
        </p:nvSpPr>
        <p:spPr>
          <a:xfrm>
            <a:off x="540004" y="1728000"/>
            <a:ext cx="7320001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2"/>
          </p:nvPr>
        </p:nvSpPr>
        <p:spPr>
          <a:xfrm>
            <a:off x="8124000" y="1728000"/>
            <a:ext cx="3528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/2 Zeilen Inhalt ">
  <p:cSld name="2 Spalten/2 Zeilen Inhalt "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body" idx="2"/>
          </p:nvPr>
        </p:nvSpPr>
        <p:spPr>
          <a:xfrm>
            <a:off x="6252000" y="1728000"/>
            <a:ext cx="5400000" cy="23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4"/>
          </p:nvPr>
        </p:nvSpPr>
        <p:spPr>
          <a:xfrm>
            <a:off x="540000" y="4346081"/>
            <a:ext cx="5400000" cy="152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5"/>
          </p:nvPr>
        </p:nvSpPr>
        <p:spPr>
          <a:xfrm>
            <a:off x="6252000" y="4346081"/>
            <a:ext cx="5400000" cy="152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Inhalt + Bild">
  <p:cSld name="A Inhalt + Bild"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540002" y="6020548"/>
            <a:ext cx="11112001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540002" y="1728000"/>
            <a:ext cx="7320001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21"/>
          <p:cNvSpPr>
            <a:spLocks noGrp="1"/>
          </p:cNvSpPr>
          <p:nvPr>
            <p:ph type="pic" idx="3"/>
          </p:nvPr>
        </p:nvSpPr>
        <p:spPr>
          <a:xfrm>
            <a:off x="8124000" y="1341679"/>
            <a:ext cx="4068000" cy="4526327"/>
          </a:xfrm>
          <a:prstGeom prst="round2DiagRect">
            <a:avLst>
              <a:gd name="adj1" fmla="val 11048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1"/>
          <p:cNvSpPr txBox="1">
            <a:spLocks noGrp="1"/>
          </p:cNvSpPr>
          <p:nvPr>
            <p:ph type="body" idx="4"/>
          </p:nvPr>
        </p:nvSpPr>
        <p:spPr>
          <a:xfrm>
            <a:off x="8124001" y="5183307"/>
            <a:ext cx="4068000" cy="684694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180000" tIns="180000" rIns="180000" bIns="180000" anchor="b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21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0">
  <p:cSld name="Agenda 10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4000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2"/>
          </p:nvPr>
        </p:nvSpPr>
        <p:spPr>
          <a:xfrm>
            <a:off x="540003" y="256628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540003" y="349167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>
            <a:spLocks noGrp="1"/>
          </p:cNvSpPr>
          <p:nvPr>
            <p:ph type="body" idx="4"/>
          </p:nvPr>
        </p:nvSpPr>
        <p:spPr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body" idx="5"/>
          </p:nvPr>
        </p:nvSpPr>
        <p:spPr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>
            <a:spLocks noGrp="1"/>
          </p:cNvSpPr>
          <p:nvPr>
            <p:ph type="body" idx="6"/>
          </p:nvPr>
        </p:nvSpPr>
        <p:spPr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7"/>
          </p:nvPr>
        </p:nvSpPr>
        <p:spPr>
          <a:xfrm>
            <a:off x="1813623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8"/>
          </p:nvPr>
        </p:nvSpPr>
        <p:spPr>
          <a:xfrm>
            <a:off x="1813623" y="25667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9"/>
          </p:nvPr>
        </p:nvSpPr>
        <p:spPr>
          <a:xfrm>
            <a:off x="1813623" y="349232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13"/>
          </p:nvPr>
        </p:nvSpPr>
        <p:spPr>
          <a:xfrm>
            <a:off x="670373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4"/>
          </p:nvPr>
        </p:nvSpPr>
        <p:spPr>
          <a:xfrm>
            <a:off x="6703733" y="256629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body" idx="15"/>
          </p:nvPr>
        </p:nvSpPr>
        <p:spPr>
          <a:xfrm>
            <a:off x="6703733" y="3491705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>
            <a:spLocks noGrp="1"/>
          </p:cNvSpPr>
          <p:nvPr>
            <p:ph type="body" idx="16"/>
          </p:nvPr>
        </p:nvSpPr>
        <p:spPr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>
            <a:spLocks noGrp="1"/>
          </p:cNvSpPr>
          <p:nvPr>
            <p:ph type="body" idx="17"/>
          </p:nvPr>
        </p:nvSpPr>
        <p:spPr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>
            <a:spLocks noGrp="1"/>
          </p:cNvSpPr>
          <p:nvPr>
            <p:ph type="body" idx="18"/>
          </p:nvPr>
        </p:nvSpPr>
        <p:spPr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body" idx="19"/>
          </p:nvPr>
        </p:nvSpPr>
        <p:spPr>
          <a:xfrm>
            <a:off x="7977352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body" idx="20"/>
          </p:nvPr>
        </p:nvSpPr>
        <p:spPr>
          <a:xfrm>
            <a:off x="7977352" y="256682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21"/>
          </p:nvPr>
        </p:nvSpPr>
        <p:spPr>
          <a:xfrm>
            <a:off x="7977352" y="349234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body" idx="22"/>
          </p:nvPr>
        </p:nvSpPr>
        <p:spPr>
          <a:xfrm>
            <a:off x="540003" y="4417071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>
            <a:spLocks noGrp="1"/>
          </p:cNvSpPr>
          <p:nvPr>
            <p:ph type="body" idx="23"/>
          </p:nvPr>
        </p:nvSpPr>
        <p:spPr>
          <a:xfrm rot="5400000">
            <a:off x="1281191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body" idx="24"/>
          </p:nvPr>
        </p:nvSpPr>
        <p:spPr>
          <a:xfrm>
            <a:off x="1813623" y="441786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25"/>
          </p:nvPr>
        </p:nvSpPr>
        <p:spPr>
          <a:xfrm>
            <a:off x="6703733" y="441711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"/>
          <p:cNvSpPr>
            <a:spLocks noGrp="1"/>
          </p:cNvSpPr>
          <p:nvPr>
            <p:ph type="body" idx="26"/>
          </p:nvPr>
        </p:nvSpPr>
        <p:spPr>
          <a:xfrm rot="5400000">
            <a:off x="7444920" y="4759523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7"/>
          </p:nvPr>
        </p:nvSpPr>
        <p:spPr>
          <a:xfrm>
            <a:off x="7977352" y="441787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28"/>
          </p:nvPr>
        </p:nvSpPr>
        <p:spPr>
          <a:xfrm>
            <a:off x="540003" y="5342520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>
            <a:spLocks noGrp="1"/>
          </p:cNvSpPr>
          <p:nvPr>
            <p:ph type="body" idx="29"/>
          </p:nvPr>
        </p:nvSpPr>
        <p:spPr>
          <a:xfrm rot="5400000">
            <a:off x="1281191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body" idx="30"/>
          </p:nvPr>
        </p:nvSpPr>
        <p:spPr>
          <a:xfrm>
            <a:off x="1813623" y="5342936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body" idx="31"/>
          </p:nvPr>
        </p:nvSpPr>
        <p:spPr>
          <a:xfrm>
            <a:off x="6703733" y="5342520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"/>
          <p:cNvSpPr>
            <a:spLocks noGrp="1"/>
          </p:cNvSpPr>
          <p:nvPr>
            <p:ph type="body" idx="32"/>
          </p:nvPr>
        </p:nvSpPr>
        <p:spPr>
          <a:xfrm rot="5400000">
            <a:off x="7444920" y="5684930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body" idx="33"/>
          </p:nvPr>
        </p:nvSpPr>
        <p:spPr>
          <a:xfrm>
            <a:off x="7977352" y="534339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3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 Inhalt + Bild">
  <p:cSld name="3_B Inhalt + Bild">
    <p:bg>
      <p:bgPr>
        <a:solidFill>
          <a:schemeClr val="lt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22"/>
          <p:cNvSpPr>
            <a:spLocks noGrp="1"/>
          </p:cNvSpPr>
          <p:nvPr>
            <p:ph type="pic" idx="3"/>
          </p:nvPr>
        </p:nvSpPr>
        <p:spPr>
          <a:xfrm>
            <a:off x="6252004" y="0"/>
            <a:ext cx="59400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22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22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 Inhalt + Bild">
  <p:cSld name="1_B Inhalt + Bild"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82" name="Google Shape;282;p23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23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4" name="Google Shape;284;p23"/>
          <p:cNvSpPr>
            <a:spLocks noGrp="1"/>
          </p:cNvSpPr>
          <p:nvPr>
            <p:ph type="pic" idx="3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85" name="Google Shape;285;p23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2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 Inhalt + Bild">
  <p:cSld name="4_B Inhalt + Bild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body" idx="2"/>
          </p:nvPr>
        </p:nvSpPr>
        <p:spPr>
          <a:xfrm>
            <a:off x="540001" y="1728000"/>
            <a:ext cx="3233779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>
            <a:spLocks noGrp="1"/>
          </p:cNvSpPr>
          <p:nvPr>
            <p:ph type="pic" idx="3"/>
          </p:nvPr>
        </p:nvSpPr>
        <p:spPr>
          <a:xfrm>
            <a:off x="6760399" y="1728000"/>
            <a:ext cx="4891604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5" name="Google Shape;295;p24"/>
          <p:cNvSpPr>
            <a:spLocks noGrp="1"/>
          </p:cNvSpPr>
          <p:nvPr>
            <p:ph type="pic" idx="4"/>
          </p:nvPr>
        </p:nvSpPr>
        <p:spPr>
          <a:xfrm>
            <a:off x="3941171" y="1728000"/>
            <a:ext cx="2651839" cy="4158481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24"/>
          <p:cNvSpPr txBox="1">
            <a:spLocks noGrp="1"/>
          </p:cNvSpPr>
          <p:nvPr>
            <p:ph type="body" idx="5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 Inhalt + Bild_1HL">
  <p:cSld name="B Inhalt + Bild_1HL"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1"/>
          </p:nvPr>
        </p:nvSpPr>
        <p:spPr>
          <a:xfrm>
            <a:off x="540005" y="6020548"/>
            <a:ext cx="539999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25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25"/>
          <p:cNvSpPr>
            <a:spLocks noGrp="1"/>
          </p:cNvSpPr>
          <p:nvPr>
            <p:ph type="pic" idx="3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cxnSp>
        <p:nvCxnSpPr>
          <p:cNvPr id="306" name="Google Shape;306;p25"/>
          <p:cNvCxnSpPr/>
          <p:nvPr/>
        </p:nvCxnSpPr>
        <p:spPr>
          <a:xfrm>
            <a:off x="540000" y="1038190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7" name="Google Shape;307;p25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 Inhalt + Bild_ohneFusszeile">
  <p:cSld name="2_B Inhalt + Bild_ohneFusszeile">
    <p:bg>
      <p:bgPr>
        <a:solidFill>
          <a:schemeClr val="lt1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/>
          <p:nvPr/>
        </p:nvSpPr>
        <p:spPr>
          <a:xfrm>
            <a:off x="9077455" y="1343026"/>
            <a:ext cx="4375656" cy="4965522"/>
          </a:xfrm>
          <a:prstGeom prst="roundRect">
            <a:avLst>
              <a:gd name="adj" fmla="val 712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2" name="Google Shape;312;p26"/>
          <p:cNvSpPr>
            <a:spLocks noGrp="1"/>
          </p:cNvSpPr>
          <p:nvPr>
            <p:ph type="pic" idx="2"/>
          </p:nvPr>
        </p:nvSpPr>
        <p:spPr>
          <a:xfrm>
            <a:off x="6252000" y="1728000"/>
            <a:ext cx="5400000" cy="415848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13" name="Google Shape;313;p26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 Inhalt + Bilder">
  <p:cSld name="C Inhalt + Bilder"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body" idx="1"/>
          </p:nvPr>
        </p:nvSpPr>
        <p:spPr>
          <a:xfrm>
            <a:off x="54051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27"/>
          <p:cNvSpPr>
            <a:spLocks noGrp="1"/>
          </p:cNvSpPr>
          <p:nvPr>
            <p:ph type="pic" idx="3"/>
          </p:nvPr>
        </p:nvSpPr>
        <p:spPr>
          <a:xfrm>
            <a:off x="412800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27"/>
          <p:cNvSpPr>
            <a:spLocks noGrp="1"/>
          </p:cNvSpPr>
          <p:nvPr>
            <p:ph type="pic" idx="4"/>
          </p:nvPr>
        </p:nvSpPr>
        <p:spPr>
          <a:xfrm>
            <a:off x="8256000" y="1727999"/>
            <a:ext cx="3936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27"/>
          <p:cNvSpPr txBox="1">
            <a:spLocks noGrp="1"/>
          </p:cNvSpPr>
          <p:nvPr>
            <p:ph type="body" idx="5"/>
          </p:nvPr>
        </p:nvSpPr>
        <p:spPr>
          <a:xfrm>
            <a:off x="540000" y="4722296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/>
          <p:nvPr/>
        </p:nvSpPr>
        <p:spPr>
          <a:xfrm>
            <a:off x="538166" y="4232201"/>
            <a:ext cx="11117263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7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 Inhalt + Bild">
  <p:cSld name="1_D Inhalt + Bild"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2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12192000" cy="2769902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28"/>
          <p:cNvSpPr/>
          <p:nvPr/>
        </p:nvSpPr>
        <p:spPr>
          <a:xfrm>
            <a:off x="540004" y="4232201"/>
            <a:ext cx="11115425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8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4"/>
          </p:nvPr>
        </p:nvSpPr>
        <p:spPr>
          <a:xfrm>
            <a:off x="540000" y="4722296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 Inhalt + Bild">
  <p:cSld name="D Inhalt + Bild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>
            <a:spLocks noGrp="1"/>
          </p:cNvSpPr>
          <p:nvPr>
            <p:ph type="body" idx="1"/>
          </p:nvPr>
        </p:nvSpPr>
        <p:spPr>
          <a:xfrm>
            <a:off x="540000" y="5184405"/>
            <a:ext cx="11112000" cy="114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302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ctr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2" name="Google Shape;342;p2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2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45" name="Google Shape;345;p29"/>
          <p:cNvSpPr>
            <a:spLocks noGrp="1"/>
          </p:cNvSpPr>
          <p:nvPr>
            <p:ph type="pic" idx="2"/>
          </p:nvPr>
        </p:nvSpPr>
        <p:spPr>
          <a:xfrm>
            <a:off x="0" y="1727999"/>
            <a:ext cx="12192000" cy="3376886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29"/>
          <p:cNvSpPr/>
          <p:nvPr/>
        </p:nvSpPr>
        <p:spPr>
          <a:xfrm>
            <a:off x="540004" y="4839185"/>
            <a:ext cx="11115425" cy="265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9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 Inhalt + Bild">
  <p:cSld name="1_E Inhalt + Bild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>
            <a:spLocks noGrp="1"/>
          </p:cNvSpPr>
          <p:nvPr>
            <p:ph type="pic" idx="2"/>
          </p:nvPr>
        </p:nvSpPr>
        <p:spPr>
          <a:xfrm>
            <a:off x="0" y="1728000"/>
            <a:ext cx="12192000" cy="41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51" name="Google Shape;351;p3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3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54" name="Google Shape;354;p30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5" name="Google Shape;355;p30"/>
          <p:cNvSpPr>
            <a:spLocks noGrp="1"/>
          </p:cNvSpPr>
          <p:nvPr>
            <p:ph type="body" idx="3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3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 Inhalt + Bild">
  <p:cSld name="E Inhalt + Bild"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86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0" name="Google Shape;360;p3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4" name="Google Shape;364;p31"/>
          <p:cNvSpPr>
            <a:spLocks noGrp="1"/>
          </p:cNvSpPr>
          <p:nvPr>
            <p:ph type="body" idx="3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31"/>
          <p:cNvSpPr txBox="1"/>
          <p:nvPr/>
        </p:nvSpPr>
        <p:spPr>
          <a:xfrm>
            <a:off x="9575515" y="68836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s">
  <p:cSld name="1_Basis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body" idx="2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3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 Inhalt + Bild">
  <p:cSld name="2_E Inhalt + Bild">
    <p:bg>
      <p:bgPr>
        <a:solidFill>
          <a:schemeClr val="lt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368" name="Google Shape;368;p32"/>
          <p:cNvSpPr>
            <a:spLocks noGrp="1"/>
          </p:cNvSpPr>
          <p:nvPr>
            <p:ph type="body" idx="1"/>
          </p:nvPr>
        </p:nvSpPr>
        <p:spPr>
          <a:xfrm>
            <a:off x="8302020" y="1859104"/>
            <a:ext cx="3349981" cy="3877792"/>
          </a:xfrm>
          <a:prstGeom prst="roundRect">
            <a:avLst>
              <a:gd name="adj" fmla="val 6772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9575515" y="688369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2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32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 Inhalt + Bild">
  <p:cSld name="F Inhalt + Bild">
    <p:bg>
      <p:bgPr>
        <a:solidFill>
          <a:schemeClr val="lt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>
            <a:spLocks noGrp="1"/>
          </p:cNvSpPr>
          <p:nvPr>
            <p:ph type="pic" idx="2"/>
          </p:nvPr>
        </p:nvSpPr>
        <p:spPr>
          <a:xfrm>
            <a:off x="0" y="1728000"/>
            <a:ext cx="12192000" cy="4140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33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3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3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78" name="Google Shape;378;p33"/>
          <p:cNvSpPr txBox="1">
            <a:spLocks noGrp="1"/>
          </p:cNvSpPr>
          <p:nvPr>
            <p:ph type="body" idx="1"/>
          </p:nvPr>
        </p:nvSpPr>
        <p:spPr>
          <a:xfrm>
            <a:off x="540533" y="6020548"/>
            <a:ext cx="11110939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9" name="Google Shape;379;p33"/>
          <p:cNvSpPr>
            <a:spLocks noGrp="1"/>
          </p:cNvSpPr>
          <p:nvPr>
            <p:ph type="body" idx="3"/>
          </p:nvPr>
        </p:nvSpPr>
        <p:spPr>
          <a:xfrm>
            <a:off x="8302020" y="1840230"/>
            <a:ext cx="3349981" cy="3896666"/>
          </a:xfrm>
          <a:prstGeom prst="roundRect">
            <a:avLst>
              <a:gd name="adj" fmla="val 9502"/>
            </a:avLst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88000" tIns="288000" rIns="288000" bIns="288000" anchor="t" anchorCtr="0">
            <a:noAutofit/>
          </a:bodyPr>
          <a:lstStyle>
            <a:lvl1pPr marL="457200" lvl="0" indent="-330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33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 Inhalt + Bild">
  <p:cSld name="G Inhalt + Bild">
    <p:bg>
      <p:bgPr>
        <a:solidFill>
          <a:schemeClr val="lt1"/>
        </a:soli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/>
          <p:nvPr/>
        </p:nvSpPr>
        <p:spPr>
          <a:xfrm>
            <a:off x="400693" y="1181528"/>
            <a:ext cx="1654139" cy="246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34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4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8" name="Google Shape;388;p34"/>
          <p:cNvSpPr>
            <a:spLocks noGrp="1"/>
          </p:cNvSpPr>
          <p:nvPr>
            <p:ph type="pic" idx="2"/>
          </p:nvPr>
        </p:nvSpPr>
        <p:spPr>
          <a:xfrm>
            <a:off x="6252000" y="1287552"/>
            <a:ext cx="5400000" cy="21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89" name="Google Shape;389;p34"/>
          <p:cNvSpPr>
            <a:spLocks noGrp="1"/>
          </p:cNvSpPr>
          <p:nvPr>
            <p:ph type="pic" idx="3"/>
          </p:nvPr>
        </p:nvSpPr>
        <p:spPr>
          <a:xfrm>
            <a:off x="6252000" y="3708000"/>
            <a:ext cx="5400000" cy="216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90" name="Google Shape;390;p34"/>
          <p:cNvSpPr>
            <a:spLocks noGrp="1"/>
          </p:cNvSpPr>
          <p:nvPr>
            <p:ph type="pic" idx="4"/>
          </p:nvPr>
        </p:nvSpPr>
        <p:spPr>
          <a:xfrm>
            <a:off x="540000" y="1255589"/>
            <a:ext cx="5400000" cy="4580444"/>
          </a:xfrm>
          <a:prstGeom prst="roundRect">
            <a:avLst>
              <a:gd name="adj" fmla="val 7684"/>
            </a:avLst>
          </a:prstGeom>
          <a:noFill/>
          <a:ln>
            <a:noFill/>
          </a:ln>
        </p:spPr>
      </p:sp>
      <p:sp>
        <p:nvSpPr>
          <p:cNvPr id="391" name="Google Shape;391;p34"/>
          <p:cNvSpPr txBox="1">
            <a:spLocks noGrp="1"/>
          </p:cNvSpPr>
          <p:nvPr>
            <p:ph type="body" idx="5"/>
          </p:nvPr>
        </p:nvSpPr>
        <p:spPr>
          <a:xfrm>
            <a:off x="540000" y="5183308"/>
            <a:ext cx="5400000" cy="684694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180000" tIns="180000" rIns="180000" bIns="180000" anchor="b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ken + Inhalt">
  <p:cSld name="Balken + Inhalt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3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3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96" name="Google Shape;396;p35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35"/>
          <p:cNvSpPr txBox="1">
            <a:spLocks noGrp="1"/>
          </p:cNvSpPr>
          <p:nvPr>
            <p:ph type="body" idx="2"/>
          </p:nvPr>
        </p:nvSpPr>
        <p:spPr>
          <a:xfrm>
            <a:off x="1126997" y="1837821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8" name="Google Shape;398;p35"/>
          <p:cNvSpPr>
            <a:spLocks noGrp="1"/>
          </p:cNvSpPr>
          <p:nvPr>
            <p:ph type="body" idx="3"/>
          </p:nvPr>
        </p:nvSpPr>
        <p:spPr>
          <a:xfrm>
            <a:off x="1126997" y="2083134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35"/>
          <p:cNvSpPr txBox="1">
            <a:spLocks noGrp="1"/>
          </p:cNvSpPr>
          <p:nvPr>
            <p:ph type="body" idx="4"/>
          </p:nvPr>
        </p:nvSpPr>
        <p:spPr>
          <a:xfrm>
            <a:off x="4991367" y="1948277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35"/>
          <p:cNvSpPr txBox="1">
            <a:spLocks noGrp="1"/>
          </p:cNvSpPr>
          <p:nvPr>
            <p:ph type="body" idx="5"/>
          </p:nvPr>
        </p:nvSpPr>
        <p:spPr>
          <a:xfrm>
            <a:off x="1126997" y="2560565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1" name="Google Shape;401;p35"/>
          <p:cNvSpPr>
            <a:spLocks noGrp="1"/>
          </p:cNvSpPr>
          <p:nvPr>
            <p:ph type="body" idx="6"/>
          </p:nvPr>
        </p:nvSpPr>
        <p:spPr>
          <a:xfrm>
            <a:off x="1126997" y="280587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35"/>
          <p:cNvSpPr txBox="1">
            <a:spLocks noGrp="1"/>
          </p:cNvSpPr>
          <p:nvPr>
            <p:ph type="body" idx="7"/>
          </p:nvPr>
        </p:nvSpPr>
        <p:spPr>
          <a:xfrm>
            <a:off x="4991367" y="2671021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35"/>
          <p:cNvSpPr txBox="1">
            <a:spLocks noGrp="1"/>
          </p:cNvSpPr>
          <p:nvPr>
            <p:ph type="body" idx="8"/>
          </p:nvPr>
        </p:nvSpPr>
        <p:spPr>
          <a:xfrm>
            <a:off x="1126997" y="3283309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5"/>
          <p:cNvSpPr>
            <a:spLocks noGrp="1"/>
          </p:cNvSpPr>
          <p:nvPr>
            <p:ph type="body" idx="9"/>
          </p:nvPr>
        </p:nvSpPr>
        <p:spPr>
          <a:xfrm>
            <a:off x="1126997" y="352862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3"/>
          </p:nvPr>
        </p:nvSpPr>
        <p:spPr>
          <a:xfrm>
            <a:off x="4991367" y="3393765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35"/>
          <p:cNvSpPr txBox="1">
            <a:spLocks noGrp="1"/>
          </p:cNvSpPr>
          <p:nvPr>
            <p:ph type="body" idx="14"/>
          </p:nvPr>
        </p:nvSpPr>
        <p:spPr>
          <a:xfrm>
            <a:off x="1126997" y="4006053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35"/>
          <p:cNvSpPr>
            <a:spLocks noGrp="1"/>
          </p:cNvSpPr>
          <p:nvPr>
            <p:ph type="body" idx="15"/>
          </p:nvPr>
        </p:nvSpPr>
        <p:spPr>
          <a:xfrm>
            <a:off x="1126997" y="425136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body" idx="16"/>
          </p:nvPr>
        </p:nvSpPr>
        <p:spPr>
          <a:xfrm>
            <a:off x="4991367" y="411650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9" name="Google Shape;409;p35"/>
          <p:cNvSpPr txBox="1">
            <a:spLocks noGrp="1"/>
          </p:cNvSpPr>
          <p:nvPr>
            <p:ph type="body" idx="17"/>
          </p:nvPr>
        </p:nvSpPr>
        <p:spPr>
          <a:xfrm>
            <a:off x="1126997" y="4728797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5"/>
          <p:cNvSpPr>
            <a:spLocks noGrp="1"/>
          </p:cNvSpPr>
          <p:nvPr>
            <p:ph type="body" idx="18"/>
          </p:nvPr>
        </p:nvSpPr>
        <p:spPr>
          <a:xfrm>
            <a:off x="1126997" y="497411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1" name="Google Shape;411;p35"/>
          <p:cNvSpPr txBox="1">
            <a:spLocks noGrp="1"/>
          </p:cNvSpPr>
          <p:nvPr>
            <p:ph type="body" idx="19"/>
          </p:nvPr>
        </p:nvSpPr>
        <p:spPr>
          <a:xfrm>
            <a:off x="4991367" y="4839253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35"/>
          <p:cNvSpPr txBox="1">
            <a:spLocks noGrp="1"/>
          </p:cNvSpPr>
          <p:nvPr>
            <p:ph type="body" idx="20"/>
          </p:nvPr>
        </p:nvSpPr>
        <p:spPr>
          <a:xfrm>
            <a:off x="1126997" y="5451543"/>
            <a:ext cx="360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3" name="Google Shape;413;p35"/>
          <p:cNvSpPr>
            <a:spLocks noGrp="1"/>
          </p:cNvSpPr>
          <p:nvPr>
            <p:ph type="body" idx="21"/>
          </p:nvPr>
        </p:nvSpPr>
        <p:spPr>
          <a:xfrm>
            <a:off x="1126997" y="569685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35"/>
          <p:cNvSpPr txBox="1">
            <a:spLocks noGrp="1"/>
          </p:cNvSpPr>
          <p:nvPr>
            <p:ph type="body" idx="22"/>
          </p:nvPr>
        </p:nvSpPr>
        <p:spPr>
          <a:xfrm>
            <a:off x="4991367" y="556199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35"/>
          <p:cNvSpPr txBox="1">
            <a:spLocks noGrp="1"/>
          </p:cNvSpPr>
          <p:nvPr>
            <p:ph type="body" idx="23"/>
          </p:nvPr>
        </p:nvSpPr>
        <p:spPr>
          <a:xfrm>
            <a:off x="6576000" y="3895883"/>
            <a:ext cx="5076000" cy="19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302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marL="1371600" lvl="2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3pPr>
            <a:lvl4pPr marL="1828800" lvl="3" indent="-3048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marL="2286000" lvl="4" indent="-2921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6" name="Google Shape;416;p35"/>
          <p:cNvSpPr txBox="1">
            <a:spLocks noGrp="1"/>
          </p:cNvSpPr>
          <p:nvPr>
            <p:ph type="body" idx="2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3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lken + Bild">
  <p:cSld name="Balken + Bild">
    <p:bg>
      <p:bgPr>
        <a:solidFill>
          <a:schemeClr val="lt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22" name="Google Shape;422;p36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36"/>
          <p:cNvSpPr>
            <a:spLocks noGrp="1"/>
          </p:cNvSpPr>
          <p:nvPr>
            <p:ph type="pic" idx="2"/>
          </p:nvPr>
        </p:nvSpPr>
        <p:spPr>
          <a:xfrm>
            <a:off x="538167" y="1847527"/>
            <a:ext cx="4183127" cy="3638841"/>
          </a:xfrm>
          <a:prstGeom prst="round2DiagRect">
            <a:avLst>
              <a:gd name="adj1" fmla="val 0"/>
              <a:gd name="adj2" fmla="val 14135"/>
            </a:avLst>
          </a:prstGeom>
          <a:noFill/>
          <a:ln>
            <a:noFill/>
          </a:ln>
        </p:spPr>
      </p:sp>
      <p:sp>
        <p:nvSpPr>
          <p:cNvPr id="424" name="Google Shape;424;p36"/>
          <p:cNvSpPr txBox="1">
            <a:spLocks noGrp="1"/>
          </p:cNvSpPr>
          <p:nvPr>
            <p:ph type="body" idx="3"/>
          </p:nvPr>
        </p:nvSpPr>
        <p:spPr>
          <a:xfrm>
            <a:off x="5322707" y="2502995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36"/>
          <p:cNvSpPr>
            <a:spLocks noGrp="1"/>
          </p:cNvSpPr>
          <p:nvPr>
            <p:ph type="body" idx="4"/>
          </p:nvPr>
        </p:nvSpPr>
        <p:spPr>
          <a:xfrm>
            <a:off x="5322707" y="2748308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36"/>
          <p:cNvSpPr txBox="1">
            <a:spLocks noGrp="1"/>
          </p:cNvSpPr>
          <p:nvPr>
            <p:ph type="body" idx="5"/>
          </p:nvPr>
        </p:nvSpPr>
        <p:spPr>
          <a:xfrm>
            <a:off x="10659551" y="2613451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36"/>
          <p:cNvSpPr txBox="1">
            <a:spLocks noGrp="1"/>
          </p:cNvSpPr>
          <p:nvPr>
            <p:ph type="body" idx="6"/>
          </p:nvPr>
        </p:nvSpPr>
        <p:spPr>
          <a:xfrm>
            <a:off x="5322707" y="3225739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8" name="Google Shape;428;p36"/>
          <p:cNvSpPr>
            <a:spLocks noGrp="1"/>
          </p:cNvSpPr>
          <p:nvPr>
            <p:ph type="body" idx="7"/>
          </p:nvPr>
        </p:nvSpPr>
        <p:spPr>
          <a:xfrm>
            <a:off x="5322707" y="3471052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36"/>
          <p:cNvSpPr txBox="1">
            <a:spLocks noGrp="1"/>
          </p:cNvSpPr>
          <p:nvPr>
            <p:ph type="body" idx="8"/>
          </p:nvPr>
        </p:nvSpPr>
        <p:spPr>
          <a:xfrm>
            <a:off x="10659551" y="3336195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36"/>
          <p:cNvSpPr txBox="1">
            <a:spLocks noGrp="1"/>
          </p:cNvSpPr>
          <p:nvPr>
            <p:ph type="body" idx="9"/>
          </p:nvPr>
        </p:nvSpPr>
        <p:spPr>
          <a:xfrm>
            <a:off x="5322707" y="3948483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1" name="Google Shape;431;p36"/>
          <p:cNvSpPr>
            <a:spLocks noGrp="1"/>
          </p:cNvSpPr>
          <p:nvPr>
            <p:ph type="body" idx="13"/>
          </p:nvPr>
        </p:nvSpPr>
        <p:spPr>
          <a:xfrm>
            <a:off x="5322707" y="4193796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4"/>
          </p:nvPr>
        </p:nvSpPr>
        <p:spPr>
          <a:xfrm>
            <a:off x="10659551" y="4058939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3" name="Google Shape;433;p36"/>
          <p:cNvSpPr txBox="1">
            <a:spLocks noGrp="1"/>
          </p:cNvSpPr>
          <p:nvPr>
            <p:ph type="body" idx="15"/>
          </p:nvPr>
        </p:nvSpPr>
        <p:spPr>
          <a:xfrm>
            <a:off x="5322707" y="4671227"/>
            <a:ext cx="5040000" cy="16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4" name="Google Shape;434;p36"/>
          <p:cNvSpPr>
            <a:spLocks noGrp="1"/>
          </p:cNvSpPr>
          <p:nvPr>
            <p:ph type="body" idx="16"/>
          </p:nvPr>
        </p:nvSpPr>
        <p:spPr>
          <a:xfrm>
            <a:off x="5322707" y="4916540"/>
            <a:ext cx="720000" cy="540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5" name="Google Shape;435;p36"/>
          <p:cNvSpPr txBox="1">
            <a:spLocks noGrp="1"/>
          </p:cNvSpPr>
          <p:nvPr>
            <p:ph type="body" idx="17"/>
          </p:nvPr>
        </p:nvSpPr>
        <p:spPr>
          <a:xfrm>
            <a:off x="10659551" y="4781683"/>
            <a:ext cx="9000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6" name="Google Shape;436;p36"/>
          <p:cNvSpPr txBox="1">
            <a:spLocks noGrp="1"/>
          </p:cNvSpPr>
          <p:nvPr>
            <p:ph type="body" idx="18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3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rtphone + Text">
  <p:cSld name="Smartphone + Text">
    <p:bg>
      <p:bgPr>
        <a:solidFill>
          <a:schemeClr val="l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/>
          <p:nvPr/>
        </p:nvSpPr>
        <p:spPr>
          <a:xfrm>
            <a:off x="5" y="1115120"/>
            <a:ext cx="4994031" cy="4258793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3" name="Google Shape;443;p37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2">
            <a:alphaModFix/>
          </a:blip>
          <a:srcRect l="29347" r="29868"/>
          <a:stretch/>
        </p:blipFill>
        <p:spPr>
          <a:xfrm>
            <a:off x="2908271" y="526552"/>
            <a:ext cx="2998856" cy="5612946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7"/>
          <p:cNvSpPr>
            <a:spLocks noGrp="1"/>
          </p:cNvSpPr>
          <p:nvPr>
            <p:ph type="pic" idx="2"/>
          </p:nvPr>
        </p:nvSpPr>
        <p:spPr>
          <a:xfrm>
            <a:off x="3310313" y="1267224"/>
            <a:ext cx="2262659" cy="3950316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446" name="Google Shape;446;p37"/>
          <p:cNvSpPr txBox="1">
            <a:spLocks noGrp="1"/>
          </p:cNvSpPr>
          <p:nvPr>
            <p:ph type="body" idx="3"/>
          </p:nvPr>
        </p:nvSpPr>
        <p:spPr>
          <a:xfrm>
            <a:off x="540000" y="1984510"/>
            <a:ext cx="243616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7" name="Google Shape;447;p37"/>
          <p:cNvSpPr txBox="1">
            <a:spLocks noGrp="1"/>
          </p:cNvSpPr>
          <p:nvPr>
            <p:ph type="body" idx="4"/>
          </p:nvPr>
        </p:nvSpPr>
        <p:spPr>
          <a:xfrm>
            <a:off x="7483733" y="1790787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37"/>
          <p:cNvSpPr txBox="1">
            <a:spLocks noGrp="1"/>
          </p:cNvSpPr>
          <p:nvPr>
            <p:ph type="body" idx="5"/>
          </p:nvPr>
        </p:nvSpPr>
        <p:spPr>
          <a:xfrm>
            <a:off x="7483733" y="2082089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37"/>
          <p:cNvSpPr txBox="1">
            <a:spLocks noGrp="1"/>
          </p:cNvSpPr>
          <p:nvPr>
            <p:ph type="body" idx="6"/>
          </p:nvPr>
        </p:nvSpPr>
        <p:spPr>
          <a:xfrm>
            <a:off x="7483733" y="3074635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0" name="Google Shape;450;p37"/>
          <p:cNvSpPr txBox="1">
            <a:spLocks noGrp="1"/>
          </p:cNvSpPr>
          <p:nvPr>
            <p:ph type="body" idx="7"/>
          </p:nvPr>
        </p:nvSpPr>
        <p:spPr>
          <a:xfrm>
            <a:off x="7483733" y="3365937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37"/>
          <p:cNvSpPr txBox="1">
            <a:spLocks noGrp="1"/>
          </p:cNvSpPr>
          <p:nvPr>
            <p:ph type="body" idx="8"/>
          </p:nvPr>
        </p:nvSpPr>
        <p:spPr>
          <a:xfrm>
            <a:off x="7483733" y="4358482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9"/>
          </p:nvPr>
        </p:nvSpPr>
        <p:spPr>
          <a:xfrm>
            <a:off x="7483733" y="4649784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schirm + Text">
  <p:cSld name="Bildschirm + Text">
    <p:bg>
      <p:bgPr>
        <a:solidFill>
          <a:schemeClr val="lt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8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38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8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7" name="Google Shape;457;p38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58" name="Google Shape;458;p38" descr="Ein Bild, das Text, Screenshot, Anzeige, Bilderrahmen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l="13335" t="-243" r="-4967" b="242"/>
          <a:stretch/>
        </p:blipFill>
        <p:spPr>
          <a:xfrm>
            <a:off x="1" y="903491"/>
            <a:ext cx="5580931" cy="4868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>
            <a:spLocks noGrp="1"/>
          </p:cNvSpPr>
          <p:nvPr>
            <p:ph type="pic" idx="2"/>
          </p:nvPr>
        </p:nvSpPr>
        <p:spPr>
          <a:xfrm>
            <a:off x="1" y="1130325"/>
            <a:ext cx="5123731" cy="3263006"/>
          </a:xfrm>
          <a:prstGeom prst="rect">
            <a:avLst/>
          </a:prstGeom>
          <a:solidFill>
            <a:srgbClr val="262626"/>
          </a:solidFill>
          <a:ln>
            <a:noFill/>
          </a:ln>
        </p:spPr>
      </p:sp>
      <p:pic>
        <p:nvPicPr>
          <p:cNvPr id="460" name="Google Shape;46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0641" y="4374565"/>
            <a:ext cx="1968871" cy="150290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8"/>
          <p:cNvSpPr>
            <a:spLocks noGrp="1"/>
          </p:cNvSpPr>
          <p:nvPr>
            <p:ph type="pic" idx="3"/>
          </p:nvPr>
        </p:nvSpPr>
        <p:spPr>
          <a:xfrm>
            <a:off x="3690349" y="4567683"/>
            <a:ext cx="617847" cy="1066035"/>
          </a:xfrm>
          <a:prstGeom prst="rect">
            <a:avLst/>
          </a:prstGeom>
          <a:solidFill>
            <a:srgbClr val="FAFAFA"/>
          </a:solidFill>
          <a:ln>
            <a:noFill/>
          </a:ln>
        </p:spPr>
      </p:sp>
      <p:sp>
        <p:nvSpPr>
          <p:cNvPr id="462" name="Google Shape;462;p38"/>
          <p:cNvSpPr txBox="1">
            <a:spLocks noGrp="1"/>
          </p:cNvSpPr>
          <p:nvPr>
            <p:ph type="body" idx="4"/>
          </p:nvPr>
        </p:nvSpPr>
        <p:spPr>
          <a:xfrm>
            <a:off x="7483733" y="1790787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38"/>
          <p:cNvSpPr txBox="1">
            <a:spLocks noGrp="1"/>
          </p:cNvSpPr>
          <p:nvPr>
            <p:ph type="body" idx="5"/>
          </p:nvPr>
        </p:nvSpPr>
        <p:spPr>
          <a:xfrm>
            <a:off x="7483733" y="2082089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4" name="Google Shape;464;p38"/>
          <p:cNvSpPr txBox="1">
            <a:spLocks noGrp="1"/>
          </p:cNvSpPr>
          <p:nvPr>
            <p:ph type="body" idx="6"/>
          </p:nvPr>
        </p:nvSpPr>
        <p:spPr>
          <a:xfrm>
            <a:off x="7483733" y="3074635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body" idx="7"/>
          </p:nvPr>
        </p:nvSpPr>
        <p:spPr>
          <a:xfrm>
            <a:off x="7483733" y="3365937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38"/>
          <p:cNvSpPr txBox="1">
            <a:spLocks noGrp="1"/>
          </p:cNvSpPr>
          <p:nvPr>
            <p:ph type="body" idx="8"/>
          </p:nvPr>
        </p:nvSpPr>
        <p:spPr>
          <a:xfrm>
            <a:off x="7483733" y="4358482"/>
            <a:ext cx="4168271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body" idx="9"/>
          </p:nvPr>
        </p:nvSpPr>
        <p:spPr>
          <a:xfrm>
            <a:off x="7483733" y="4649784"/>
            <a:ext cx="4168271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">
  <p:cSld name="Kontakt"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9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39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39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39"/>
          <p:cNvSpPr/>
          <p:nvPr/>
        </p:nvSpPr>
        <p:spPr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9"/>
          <p:cNvSpPr txBox="1">
            <a:spLocks noGrp="1"/>
          </p:cNvSpPr>
          <p:nvPr>
            <p:ph type="body" idx="2"/>
          </p:nvPr>
        </p:nvSpPr>
        <p:spPr>
          <a:xfrm>
            <a:off x="540002" y="2416701"/>
            <a:ext cx="2735047" cy="14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body" idx="3"/>
          </p:nvPr>
        </p:nvSpPr>
        <p:spPr>
          <a:xfrm>
            <a:off x="6612000" y="1728000"/>
            <a:ext cx="504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39"/>
          <p:cNvSpPr>
            <a:spLocks noGrp="1"/>
          </p:cNvSpPr>
          <p:nvPr>
            <p:ph type="pic" idx="4"/>
          </p:nvPr>
        </p:nvSpPr>
        <p:spPr>
          <a:xfrm>
            <a:off x="3795096" y="2599067"/>
            <a:ext cx="2397869" cy="2397869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39"/>
          <p:cNvSpPr txBox="1">
            <a:spLocks noGrp="1"/>
          </p:cNvSpPr>
          <p:nvPr>
            <p:ph type="body" idx="5"/>
          </p:nvPr>
        </p:nvSpPr>
        <p:spPr>
          <a:xfrm>
            <a:off x="540002" y="4189441"/>
            <a:ext cx="2735047" cy="20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78" name="Google Shape;478;p39"/>
          <p:cNvCxnSpPr/>
          <p:nvPr/>
        </p:nvCxnSpPr>
        <p:spPr>
          <a:xfrm>
            <a:off x="2555045" y="4032256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9" name="Google Shape;479;p39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39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akt (hell)">
  <p:cSld name="Kontakt (hell)">
    <p:bg>
      <p:bgPr>
        <a:solidFill>
          <a:schemeClr val="lt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-754380" y="1728000"/>
            <a:ext cx="5748411" cy="4140000"/>
          </a:xfrm>
          <a:prstGeom prst="roundRect">
            <a:avLst>
              <a:gd name="adj" fmla="val 9489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40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40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6" name="Google Shape;486;p40"/>
          <p:cNvSpPr txBox="1">
            <a:spLocks noGrp="1"/>
          </p:cNvSpPr>
          <p:nvPr>
            <p:ph type="body" idx="1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body" idx="2"/>
          </p:nvPr>
        </p:nvSpPr>
        <p:spPr>
          <a:xfrm>
            <a:off x="540002" y="2416701"/>
            <a:ext cx="2735047" cy="1455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8" name="Google Shape;488;p40"/>
          <p:cNvSpPr txBox="1">
            <a:spLocks noGrp="1"/>
          </p:cNvSpPr>
          <p:nvPr>
            <p:ph type="body" idx="3"/>
          </p:nvPr>
        </p:nvSpPr>
        <p:spPr>
          <a:xfrm>
            <a:off x="6612000" y="1728000"/>
            <a:ext cx="504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9" name="Google Shape;489;p40"/>
          <p:cNvSpPr>
            <a:spLocks noGrp="1"/>
          </p:cNvSpPr>
          <p:nvPr>
            <p:ph type="pic" idx="4"/>
          </p:nvPr>
        </p:nvSpPr>
        <p:spPr>
          <a:xfrm>
            <a:off x="3795096" y="2599067"/>
            <a:ext cx="2397869" cy="2397869"/>
          </a:xfrm>
          <a:prstGeom prst="ellipse">
            <a:avLst/>
          </a:prstGeom>
          <a:solidFill>
            <a:schemeClr val="lt1"/>
          </a:solidFill>
          <a:ln w="63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p40"/>
          <p:cNvSpPr txBox="1">
            <a:spLocks noGrp="1"/>
          </p:cNvSpPr>
          <p:nvPr>
            <p:ph type="body" idx="5"/>
          </p:nvPr>
        </p:nvSpPr>
        <p:spPr>
          <a:xfrm>
            <a:off x="540002" y="4189441"/>
            <a:ext cx="2735047" cy="20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91" name="Google Shape;491;p40"/>
          <p:cNvCxnSpPr/>
          <p:nvPr/>
        </p:nvCxnSpPr>
        <p:spPr>
          <a:xfrm>
            <a:off x="2555045" y="4032256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2" name="Google Shape;492;p40"/>
          <p:cNvSpPr txBox="1"/>
          <p:nvPr/>
        </p:nvSpPr>
        <p:spPr>
          <a:xfrm>
            <a:off x="13258800" y="2912533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 txBox="1">
            <a:spLocks noGrp="1"/>
          </p:cNvSpPr>
          <p:nvPr>
            <p:ph type="body" idx="6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4" name="Google Shape;494;p40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 Schlussfolie mit Bild">
  <p:cSld name="A Schlussfolie mit Bild"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/>
          <p:nvPr/>
        </p:nvSpPr>
        <p:spPr>
          <a:xfrm>
            <a:off x="5" y="-1"/>
            <a:ext cx="12191999" cy="6858001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4114800" y="3159004"/>
            <a:ext cx="7531893" cy="8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41"/>
          <p:cNvSpPr>
            <a:spLocks noGrp="1"/>
          </p:cNvSpPr>
          <p:nvPr>
            <p:ph type="pic" idx="2"/>
          </p:nvPr>
        </p:nvSpPr>
        <p:spPr>
          <a:xfrm>
            <a:off x="0" y="0"/>
            <a:ext cx="4114800" cy="6858000"/>
          </a:xfrm>
          <a:prstGeom prst="round1Rect">
            <a:avLst>
              <a:gd name="adj" fmla="val 11333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499" name="Google Shape;49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 Schlussfolie mit Bild">
  <p:cSld name="1_B Schlussfolie mit Bild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6"/>
          <p:cNvGrpSpPr/>
          <p:nvPr/>
        </p:nvGrpSpPr>
        <p:grpSpPr>
          <a:xfrm rot="5400000" flipH="1">
            <a:off x="-64243" y="-643043"/>
            <a:ext cx="4337797" cy="3132966"/>
            <a:chOff x="8235924" y="3649527"/>
            <a:chExt cx="4015066" cy="2899876"/>
          </a:xfrm>
        </p:grpSpPr>
        <p:sp>
          <p:nvSpPr>
            <p:cNvPr id="78" name="Google Shape;78;p6"/>
            <p:cNvSpPr/>
            <p:nvPr/>
          </p:nvSpPr>
          <p:spPr>
            <a:xfrm rot="10800000">
              <a:off x="8235924" y="5748715"/>
              <a:ext cx="4015066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 rot="5400000">
              <a:off x="8812971" y="4948090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 rot="5400000">
              <a:off x="8964351" y="4298777"/>
              <a:ext cx="2099190" cy="800693"/>
            </a:xfrm>
            <a:prstGeom prst="round2SameRect">
              <a:avLst>
                <a:gd name="adj1" fmla="val 48679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 rot="5400000">
              <a:off x="10416078" y="3649634"/>
              <a:ext cx="1323297" cy="132308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540000" y="3632678"/>
            <a:ext cx="44434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540000" y="4577570"/>
            <a:ext cx="4443480" cy="183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-1680211" y="3783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>
            <a:spLocks noGrp="1"/>
          </p:cNvSpPr>
          <p:nvPr>
            <p:ph type="pic" idx="2"/>
          </p:nvPr>
        </p:nvSpPr>
        <p:spPr>
          <a:xfrm>
            <a:off x="6503672" y="1727200"/>
            <a:ext cx="6226493" cy="4697410"/>
          </a:xfrm>
          <a:prstGeom prst="round2DiagRect">
            <a:avLst>
              <a:gd name="adj1" fmla="val 12052"/>
              <a:gd name="adj2" fmla="val 0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86" name="Google Shape;86;p6"/>
          <p:cNvSpPr txBox="1"/>
          <p:nvPr/>
        </p:nvSpPr>
        <p:spPr>
          <a:xfrm>
            <a:off x="-2527069" y="314221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6"/>
          <p:cNvCxnSpPr/>
          <p:nvPr/>
        </p:nvCxnSpPr>
        <p:spPr>
          <a:xfrm>
            <a:off x="540000" y="4358639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 Schlussfolie mit Bild">
  <p:cSld name="1_A Schlussfolie mit Bild">
    <p:bg>
      <p:bgPr>
        <a:solidFill>
          <a:schemeClr val="lt1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"/>
          <p:cNvSpPr/>
          <p:nvPr/>
        </p:nvSpPr>
        <p:spPr>
          <a:xfrm>
            <a:off x="5" y="-1"/>
            <a:ext cx="12191999" cy="6858001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2"/>
          <p:cNvSpPr txBox="1">
            <a:spLocks noGrp="1"/>
          </p:cNvSpPr>
          <p:nvPr>
            <p:ph type="title"/>
          </p:nvPr>
        </p:nvSpPr>
        <p:spPr>
          <a:xfrm>
            <a:off x="538165" y="2463322"/>
            <a:ext cx="11108531" cy="8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  <a:defRPr sz="6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03" name="Google Shape;503;p42"/>
          <p:cNvPicPr preferRelativeResize="0"/>
          <p:nvPr/>
        </p:nvPicPr>
        <p:blipFill rotWithShape="1">
          <a:blip r:embed="rId2">
            <a:alphaModFix/>
          </a:blip>
          <a:srcRect r="61713"/>
          <a:stretch/>
        </p:blipFill>
        <p:spPr>
          <a:xfrm>
            <a:off x="410319" y="-1225267"/>
            <a:ext cx="11364220" cy="777617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2"/>
          <p:cNvSpPr txBox="1">
            <a:spLocks noGrp="1"/>
          </p:cNvSpPr>
          <p:nvPr>
            <p:ph type="body" idx="1"/>
          </p:nvPr>
        </p:nvSpPr>
        <p:spPr>
          <a:xfrm>
            <a:off x="1836313" y="4590256"/>
            <a:ext cx="8512232" cy="183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 Schlussfolie mit Bild">
  <p:cSld name="B Schlussfolie mit Bild">
    <p:bg>
      <p:bgPr>
        <a:solidFill>
          <a:schemeClr val="lt1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 txBox="1">
            <a:spLocks noGrp="1"/>
          </p:cNvSpPr>
          <p:nvPr>
            <p:ph type="title"/>
          </p:nvPr>
        </p:nvSpPr>
        <p:spPr>
          <a:xfrm>
            <a:off x="540000" y="2828224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43"/>
          <p:cNvSpPr txBox="1">
            <a:spLocks noGrp="1"/>
          </p:cNvSpPr>
          <p:nvPr>
            <p:ph type="body" idx="1"/>
          </p:nvPr>
        </p:nvSpPr>
        <p:spPr>
          <a:xfrm>
            <a:off x="540000" y="3747975"/>
            <a:ext cx="7920000" cy="81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9" name="Google Shape;509;p43"/>
          <p:cNvGrpSpPr/>
          <p:nvPr/>
        </p:nvGrpSpPr>
        <p:grpSpPr>
          <a:xfrm>
            <a:off x="8589755" y="3294570"/>
            <a:ext cx="4177595" cy="3174457"/>
            <a:chOff x="8860223" y="3611128"/>
            <a:chExt cx="3866783" cy="2938278"/>
          </a:xfrm>
        </p:grpSpPr>
        <p:sp>
          <p:nvSpPr>
            <p:cNvPr id="510" name="Google Shape;510;p43"/>
            <p:cNvSpPr/>
            <p:nvPr/>
          </p:nvSpPr>
          <p:spPr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5" name="Google Shape;515;p43"/>
          <p:cNvCxnSpPr/>
          <p:nvPr/>
        </p:nvCxnSpPr>
        <p:spPr>
          <a:xfrm>
            <a:off x="540000" y="3554185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6" name="Google Shape;51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Spalten Inhalt">
  <p:cSld name="2 Spalten Inhal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2"/>
          </p:nvPr>
        </p:nvSpPr>
        <p:spPr>
          <a:xfrm>
            <a:off x="6252000" y="1728000"/>
            <a:ext cx="5400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7"/>
          <p:cNvSpPr txBox="1">
            <a:spLocks noGrp="1"/>
          </p:cNvSpPr>
          <p:nvPr>
            <p:ph type="body" idx="3"/>
          </p:nvPr>
        </p:nvSpPr>
        <p:spPr>
          <a:xfrm>
            <a:off x="540000" y="6020548"/>
            <a:ext cx="11112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4"/>
          </p:nvPr>
        </p:nvSpPr>
        <p:spPr>
          <a:xfrm>
            <a:off x="540000" y="829125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 Titel mit Bild">
  <p:cSld name="1_A Titel mit Bild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/>
          <p:nvPr/>
        </p:nvSpPr>
        <p:spPr>
          <a:xfrm>
            <a:off x="-2048296" y="3028950"/>
            <a:ext cx="11029951" cy="2844800"/>
          </a:xfrm>
          <a:prstGeom prst="roundRect">
            <a:avLst>
              <a:gd name="adj" fmla="val 1774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540005" y="3767352"/>
            <a:ext cx="6317999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8"/>
          <p:cNvGrpSpPr/>
          <p:nvPr/>
        </p:nvGrpSpPr>
        <p:grpSpPr>
          <a:xfrm rot="-5400000">
            <a:off x="9052317" y="512273"/>
            <a:ext cx="3426623" cy="2402084"/>
            <a:chOff x="7582680" y="1972513"/>
            <a:chExt cx="4621936" cy="3240006"/>
          </a:xfrm>
        </p:grpSpPr>
        <p:sp>
          <p:nvSpPr>
            <p:cNvPr id="102" name="Google Shape;102;p8"/>
            <p:cNvSpPr/>
            <p:nvPr/>
          </p:nvSpPr>
          <p:spPr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rot="10800000">
              <a:off x="11124613" y="3052513"/>
              <a:ext cx="1080003" cy="2160006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8"/>
          <p:cNvSpPr txBox="1"/>
          <p:nvPr/>
        </p:nvSpPr>
        <p:spPr>
          <a:xfrm>
            <a:off x="3554731" y="761238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540535" y="6245042"/>
            <a:ext cx="6519175" cy="1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8" name="Google Shape;108;p8"/>
          <p:cNvCxnSpPr/>
          <p:nvPr/>
        </p:nvCxnSpPr>
        <p:spPr>
          <a:xfrm>
            <a:off x="540000" y="525057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9" name="Google Shape;10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7" y="254416"/>
            <a:ext cx="2743200" cy="718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 Titel ohne Bild">
  <p:cSld name="D Titel ohne Bild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540003" y="2069824"/>
            <a:ext cx="5735071" cy="135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9"/>
          <p:cNvSpPr/>
          <p:nvPr/>
        </p:nvSpPr>
        <p:spPr>
          <a:xfrm>
            <a:off x="7932421" y="0"/>
            <a:ext cx="4259579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540535" y="6245042"/>
            <a:ext cx="6519175" cy="17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8589755" y="3294570"/>
            <a:ext cx="4177595" cy="3174457"/>
            <a:chOff x="8860223" y="3611128"/>
            <a:chExt cx="3866783" cy="2938278"/>
          </a:xfrm>
        </p:grpSpPr>
        <p:sp>
          <p:nvSpPr>
            <p:cNvPr id="115" name="Google Shape;115;p9"/>
            <p:cNvSpPr/>
            <p:nvPr/>
          </p:nvSpPr>
          <p:spPr>
            <a:xfrm rot="10800000">
              <a:off x="8860223" y="5748716"/>
              <a:ext cx="2537455" cy="800688"/>
            </a:xfrm>
            <a:prstGeom prst="roundRect">
              <a:avLst>
                <a:gd name="adj" fmla="val 50000"/>
              </a:avLst>
            </a:prstGeom>
            <a:solidFill>
              <a:srgbClr val="FFA85B">
                <a:alpha val="83921"/>
              </a:srgb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2995" y="257302"/>
            <a:ext cx="2743200" cy="7186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9"/>
          <p:cNvCxnSpPr/>
          <p:nvPr/>
        </p:nvCxnSpPr>
        <p:spPr>
          <a:xfrm>
            <a:off x="540000" y="4440992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9"/>
          <p:cNvSpPr txBox="1">
            <a:spLocks noGrp="1"/>
          </p:cNvSpPr>
          <p:nvPr>
            <p:ph type="body" idx="2"/>
          </p:nvPr>
        </p:nvSpPr>
        <p:spPr>
          <a:xfrm>
            <a:off x="538163" y="3684083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3"/>
          </p:nvPr>
        </p:nvSpPr>
        <p:spPr>
          <a:xfrm>
            <a:off x="538163" y="4037359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 Titel ohne Bild">
  <p:cSld name="B Titel ohne Bild"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806691" y="3250157"/>
            <a:ext cx="4960659" cy="3174457"/>
            <a:chOff x="8135419" y="3611128"/>
            <a:chExt cx="4591586" cy="2938278"/>
          </a:xfrm>
        </p:grpSpPr>
        <p:sp>
          <p:nvSpPr>
            <p:cNvPr id="126" name="Google Shape;126;p10"/>
            <p:cNvSpPr/>
            <p:nvPr/>
          </p:nvSpPr>
          <p:spPr>
            <a:xfrm rot="10800000">
              <a:off x="8135419" y="5748716"/>
              <a:ext cx="3262258" cy="80068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 rot="5400000">
              <a:off x="9799540" y="4948089"/>
              <a:ext cx="800693" cy="80056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 rot="5400000">
              <a:off x="10199822" y="4547678"/>
              <a:ext cx="1601386" cy="8006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 rot="10800000">
              <a:off x="11403920" y="3611128"/>
              <a:ext cx="800695" cy="1601391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 rot="-5400000">
              <a:off x="11403815" y="5226215"/>
              <a:ext cx="1323297" cy="1323084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1" name="Google Shape;131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88551" y="254658"/>
            <a:ext cx="2743200" cy="718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>
            <a:spLocks noGrp="1"/>
          </p:cNvSpPr>
          <p:nvPr>
            <p:ph type="title"/>
          </p:nvPr>
        </p:nvSpPr>
        <p:spPr>
          <a:xfrm>
            <a:off x="540003" y="2069824"/>
            <a:ext cx="5735071" cy="135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0"/>
          <p:cNvCxnSpPr/>
          <p:nvPr/>
        </p:nvCxnSpPr>
        <p:spPr>
          <a:xfrm>
            <a:off x="540000" y="4440992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10"/>
          <p:cNvSpPr txBox="1">
            <a:spLocks noGrp="1"/>
          </p:cNvSpPr>
          <p:nvPr>
            <p:ph type="body" idx="1"/>
          </p:nvPr>
        </p:nvSpPr>
        <p:spPr>
          <a:xfrm>
            <a:off x="538163" y="3684083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body" idx="2"/>
          </p:nvPr>
        </p:nvSpPr>
        <p:spPr>
          <a:xfrm>
            <a:off x="538163" y="4037359"/>
            <a:ext cx="5735071" cy="17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 Titel mit Bild">
  <p:cSld name="1_C Titel mit Bild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3429000" extrusionOk="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>
            <a:spLocks noGrp="1"/>
          </p:cNvSpPr>
          <p:nvPr>
            <p:ph type="pic" idx="2"/>
          </p:nvPr>
        </p:nvSpPr>
        <p:spPr>
          <a:xfrm>
            <a:off x="5" y="0"/>
            <a:ext cx="12191999" cy="4336928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540000" y="4903319"/>
            <a:ext cx="11112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1"/>
          <p:cNvSpPr txBox="1">
            <a:spLocks noGrp="1"/>
          </p:cNvSpPr>
          <p:nvPr>
            <p:ph type="body" idx="1"/>
          </p:nvPr>
        </p:nvSpPr>
        <p:spPr>
          <a:xfrm>
            <a:off x="540000" y="5495200"/>
            <a:ext cx="11112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42" name="Google Shape;142;p11"/>
          <p:cNvCxnSpPr/>
          <p:nvPr/>
        </p:nvCxnSpPr>
        <p:spPr>
          <a:xfrm>
            <a:off x="540000" y="6026253"/>
            <a:ext cx="14400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3" name="Google Shape;143;p11"/>
          <p:cNvGrpSpPr/>
          <p:nvPr/>
        </p:nvGrpSpPr>
        <p:grpSpPr>
          <a:xfrm>
            <a:off x="8765381" y="1720044"/>
            <a:ext cx="3426623" cy="2402084"/>
            <a:chOff x="7582680" y="1972513"/>
            <a:chExt cx="4621936" cy="3240006"/>
          </a:xfrm>
        </p:grpSpPr>
        <p:sp>
          <p:nvSpPr>
            <p:cNvPr id="144" name="Google Shape;144;p11"/>
            <p:cNvSpPr/>
            <p:nvPr/>
          </p:nvSpPr>
          <p:spPr>
            <a:xfrm rot="10800000">
              <a:off x="7582680" y="4132515"/>
              <a:ext cx="3630368" cy="1079993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 rot="5400000">
              <a:off x="9053134" y="3052600"/>
              <a:ext cx="1080000" cy="1079826"/>
            </a:xfrm>
            <a:prstGeom prst="teardrop">
              <a:avLst>
                <a:gd name="adj" fmla="val 99398"/>
              </a:avLst>
            </a:prstGeom>
            <a:solidFill>
              <a:srgbClr val="FEC491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 rot="5400000">
              <a:off x="9593047" y="2512513"/>
              <a:ext cx="2160000" cy="108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E1C8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 rot="10800000">
              <a:off x="11124613" y="3052513"/>
              <a:ext cx="1080003" cy="2160006"/>
            </a:xfrm>
            <a:custGeom>
              <a:avLst/>
              <a:gdLst/>
              <a:ahLst/>
              <a:cxnLst/>
              <a:rect l="l" t="t" r="r" b="b"/>
              <a:pathLst>
                <a:path w="540000" h="1080000" extrusionOk="0">
                  <a:moveTo>
                    <a:pt x="0" y="0"/>
                  </a:moveTo>
                  <a:cubicBezTo>
                    <a:pt x="298234" y="0"/>
                    <a:pt x="540000" y="241766"/>
                    <a:pt x="540000" y="540000"/>
                  </a:cubicBezTo>
                  <a:cubicBezTo>
                    <a:pt x="540000" y="838234"/>
                    <a:pt x="298234" y="1080000"/>
                    <a:pt x="0" y="1080000"/>
                  </a:cubicBezTo>
                  <a:close/>
                </a:path>
              </a:pathLst>
            </a:custGeom>
            <a:solidFill>
              <a:schemeClr val="accent1">
                <a:alpha val="74901"/>
              </a:schemeClr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155" y="253114"/>
            <a:ext cx="2743200" cy="71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540000" y="1728000"/>
            <a:ext cx="11112000" cy="4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DBDBD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540000" y="1305318"/>
            <a:ext cx="720000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540004" y="6426000"/>
            <a:ext cx="11112001" cy="0"/>
          </a:xfrm>
          <a:prstGeom prst="straightConnector1">
            <a:avLst/>
          </a:prstGeom>
          <a:noFill/>
          <a:ln w="12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9088556" y="254652"/>
            <a:ext cx="2741417" cy="71821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>
            <a:spLocks noGrp="1"/>
          </p:cNvSpPr>
          <p:nvPr>
            <p:ph type="body" idx="1"/>
          </p:nvPr>
        </p:nvSpPr>
        <p:spPr>
          <a:xfrm>
            <a:off x="540533" y="5132397"/>
            <a:ext cx="11112000" cy="42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IN" sz="2400" b="1" dirty="0"/>
              <a:t>Shaikh Zaka Tabish</a:t>
            </a:r>
            <a:br>
              <a:rPr lang="en-IN" sz="2400" b="1" dirty="0"/>
            </a:br>
            <a:endParaRPr lang="en-IN" sz="2400" b="1" dirty="0"/>
          </a:p>
          <a:p>
            <a:pPr marL="0" lvl="0" indent="0"/>
            <a:r>
              <a:rPr lang="de-DE" sz="1500" dirty="0"/>
              <a:t>16</a:t>
            </a:r>
            <a:r>
              <a:rPr lang="en-IN" sz="1500" baseline="30000" dirty="0"/>
              <a:t>TH </a:t>
            </a:r>
            <a:r>
              <a:rPr lang="en-IN" sz="1500" dirty="0"/>
              <a:t>July 2025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1900" dirty="0"/>
          </a:p>
        </p:txBody>
      </p:sp>
      <p:sp>
        <p:nvSpPr>
          <p:cNvPr id="522" name="Google Shape;522;p44"/>
          <p:cNvSpPr txBox="1">
            <a:spLocks noGrp="1"/>
          </p:cNvSpPr>
          <p:nvPr>
            <p:ph type="body" idx="3"/>
          </p:nvPr>
        </p:nvSpPr>
        <p:spPr>
          <a:xfrm>
            <a:off x="540533" y="6220043"/>
            <a:ext cx="11110939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dirty="0"/>
              <a:t>© 2025 OTH Amberg-Weiden</a:t>
            </a:r>
            <a:endParaRPr dirty="0"/>
          </a:p>
        </p:txBody>
      </p:sp>
      <p:sp>
        <p:nvSpPr>
          <p:cNvPr id="523" name="Google Shape;523;p44"/>
          <p:cNvSpPr txBox="1"/>
          <p:nvPr/>
        </p:nvSpPr>
        <p:spPr>
          <a:xfrm>
            <a:off x="815600" y="4267375"/>
            <a:ext cx="9536100" cy="505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just">
              <a:lnSpc>
                <a:spcPct val="90000"/>
              </a:lnSpc>
              <a:buClr>
                <a:schemeClr val="accent1"/>
              </a:buClr>
              <a:buSzPts val="4000"/>
            </a:pPr>
            <a:r>
              <a:rPr lang="en-US" sz="2400" dirty="0">
                <a:solidFill>
                  <a:schemeClr val="bg1"/>
                </a:solidFill>
              </a:rPr>
              <a:t>Industry 4.0: Happy Home Project</a:t>
            </a:r>
            <a:endParaRPr sz="2400" dirty="0"/>
          </a:p>
        </p:txBody>
      </p:sp>
      <p:pic>
        <p:nvPicPr>
          <p:cNvPr id="524" name="Google Shape;524;p4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30326" b="3387"/>
          <a:stretch/>
        </p:blipFill>
        <p:spPr>
          <a:xfrm>
            <a:off x="0" y="944600"/>
            <a:ext cx="11652000" cy="317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77"/>
          <p:cNvSpPr txBox="1">
            <a:spLocks noGrp="1"/>
          </p:cNvSpPr>
          <p:nvPr>
            <p:ph type="title"/>
          </p:nvPr>
        </p:nvSpPr>
        <p:spPr>
          <a:xfrm>
            <a:off x="588986" y="4579735"/>
            <a:ext cx="444348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de-DE" dirty="0"/>
              <a:t>VIELEN DANK! </a:t>
            </a:r>
            <a:endParaRPr dirty="0"/>
          </a:p>
        </p:txBody>
      </p:sp>
      <p:pic>
        <p:nvPicPr>
          <p:cNvPr id="1002" name="Google Shape;1002;p7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576" r="-323"/>
          <a:stretch/>
        </p:blipFill>
        <p:spPr>
          <a:xfrm>
            <a:off x="6041699" y="1727203"/>
            <a:ext cx="6226500" cy="4697400"/>
          </a:xfrm>
          <a:prstGeom prst="round2DiagRect">
            <a:avLst>
              <a:gd name="adj1" fmla="val 13504"/>
              <a:gd name="adj2" fmla="val 0"/>
            </a:avLst>
          </a:prstGeom>
          <a:solidFill>
            <a:schemeClr val="lt1"/>
          </a:solidFill>
          <a:ln>
            <a:noFill/>
          </a:ln>
        </p:spPr>
      </p:pic>
      <p:sp>
        <p:nvSpPr>
          <p:cNvPr id="1003" name="Google Shape;1003;p77"/>
          <p:cNvSpPr txBox="1"/>
          <p:nvPr/>
        </p:nvSpPr>
        <p:spPr>
          <a:xfrm>
            <a:off x="7646670" y="896112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Präsentationstitel | Verfasser</a:t>
            </a:r>
            <a:endParaRPr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2</a:t>
            </a:fld>
            <a:endParaRPr dirty="0"/>
          </a:p>
        </p:txBody>
      </p:sp>
      <p:sp>
        <p:nvSpPr>
          <p:cNvPr id="532" name="Google Shape;532;p45"/>
          <p:cNvSpPr txBox="1">
            <a:spLocks noGrp="1"/>
          </p:cNvSpPr>
          <p:nvPr>
            <p:ph type="body" idx="1"/>
          </p:nvPr>
        </p:nvSpPr>
        <p:spPr>
          <a:xfrm>
            <a:off x="540003" y="1640889"/>
            <a:ext cx="1062000" cy="7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 sz="6000">
                <a:solidFill>
                  <a:schemeClr val="accent1"/>
                </a:solidFill>
              </a:rPr>
              <a:t>01</a:t>
            </a:r>
            <a:endParaRPr sz="6000"/>
          </a:p>
        </p:txBody>
      </p:sp>
      <p:sp>
        <p:nvSpPr>
          <p:cNvPr id="533" name="Google Shape;533;p45"/>
          <p:cNvSpPr txBox="1">
            <a:spLocks noGrp="1"/>
          </p:cNvSpPr>
          <p:nvPr>
            <p:ph type="body" idx="2"/>
          </p:nvPr>
        </p:nvSpPr>
        <p:spPr>
          <a:xfrm>
            <a:off x="540003" y="2566283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03</a:t>
            </a:r>
            <a:endParaRPr/>
          </a:p>
        </p:txBody>
      </p:sp>
      <p:sp>
        <p:nvSpPr>
          <p:cNvPr id="534" name="Google Shape;534;p45"/>
          <p:cNvSpPr txBox="1">
            <a:spLocks noGrp="1"/>
          </p:cNvSpPr>
          <p:nvPr>
            <p:ph type="body" idx="3"/>
          </p:nvPr>
        </p:nvSpPr>
        <p:spPr>
          <a:xfrm>
            <a:off x="540003" y="349167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05</a:t>
            </a:r>
            <a:r>
              <a:rPr lang="de-DE">
                <a:solidFill>
                  <a:srgbClr val="DBDBDD"/>
                </a:solidFill>
              </a:rPr>
              <a:t> </a:t>
            </a:r>
            <a:endParaRPr/>
          </a:p>
        </p:txBody>
      </p:sp>
      <p:sp>
        <p:nvSpPr>
          <p:cNvPr id="535" name="Google Shape;535;p45"/>
          <p:cNvSpPr>
            <a:spLocks noGrp="1"/>
          </p:cNvSpPr>
          <p:nvPr>
            <p:ph type="body" idx="4"/>
          </p:nvPr>
        </p:nvSpPr>
        <p:spPr>
          <a:xfrm rot="5400000">
            <a:off x="1281191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6" name="Google Shape;536;p45"/>
          <p:cNvSpPr>
            <a:spLocks noGrp="1"/>
          </p:cNvSpPr>
          <p:nvPr>
            <p:ph type="body" idx="5"/>
          </p:nvPr>
        </p:nvSpPr>
        <p:spPr>
          <a:xfrm rot="5400000">
            <a:off x="1281191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7" name="Google Shape;537;p45"/>
          <p:cNvSpPr>
            <a:spLocks noGrp="1"/>
          </p:cNvSpPr>
          <p:nvPr>
            <p:ph type="body" idx="6"/>
          </p:nvPr>
        </p:nvSpPr>
        <p:spPr>
          <a:xfrm rot="5400000">
            <a:off x="1281191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body" idx="7"/>
          </p:nvPr>
        </p:nvSpPr>
        <p:spPr>
          <a:xfrm>
            <a:off x="1813623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 sz="2400" dirty="0"/>
              <a:t>Introduction</a:t>
            </a:r>
            <a:endParaRPr sz="2400" dirty="0"/>
          </a:p>
        </p:txBody>
      </p:sp>
      <p:sp>
        <p:nvSpPr>
          <p:cNvPr id="539" name="Google Shape;539;p45"/>
          <p:cNvSpPr txBox="1">
            <a:spLocks noGrp="1"/>
          </p:cNvSpPr>
          <p:nvPr>
            <p:ph type="body" idx="8"/>
          </p:nvPr>
        </p:nvSpPr>
        <p:spPr>
          <a:xfrm>
            <a:off x="1813623" y="25667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de-DE" sz="2400" dirty="0"/>
              <a:t>Code</a:t>
            </a:r>
            <a:endParaRPr sz="2400" dirty="0"/>
          </a:p>
        </p:txBody>
      </p:sp>
      <p:sp>
        <p:nvSpPr>
          <p:cNvPr id="540" name="Google Shape;540;p45"/>
          <p:cNvSpPr txBox="1">
            <a:spLocks noGrp="1"/>
          </p:cNvSpPr>
          <p:nvPr>
            <p:ph type="body" idx="13"/>
          </p:nvPr>
        </p:nvSpPr>
        <p:spPr>
          <a:xfrm>
            <a:off x="6703733" y="1640889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02</a:t>
            </a:r>
            <a:endParaRPr/>
          </a:p>
        </p:txBody>
      </p:sp>
      <p:sp>
        <p:nvSpPr>
          <p:cNvPr id="541" name="Google Shape;541;p45"/>
          <p:cNvSpPr txBox="1">
            <a:spLocks noGrp="1"/>
          </p:cNvSpPr>
          <p:nvPr>
            <p:ph type="body" idx="14"/>
          </p:nvPr>
        </p:nvSpPr>
        <p:spPr>
          <a:xfrm>
            <a:off x="6703733" y="2566297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>
                <a:solidFill>
                  <a:schemeClr val="accent1"/>
                </a:solidFill>
              </a:rPr>
              <a:t>04</a:t>
            </a:r>
            <a:endParaRPr/>
          </a:p>
        </p:txBody>
      </p:sp>
      <p:sp>
        <p:nvSpPr>
          <p:cNvPr id="542" name="Google Shape;542;p45"/>
          <p:cNvSpPr txBox="1">
            <a:spLocks noGrp="1"/>
          </p:cNvSpPr>
          <p:nvPr>
            <p:ph type="body" idx="15"/>
          </p:nvPr>
        </p:nvSpPr>
        <p:spPr>
          <a:xfrm>
            <a:off x="6703733" y="3491705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de-DE" dirty="0">
                <a:solidFill>
                  <a:schemeClr val="accent1"/>
                </a:solidFill>
              </a:rPr>
              <a:t>06</a:t>
            </a:r>
            <a:endParaRPr dirty="0"/>
          </a:p>
        </p:txBody>
      </p:sp>
      <p:sp>
        <p:nvSpPr>
          <p:cNvPr id="543" name="Google Shape;543;p45"/>
          <p:cNvSpPr>
            <a:spLocks noGrp="1"/>
          </p:cNvSpPr>
          <p:nvPr>
            <p:ph type="body" idx="16"/>
          </p:nvPr>
        </p:nvSpPr>
        <p:spPr>
          <a:xfrm rot="5400000">
            <a:off x="7444920" y="1983299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4" name="Google Shape;544;p45"/>
          <p:cNvSpPr>
            <a:spLocks noGrp="1"/>
          </p:cNvSpPr>
          <p:nvPr>
            <p:ph type="body" idx="17"/>
          </p:nvPr>
        </p:nvSpPr>
        <p:spPr>
          <a:xfrm rot="5400000">
            <a:off x="7444920" y="2908707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5" name="Google Shape;545;p45"/>
          <p:cNvSpPr>
            <a:spLocks noGrp="1"/>
          </p:cNvSpPr>
          <p:nvPr>
            <p:ph type="body" idx="18"/>
          </p:nvPr>
        </p:nvSpPr>
        <p:spPr>
          <a:xfrm rot="5400000">
            <a:off x="7444920" y="3834115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546" name="Google Shape;546;p45"/>
          <p:cNvSpPr txBox="1">
            <a:spLocks noGrp="1"/>
          </p:cNvSpPr>
          <p:nvPr>
            <p:ph type="body" idx="19"/>
          </p:nvPr>
        </p:nvSpPr>
        <p:spPr>
          <a:xfrm>
            <a:off x="7977352" y="164130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Objectives</a:t>
            </a:r>
            <a:endParaRPr lang="en-IN" sz="2400" dirty="0"/>
          </a:p>
        </p:txBody>
      </p:sp>
      <p:sp>
        <p:nvSpPr>
          <p:cNvPr id="547" name="Google Shape;547;p45"/>
          <p:cNvSpPr txBox="1">
            <a:spLocks noGrp="1"/>
          </p:cNvSpPr>
          <p:nvPr>
            <p:ph type="body" idx="21"/>
          </p:nvPr>
        </p:nvSpPr>
        <p:spPr>
          <a:xfrm>
            <a:off x="7977352" y="3492345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Future Scope</a:t>
            </a:r>
            <a:endParaRPr sz="2400" dirty="0"/>
          </a:p>
        </p:txBody>
      </p:sp>
      <p:sp>
        <p:nvSpPr>
          <p:cNvPr id="548" name="Google Shape;548;p45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br>
              <a:rPr lang="de-DE"/>
            </a:br>
            <a:r>
              <a:rPr lang="de-DE"/>
              <a:t>INDEX</a:t>
            </a:r>
            <a:br>
              <a:rPr lang="de-DE"/>
            </a:br>
            <a:endParaRPr/>
          </a:p>
        </p:txBody>
      </p:sp>
      <p:sp>
        <p:nvSpPr>
          <p:cNvPr id="549" name="Google Shape;549;p45"/>
          <p:cNvSpPr txBox="1"/>
          <p:nvPr/>
        </p:nvSpPr>
        <p:spPr>
          <a:xfrm>
            <a:off x="1450428" y="-52552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5"/>
          <p:cNvSpPr txBox="1">
            <a:spLocks noGrp="1"/>
          </p:cNvSpPr>
          <p:nvPr>
            <p:ph type="body" idx="20"/>
          </p:nvPr>
        </p:nvSpPr>
        <p:spPr>
          <a:xfrm>
            <a:off x="7977352" y="2566828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Database</a:t>
            </a:r>
          </a:p>
        </p:txBody>
      </p:sp>
      <p:sp>
        <p:nvSpPr>
          <p:cNvPr id="551" name="Google Shape;551;p45"/>
          <p:cNvSpPr txBox="1">
            <a:spLocks noGrp="1"/>
          </p:cNvSpPr>
          <p:nvPr>
            <p:ph type="body" idx="9"/>
          </p:nvPr>
        </p:nvSpPr>
        <p:spPr>
          <a:xfrm>
            <a:off x="1813623" y="3492324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sz="2400" dirty="0"/>
              <a:t>Results</a:t>
            </a:r>
            <a:endParaRPr sz="2400" dirty="0"/>
          </a:p>
        </p:txBody>
      </p:sp>
      <p:sp>
        <p:nvSpPr>
          <p:cNvPr id="2" name="Google Shape;534;p45">
            <a:extLst>
              <a:ext uri="{FF2B5EF4-FFF2-40B4-BE49-F238E27FC236}">
                <a16:creationId xmlns:a16="http://schemas.microsoft.com/office/drawing/2014/main" id="{B6477443-859C-8784-4EEC-123E542D5D37}"/>
              </a:ext>
            </a:extLst>
          </p:cNvPr>
          <p:cNvSpPr txBox="1">
            <a:spLocks/>
          </p:cNvSpPr>
          <p:nvPr/>
        </p:nvSpPr>
        <p:spPr>
          <a:xfrm>
            <a:off x="540003" y="4416424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/>
              <a:t>07</a:t>
            </a:r>
            <a:r>
              <a:rPr lang="de-DE" dirty="0">
                <a:solidFill>
                  <a:srgbClr val="DBDBDD"/>
                </a:solidFill>
              </a:rPr>
              <a:t> </a:t>
            </a:r>
            <a:endParaRPr lang="de-DE" dirty="0"/>
          </a:p>
        </p:txBody>
      </p:sp>
      <p:sp>
        <p:nvSpPr>
          <p:cNvPr id="3" name="Google Shape;537;p45">
            <a:extLst>
              <a:ext uri="{FF2B5EF4-FFF2-40B4-BE49-F238E27FC236}">
                <a16:creationId xmlns:a16="http://schemas.microsoft.com/office/drawing/2014/main" id="{8225C8A9-2ADF-FD3B-169A-C93F94442DB2}"/>
              </a:ext>
            </a:extLst>
          </p:cNvPr>
          <p:cNvSpPr txBox="1">
            <a:spLocks/>
          </p:cNvSpPr>
          <p:nvPr/>
        </p:nvSpPr>
        <p:spPr>
          <a:xfrm rot="5400000">
            <a:off x="1281191" y="4758862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/>
              <a:t> </a:t>
            </a:r>
          </a:p>
        </p:txBody>
      </p:sp>
      <p:sp>
        <p:nvSpPr>
          <p:cNvPr id="4" name="Google Shape;542;p45">
            <a:extLst>
              <a:ext uri="{FF2B5EF4-FFF2-40B4-BE49-F238E27FC236}">
                <a16:creationId xmlns:a16="http://schemas.microsoft.com/office/drawing/2014/main" id="{52F74767-1A59-E614-61B5-71922B0CAF7A}"/>
              </a:ext>
            </a:extLst>
          </p:cNvPr>
          <p:cNvSpPr txBox="1">
            <a:spLocks/>
          </p:cNvSpPr>
          <p:nvPr/>
        </p:nvSpPr>
        <p:spPr>
          <a:xfrm>
            <a:off x="6703733" y="4416452"/>
            <a:ext cx="1062039" cy="7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720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 dirty="0"/>
              <a:t>08</a:t>
            </a:r>
          </a:p>
        </p:txBody>
      </p:sp>
      <p:sp>
        <p:nvSpPr>
          <p:cNvPr id="5" name="Google Shape;545;p45">
            <a:extLst>
              <a:ext uri="{FF2B5EF4-FFF2-40B4-BE49-F238E27FC236}">
                <a16:creationId xmlns:a16="http://schemas.microsoft.com/office/drawing/2014/main" id="{21D38ECF-F88A-B58A-10AD-CC47BB88336F}"/>
              </a:ext>
            </a:extLst>
          </p:cNvPr>
          <p:cNvSpPr txBox="1">
            <a:spLocks/>
          </p:cNvSpPr>
          <p:nvPr/>
        </p:nvSpPr>
        <p:spPr>
          <a:xfrm rot="5400000">
            <a:off x="7444920" y="4758862"/>
            <a:ext cx="648000" cy="36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de-DE"/>
              <a:t> </a:t>
            </a:r>
          </a:p>
        </p:txBody>
      </p:sp>
      <p:sp>
        <p:nvSpPr>
          <p:cNvPr id="6" name="Google Shape;547;p45">
            <a:extLst>
              <a:ext uri="{FF2B5EF4-FFF2-40B4-BE49-F238E27FC236}">
                <a16:creationId xmlns:a16="http://schemas.microsoft.com/office/drawing/2014/main" id="{BC4D4B1B-1E0E-C2F6-C324-0E016F9EE676}"/>
              </a:ext>
            </a:extLst>
          </p:cNvPr>
          <p:cNvSpPr txBox="1">
            <a:spLocks/>
          </p:cNvSpPr>
          <p:nvPr/>
        </p:nvSpPr>
        <p:spPr>
          <a:xfrm>
            <a:off x="7977352" y="4417092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dirty="0"/>
              <a:t>Thank You ! </a:t>
            </a:r>
            <a:endParaRPr lang="en-IN" sz="2400" dirty="0"/>
          </a:p>
        </p:txBody>
      </p:sp>
      <p:sp>
        <p:nvSpPr>
          <p:cNvPr id="7" name="Google Shape;551;p45">
            <a:extLst>
              <a:ext uri="{FF2B5EF4-FFF2-40B4-BE49-F238E27FC236}">
                <a16:creationId xmlns:a16="http://schemas.microsoft.com/office/drawing/2014/main" id="{3D4AA8E9-C55E-B72B-F832-01D24AC201E6}"/>
              </a:ext>
            </a:extLst>
          </p:cNvPr>
          <p:cNvSpPr txBox="1">
            <a:spLocks/>
          </p:cNvSpPr>
          <p:nvPr/>
        </p:nvSpPr>
        <p:spPr>
          <a:xfrm>
            <a:off x="1813623" y="4417071"/>
            <a:ext cx="3674648" cy="7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2400" dirty="0"/>
              <a:t>References and Inspiration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/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/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/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 dirty="0"/>
          </a:p>
        </p:txBody>
      </p:sp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2800"/>
            </a:pPr>
            <a:br>
              <a:rPr lang="de-DE" dirty="0"/>
            </a:br>
            <a:r>
              <a:rPr lang="de-DE" dirty="0"/>
              <a:t>1. </a:t>
            </a:r>
            <a:r>
              <a:rPr lang="en-US" dirty="0"/>
              <a:t>Introduction:</a:t>
            </a:r>
            <a:endParaRPr lang="de-DE" dirty="0"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453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 Problem: There is proactive smart home system that can effectively reduce stress because</a:t>
            </a:r>
          </a:p>
          <a:p>
            <a:pPr marL="285750" indent="-285750"/>
            <a:r>
              <a:rPr lang="en-US" dirty="0"/>
              <a:t>There is security and privacy concerns if the system is connected to internet.</a:t>
            </a:r>
          </a:p>
          <a:p>
            <a:pPr marL="285750" indent="-285750"/>
            <a:r>
              <a:rPr lang="en-US" dirty="0"/>
              <a:t>No large ML models can be used as they can not be made standalone.</a:t>
            </a:r>
          </a:p>
          <a:p>
            <a:pPr marL="285750" indent="-285750"/>
            <a:r>
              <a:rPr lang="en-US" dirty="0"/>
              <a:t>There is no proven method to exactly measure human stress levels by Image recognition alone.</a:t>
            </a:r>
          </a:p>
          <a:p>
            <a:pPr marL="285750" indent="-285750"/>
            <a:r>
              <a:rPr lang="en-US" dirty="0"/>
              <a:t>There is a high chance that the system can cause trouble if false signals are captured.</a:t>
            </a:r>
          </a:p>
          <a:p>
            <a:pPr marL="285750" indent="-285750"/>
            <a:endParaRPr lang="en-US" dirty="0"/>
          </a:p>
          <a:p>
            <a:pPr marL="0" indent="0">
              <a:buNone/>
            </a:pPr>
            <a:r>
              <a:rPr lang="en-US" dirty="0"/>
              <a:t>Solution : Happy home system that reduces stress levels by reducing human input for maintaining pleasant indoor environment.</a:t>
            </a:r>
          </a:p>
          <a:p>
            <a:pPr marL="285750" indent="-285750"/>
            <a:r>
              <a:rPr lang="en-US" dirty="0"/>
              <a:t>System is based on edge computing and is completely stand-alone considering privacy and security.</a:t>
            </a:r>
          </a:p>
          <a:p>
            <a:pPr marL="285750" indent="-285750"/>
            <a:r>
              <a:rPr lang="en-US" dirty="0"/>
              <a:t>System is based on light weight design that can be run on a small microcontroller.</a:t>
            </a:r>
          </a:p>
          <a:p>
            <a:pPr marL="285750" indent="-285750"/>
            <a:r>
              <a:rPr lang="en-US" dirty="0"/>
              <a:t>Uses a work-around strategy by utilizing location input to maintain best possible environment for user.</a:t>
            </a:r>
          </a:p>
          <a:p>
            <a:pPr marL="285750" indent="-285750"/>
            <a:r>
              <a:rPr lang="en-US" dirty="0"/>
              <a:t>No chance of false trigger as it does not rely on facial expression or body language.</a:t>
            </a:r>
          </a:p>
          <a:p>
            <a:pPr marL="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1DB4BCB6-57D3-CB97-3AF5-B848F7A83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A82751BA-E60F-04AC-5CA5-1F892A3240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A9942E77-FB04-B4BF-40B7-FE7E69B6520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766D9AA2-F40E-2169-8B70-F7F9D2906D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D4F04F56-78B7-5908-0FE7-8DE8E6525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2800"/>
            </a:pPr>
            <a:br>
              <a:rPr lang="de-DE" dirty="0"/>
            </a:br>
            <a:r>
              <a:rPr lang="de-DE" dirty="0"/>
              <a:t>2. </a:t>
            </a:r>
            <a:r>
              <a:rPr lang="en-US" dirty="0"/>
              <a:t>Objectives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402B7-1D08-06F5-6D8B-3B3C9383C2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08202D3D-C1FD-89E1-7DD5-31737ABD1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B2BC6A51-85D2-8DDA-4A75-21E2CE64AF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A20FCD99-2697-E34D-CBA3-164930B139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A1CDB82F-4325-4D40-EB74-930616BF94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5CAEFCA3-3B16-F408-E6BA-3C7667E12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3. </a:t>
            </a:r>
            <a:r>
              <a:rPr lang="en-US" dirty="0"/>
              <a:t>Why </a:t>
            </a:r>
            <a:r>
              <a:rPr lang="en-US" dirty="0" err="1"/>
              <a:t>OpenCv</a:t>
            </a:r>
            <a:br>
              <a:rPr lang="en-US" dirty="0"/>
            </a:b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DDD43-D37F-309D-6A28-FEBD6CCBBF2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4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2D12AC05-909B-6487-7A21-447A19F4C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1CBE1787-E74A-FADA-0EDA-48A5F860AA3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46B52054-EF01-424F-C03E-F28D7F70F7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BD371C44-2A15-2A3D-322F-05E745BFF6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A10F09FA-A5D1-C45C-4AA7-745029346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4. </a:t>
            </a:r>
            <a:r>
              <a:rPr lang="en-US" dirty="0"/>
              <a:t>Signal Processing Chain</a:t>
            </a:r>
            <a:br>
              <a:rPr lang="en-US" dirty="0"/>
            </a:br>
            <a:endParaRPr lang="de-DE"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E4F8E8F0-99AB-FBDA-0F00-798C0FCDA3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548480"/>
            <a:ext cx="11112000" cy="216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9875" lvl="0" indent="-269875"/>
            <a:r>
              <a:rPr lang="en-US" dirty="0"/>
              <a:t>Group photo sessions in Old Tow</a:t>
            </a:r>
          </a:p>
          <a:p>
            <a:pPr marL="269875" lvl="0" indent="-269875"/>
            <a:r>
              <a:rPr lang="en-US" dirty="0"/>
              <a:t>Local stories shared by ISC guides</a:t>
            </a:r>
          </a:p>
          <a:p>
            <a:pPr marL="269875" lvl="0" indent="-269875"/>
            <a:r>
              <a:rPr lang="en-US" dirty="0"/>
              <a:t>Exploring narrow alleys and cozy cafés</a:t>
            </a:r>
          </a:p>
          <a:p>
            <a:pPr marL="269875" lvl="0" indent="-269875"/>
            <a:r>
              <a:rPr lang="en-US" dirty="0"/>
              <a:t>Visited a public beer garden in the city center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2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F440BBA2-4CD5-63F6-6AC4-8700D987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1CBCA95F-7083-6EF8-A5FE-D18A3C08155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D21A13E0-9CCF-E4CE-65EB-8EB3BCC0DC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A48D1326-9B0F-32DC-9B31-92E44E4891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F1A2C561-CD7F-E843-9482-505930B06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5. </a:t>
            </a:r>
            <a:r>
              <a:rPr lang="en-US" dirty="0"/>
              <a:t>Results</a:t>
            </a:r>
            <a:br>
              <a:rPr lang="en-US" dirty="0"/>
            </a:br>
            <a:endParaRPr lang="de-DE"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AFF3613E-678E-3BA4-2D7F-D97D5D807E6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216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9875" lvl="0" indent="-269875"/>
            <a:r>
              <a:rPr lang="en-US" dirty="0"/>
              <a:t>Enhanced understanding of German history</a:t>
            </a:r>
          </a:p>
          <a:p>
            <a:pPr marL="269875" lvl="0" indent="-269875"/>
            <a:r>
              <a:rPr lang="en-IN" dirty="0"/>
              <a:t>Intercultural bonding and networking</a:t>
            </a:r>
          </a:p>
          <a:p>
            <a:pPr marL="269875" lvl="0" indent="-269875"/>
            <a:r>
              <a:rPr lang="en-US" dirty="0"/>
              <a:t>Improved language and social interaction skills</a:t>
            </a:r>
          </a:p>
          <a:p>
            <a:pPr marL="269875" lvl="0" indent="-269875"/>
            <a:r>
              <a:rPr lang="en-US" dirty="0"/>
              <a:t>Memorable moments with international peers</a:t>
            </a:r>
          </a:p>
        </p:txBody>
      </p:sp>
    </p:spTree>
    <p:extLst>
      <p:ext uri="{BB962C8B-B14F-4D97-AF65-F5344CB8AC3E}">
        <p14:creationId xmlns:p14="http://schemas.microsoft.com/office/powerpoint/2010/main" val="35431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FC6DEA28-AA26-37ED-7DB6-1E956E62B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5A0B3790-C4F6-2D11-1E45-F98CB882336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1425BE88-83EE-22BF-FFB2-8A696E3695D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7C2F84D6-7B87-0F3D-0CD7-42C3D7BD6B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B55D0B41-BC62-A3DA-1073-C3A91AD19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de-DE" dirty="0"/>
              <a:t>6. </a:t>
            </a:r>
            <a:r>
              <a:rPr lang="en-US" dirty="0"/>
              <a:t>Future Scope</a:t>
            </a:r>
            <a:br>
              <a:rPr lang="en-US" dirty="0"/>
            </a:br>
            <a:endParaRPr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D9D3CB04-925E-7344-ACE3-0AD2F80511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216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9875" lvl="0" indent="-269875"/>
            <a:r>
              <a:rPr lang="en-IN" dirty="0"/>
              <a:t>Deep-rooted traditions and architecture</a:t>
            </a:r>
          </a:p>
          <a:p>
            <a:pPr marL="269875" lvl="0" indent="-269875"/>
            <a:r>
              <a:rPr lang="en-IN" dirty="0"/>
              <a:t>Intercultural bonding and networking</a:t>
            </a:r>
          </a:p>
          <a:p>
            <a:pPr marL="269875" lvl="0" indent="-269875"/>
            <a:r>
              <a:rPr lang="en-US" dirty="0"/>
              <a:t>Warm hospitality and strong local pride</a:t>
            </a:r>
          </a:p>
          <a:p>
            <a:pPr marL="269875" lvl="0" indent="-269875"/>
            <a:r>
              <a:rPr lang="en-US" dirty="0"/>
              <a:t>Similar to Amberg in charm, yet more historical in scale</a:t>
            </a:r>
          </a:p>
        </p:txBody>
      </p:sp>
    </p:spTree>
    <p:extLst>
      <p:ext uri="{BB962C8B-B14F-4D97-AF65-F5344CB8AC3E}">
        <p14:creationId xmlns:p14="http://schemas.microsoft.com/office/powerpoint/2010/main" val="31195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>
          <a:extLst>
            <a:ext uri="{FF2B5EF4-FFF2-40B4-BE49-F238E27FC236}">
              <a16:creationId xmlns:a16="http://schemas.microsoft.com/office/drawing/2014/main" id="{58CCDD28-115B-AF7D-EECC-FF3AB258D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">
            <a:extLst>
              <a:ext uri="{FF2B5EF4-FFF2-40B4-BE49-F238E27FC236}">
                <a16:creationId xmlns:a16="http://schemas.microsoft.com/office/drawing/2014/main" id="{6149CE9C-30A3-0E43-B744-78DEC5421E7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9525403" y="6493063"/>
            <a:ext cx="176582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4. June 2025</a:t>
            </a:r>
            <a:endParaRPr dirty="0"/>
          </a:p>
        </p:txBody>
      </p:sp>
      <p:sp>
        <p:nvSpPr>
          <p:cNvPr id="557" name="Google Shape;557;p46">
            <a:extLst>
              <a:ext uri="{FF2B5EF4-FFF2-40B4-BE49-F238E27FC236}">
                <a16:creationId xmlns:a16="http://schemas.microsoft.com/office/drawing/2014/main" id="{6C7503E7-17A9-2EC4-B1C1-21CB67477A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40000" y="6493063"/>
            <a:ext cx="75600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Präsentationstitel | Verfasser</a:t>
            </a:r>
            <a:endParaRPr dirty="0"/>
          </a:p>
        </p:txBody>
      </p:sp>
      <p:sp>
        <p:nvSpPr>
          <p:cNvPr id="558" name="Google Shape;558;p46">
            <a:extLst>
              <a:ext uri="{FF2B5EF4-FFF2-40B4-BE49-F238E27FC236}">
                <a16:creationId xmlns:a16="http://schemas.microsoft.com/office/drawing/2014/main" id="{D2B42A88-C9CB-DE92-6A0C-58BC57C4FB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41456" y="6493063"/>
            <a:ext cx="310544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 dirty="0"/>
          </a:p>
        </p:txBody>
      </p:sp>
      <p:sp>
        <p:nvSpPr>
          <p:cNvPr id="559" name="Google Shape;559;p46">
            <a:extLst>
              <a:ext uri="{FF2B5EF4-FFF2-40B4-BE49-F238E27FC236}">
                <a16:creationId xmlns:a16="http://schemas.microsoft.com/office/drawing/2014/main" id="{402AA5D1-2667-3F05-DB4D-20EE204B3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000" y="432000"/>
            <a:ext cx="8268720" cy="101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2800"/>
            </a:pPr>
            <a:br>
              <a:rPr lang="de-DE" dirty="0"/>
            </a:br>
            <a:r>
              <a:rPr lang="en-IN" dirty="0"/>
              <a:t>7.  </a:t>
            </a:r>
            <a:r>
              <a:rPr lang="en-US" dirty="0"/>
              <a:t>References and Inspiration</a:t>
            </a:r>
            <a:br>
              <a:rPr lang="en-IN" dirty="0"/>
            </a:br>
            <a:endParaRPr dirty="0"/>
          </a:p>
        </p:txBody>
      </p:sp>
      <p:sp>
        <p:nvSpPr>
          <p:cNvPr id="560" name="Google Shape;560;p46">
            <a:extLst>
              <a:ext uri="{FF2B5EF4-FFF2-40B4-BE49-F238E27FC236}">
                <a16:creationId xmlns:a16="http://schemas.microsoft.com/office/drawing/2014/main" id="{30EEF763-B09B-1A4D-790F-26C5CB6CB5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40000" y="1645808"/>
            <a:ext cx="11112000" cy="124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9875" lvl="0" indent="-269875"/>
            <a:r>
              <a:rPr lang="en-US" dirty="0"/>
              <a:t>A perfect balance of learning and fun.</a:t>
            </a:r>
          </a:p>
          <a:p>
            <a:pPr marL="269875" lvl="0" indent="-269875"/>
            <a:r>
              <a:rPr lang="en-IN" dirty="0"/>
              <a:t>Made lifelong friendships</a:t>
            </a:r>
          </a:p>
          <a:p>
            <a:pPr marL="269875" lvl="0" indent="-269875"/>
            <a:r>
              <a:rPr lang="en-US" dirty="0"/>
              <a:t>Inspired to explore more German heritage sites.</a:t>
            </a:r>
          </a:p>
        </p:txBody>
      </p:sp>
    </p:spTree>
    <p:extLst>
      <p:ext uri="{BB962C8B-B14F-4D97-AF65-F5344CB8AC3E}">
        <p14:creationId xmlns:p14="http://schemas.microsoft.com/office/powerpoint/2010/main" val="2176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TH">
  <a:themeElements>
    <a:clrScheme name="Benutzerdefiniert 14">
      <a:dk1>
        <a:srgbClr val="53545A"/>
      </a:dk1>
      <a:lt1>
        <a:srgbClr val="FFFFFF"/>
      </a:lt1>
      <a:dk2>
        <a:srgbClr val="535559"/>
      </a:dk2>
      <a:lt2>
        <a:srgbClr val="FFFFFF"/>
      </a:lt2>
      <a:accent1>
        <a:srgbClr val="ED7000"/>
      </a:accent1>
      <a:accent2>
        <a:srgbClr val="525558"/>
      </a:accent2>
      <a:accent3>
        <a:srgbClr val="1EB0CB"/>
      </a:accent3>
      <a:accent4>
        <a:srgbClr val="6B347F"/>
      </a:accent4>
      <a:accent5>
        <a:srgbClr val="00679F"/>
      </a:accent5>
      <a:accent6>
        <a:srgbClr val="45B179"/>
      </a:accent6>
      <a:hlink>
        <a:srgbClr val="525558"/>
      </a:hlink>
      <a:folHlink>
        <a:srgbClr val="FA7C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OTH">
      <a:dk1>
        <a:srgbClr val="000000"/>
      </a:dk1>
      <a:lt1>
        <a:srgbClr val="FFFFFF"/>
      </a:lt1>
      <a:dk2>
        <a:srgbClr val="000000"/>
      </a:dk2>
      <a:lt2>
        <a:srgbClr val="B0A79D"/>
      </a:lt2>
      <a:accent1>
        <a:srgbClr val="F19400"/>
      </a:accent1>
      <a:accent2>
        <a:srgbClr val="7FA8B6"/>
      </a:accent2>
      <a:accent3>
        <a:srgbClr val="A24885"/>
      </a:accent3>
      <a:accent4>
        <a:srgbClr val="78A26E"/>
      </a:accent4>
      <a:accent5>
        <a:srgbClr val="CBC4BE"/>
      </a:accent5>
      <a:accent6>
        <a:srgbClr val="F8BB6B"/>
      </a:accent6>
      <a:hlink>
        <a:srgbClr val="8A8079"/>
      </a:hlink>
      <a:folHlink>
        <a:srgbClr val="F294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408</Words>
  <Application>Microsoft Office PowerPoint</Application>
  <PresentationFormat>Widescreen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OTH</vt:lpstr>
      <vt:lpstr>PowerPoint Presentation</vt:lpstr>
      <vt:lpstr> INDEX </vt:lpstr>
      <vt:lpstr> 1. Introduction:</vt:lpstr>
      <vt:lpstr> 2. Objectives</vt:lpstr>
      <vt:lpstr> 3. Why OpenCv </vt:lpstr>
      <vt:lpstr> 4. Signal Processing Chain </vt:lpstr>
      <vt:lpstr> 5. Results </vt:lpstr>
      <vt:lpstr> 6. Future Scope </vt:lpstr>
      <vt:lpstr> 7.  References and Inspiration </vt:lpstr>
      <vt:lpstr>VIELEN DANK!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Shaikh Zaka Tabish</dc:creator>
  <cp:lastModifiedBy>Shaikh Zaka Tabish .</cp:lastModifiedBy>
  <cp:revision>5</cp:revision>
  <dcterms:modified xsi:type="dcterms:W3CDTF">2025-07-15T10:00:46Z</dcterms:modified>
</cp:coreProperties>
</file>