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6f24e7cb4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6f24e7cb4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6f24e7cb45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6f24e7cb45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6f24e7cb45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6f24e7cb45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6f24e7cb45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6f24e7cb45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6f24e7cb45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6f24e7cb45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6f24e7cb45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6f24e7cb45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6f24e7cb45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6f24e7cb45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395750" y="7738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Real Estate Management System</a:t>
            </a:r>
            <a:endParaRPr/>
          </a:p>
        </p:txBody>
      </p:sp>
      <p:sp>
        <p:nvSpPr>
          <p:cNvPr id="278" name="Google Shape;278;p13"/>
          <p:cNvSpPr txBox="1"/>
          <p:nvPr>
            <p:ph idx="1" type="subTitle"/>
          </p:nvPr>
        </p:nvSpPr>
        <p:spPr>
          <a:xfrm>
            <a:off x="311700" y="3405625"/>
            <a:ext cx="8520600" cy="1305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Presented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Zaka Tabish Shaikh(210)</a:t>
            </a:r>
            <a:endParaRPr/>
          </a:p>
          <a:p>
            <a:pPr indent="0" lvl="0" marL="0" rtl="0" algn="l">
              <a:spcBef>
                <a:spcPts val="0"/>
              </a:spcBef>
              <a:spcAft>
                <a:spcPts val="0"/>
              </a:spcAft>
              <a:buNone/>
            </a:pPr>
            <a:r>
              <a:rPr lang="en"/>
              <a:t>Shaikh Mohammed Mohammed sadeq (217)</a:t>
            </a:r>
            <a:endParaRPr/>
          </a:p>
          <a:p>
            <a:pPr indent="0" lvl="0" marL="0" rtl="0" algn="l">
              <a:spcBef>
                <a:spcPts val="0"/>
              </a:spcBef>
              <a:spcAft>
                <a:spcPts val="0"/>
              </a:spcAft>
              <a:buNone/>
            </a:pPr>
            <a:r>
              <a:rPr lang="en"/>
              <a:t>Mohammed Faisal (230)</a:t>
            </a:r>
            <a:endParaRPr/>
          </a:p>
          <a:p>
            <a:pPr indent="0" lvl="0" marL="0" rtl="0" algn="l">
              <a:spcBef>
                <a:spcPts val="0"/>
              </a:spcBef>
              <a:spcAft>
                <a:spcPts val="0"/>
              </a:spcAft>
              <a:buNone/>
            </a:pPr>
            <a:r>
              <a:rPr lang="en"/>
              <a:t>Mohammed abedi(229)</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697675" y="1827625"/>
            <a:ext cx="7030500" cy="230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This Software solution will ease the management of real estate </a:t>
            </a:r>
            <a:r>
              <a:rPr lang="en"/>
              <a:t>businesses</a:t>
            </a:r>
            <a:r>
              <a:rPr lang="en"/>
              <a:t>.</a:t>
            </a:r>
            <a:endParaRPr/>
          </a:p>
          <a:p>
            <a:pPr indent="-311150" lvl="0" marL="457200" rtl="0" algn="l">
              <a:spcBef>
                <a:spcPts val="0"/>
              </a:spcBef>
              <a:spcAft>
                <a:spcPts val="0"/>
              </a:spcAft>
              <a:buSzPts val="1300"/>
              <a:buAutoNum type="arabicParenR"/>
            </a:pPr>
            <a:r>
              <a:rPr lang="en"/>
              <a:t>In Real Estate there are lots of calculations like keeping record of Properties in terms of location, rate, number of registered members, and especially calculations of Loan EMI calculation concept at the time of transaction etc. These calculations are not only complicated but also brain eating. </a:t>
            </a:r>
            <a:endParaRPr/>
          </a:p>
          <a:p>
            <a:pPr indent="-311150" lvl="0" marL="457200" rtl="0" algn="l">
              <a:spcBef>
                <a:spcPts val="0"/>
              </a:spcBef>
              <a:spcAft>
                <a:spcPts val="0"/>
              </a:spcAft>
              <a:buSzPts val="1300"/>
              <a:buAutoNum type="arabicParenR"/>
            </a:pPr>
            <a:r>
              <a:rPr lang="en"/>
              <a:t>Our project also consists of individual detail of property,customer’s details, and feedback’s details. </a:t>
            </a:r>
            <a:endParaRPr/>
          </a:p>
          <a:p>
            <a:pPr indent="-311150" lvl="0" marL="457200" rtl="0" algn="l">
              <a:spcBef>
                <a:spcPts val="0"/>
              </a:spcBef>
              <a:spcAft>
                <a:spcPts val="0"/>
              </a:spcAft>
              <a:buSzPts val="1300"/>
              <a:buAutoNum type="arabicParenR"/>
            </a:pPr>
            <a:r>
              <a:rPr lang="en"/>
              <a:t>So the owner can have all these details in his personal computers  rather than having hundreds of registers.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System Feature</a:t>
            </a:r>
            <a:endParaRPr/>
          </a:p>
        </p:txBody>
      </p:sp>
      <p:sp>
        <p:nvSpPr>
          <p:cNvPr id="290" name="Google Shape;290;p15"/>
          <p:cNvSpPr txBox="1"/>
          <p:nvPr>
            <p:ph idx="1" type="body"/>
          </p:nvPr>
        </p:nvSpPr>
        <p:spPr>
          <a:xfrm>
            <a:off x="1303800" y="1990050"/>
            <a:ext cx="7030500" cy="2340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The proposed system will be developed using vs code and  SQL Server  as a    back end database.</a:t>
            </a:r>
            <a:endParaRPr/>
          </a:p>
          <a:p>
            <a:pPr indent="-311150" lvl="0" marL="457200" rtl="0" algn="l">
              <a:spcBef>
                <a:spcPts val="0"/>
              </a:spcBef>
              <a:spcAft>
                <a:spcPts val="0"/>
              </a:spcAft>
              <a:buSzPts val="1300"/>
              <a:buAutoNum type="arabicParenR"/>
            </a:pPr>
            <a:r>
              <a:rPr lang="en"/>
              <a:t> Frontend will be a dynamic website with interactive UI build using html css js and its frameworks.</a:t>
            </a:r>
            <a:endParaRPr/>
          </a:p>
          <a:p>
            <a:pPr indent="-311150" lvl="0" marL="457200" rtl="0" algn="l">
              <a:spcBef>
                <a:spcPts val="0"/>
              </a:spcBef>
              <a:spcAft>
                <a:spcPts val="0"/>
              </a:spcAft>
              <a:buSzPts val="1300"/>
              <a:buAutoNum type="arabicParenR"/>
            </a:pPr>
            <a:r>
              <a:rPr lang="en"/>
              <a:t>Other features will include feedback page, comments sections, Online live auction and </a:t>
            </a:r>
            <a:r>
              <a:rPr lang="en"/>
              <a:t>negotiation</a:t>
            </a:r>
            <a:r>
              <a:rPr lang="en"/>
              <a:t> page.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data-flow diagram:</a:t>
            </a:r>
            <a:endParaRPr/>
          </a:p>
        </p:txBody>
      </p:sp>
      <p:pic>
        <p:nvPicPr>
          <p:cNvPr id="296" name="Google Shape;296;p16"/>
          <p:cNvPicPr preferRelativeResize="0"/>
          <p:nvPr/>
        </p:nvPicPr>
        <p:blipFill>
          <a:blip r:embed="rId3">
            <a:alphaModFix/>
          </a:blip>
          <a:stretch>
            <a:fillRect/>
          </a:stretch>
        </p:blipFill>
        <p:spPr>
          <a:xfrm>
            <a:off x="1571025" y="1230125"/>
            <a:ext cx="5010000" cy="375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6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 diagram</a:t>
            </a:r>
            <a:endParaRPr/>
          </a:p>
        </p:txBody>
      </p:sp>
      <p:pic>
        <p:nvPicPr>
          <p:cNvPr id="302" name="Google Shape;302;p17"/>
          <p:cNvPicPr preferRelativeResize="0"/>
          <p:nvPr/>
        </p:nvPicPr>
        <p:blipFill>
          <a:blip r:embed="rId3">
            <a:alphaModFix/>
          </a:blip>
          <a:stretch>
            <a:fillRect/>
          </a:stretch>
        </p:blipFill>
        <p:spPr>
          <a:xfrm>
            <a:off x="2141850" y="1377975"/>
            <a:ext cx="5227149" cy="3711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a:t>
            </a:r>
            <a:endParaRPr/>
          </a:p>
        </p:txBody>
      </p:sp>
      <p:sp>
        <p:nvSpPr>
          <p:cNvPr id="308" name="Google Shape;308;p18"/>
          <p:cNvSpPr txBox="1"/>
          <p:nvPr>
            <p:ph idx="1" type="body"/>
          </p:nvPr>
        </p:nvSpPr>
        <p:spPr>
          <a:xfrm>
            <a:off x="1303800" y="1990050"/>
            <a:ext cx="7030500" cy="2383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arenR"/>
            </a:pPr>
            <a:r>
              <a:rPr lang="en"/>
              <a:t>No need unnecessary paperwork.</a:t>
            </a:r>
            <a:endParaRPr/>
          </a:p>
          <a:p>
            <a:pPr indent="-311150" lvl="0" marL="457200" rtl="0" algn="l">
              <a:spcBef>
                <a:spcPts val="0"/>
              </a:spcBef>
              <a:spcAft>
                <a:spcPts val="0"/>
              </a:spcAft>
              <a:buSzPts val="1300"/>
              <a:buAutoNum type="arabicParenR"/>
            </a:pPr>
            <a:r>
              <a:rPr lang="en"/>
              <a:t>Automatic management.</a:t>
            </a:r>
            <a:endParaRPr/>
          </a:p>
          <a:p>
            <a:pPr indent="-311150" lvl="0" marL="457200" rtl="0" algn="l">
              <a:spcBef>
                <a:spcPts val="0"/>
              </a:spcBef>
              <a:spcAft>
                <a:spcPts val="0"/>
              </a:spcAft>
              <a:buSzPts val="1300"/>
              <a:buAutoNum type="arabicParenR"/>
            </a:pPr>
            <a:r>
              <a:rPr lang="en"/>
              <a:t>Fewer number of employees required for maintenance</a:t>
            </a:r>
            <a:endParaRPr/>
          </a:p>
          <a:p>
            <a:pPr indent="-311150" lvl="0" marL="457200" rtl="0" algn="l">
              <a:spcBef>
                <a:spcPts val="0"/>
              </a:spcBef>
              <a:spcAft>
                <a:spcPts val="0"/>
              </a:spcAft>
              <a:buSzPts val="1300"/>
              <a:buAutoNum type="arabicParenR"/>
            </a:pPr>
            <a:r>
              <a:rPr lang="en"/>
              <a:t>Low cost </a:t>
            </a:r>
            <a:r>
              <a:rPr lang="en"/>
              <a:t>maintenance</a:t>
            </a:r>
            <a:r>
              <a:rPr lang="en"/>
              <a:t>.</a:t>
            </a:r>
            <a:endParaRPr/>
          </a:p>
          <a:p>
            <a:pPr indent="-311150" lvl="0" marL="457200" rtl="0" algn="l">
              <a:spcBef>
                <a:spcPts val="0"/>
              </a:spcBef>
              <a:spcAft>
                <a:spcPts val="0"/>
              </a:spcAft>
              <a:buSzPts val="1300"/>
              <a:buAutoNum type="arabicParenR"/>
            </a:pPr>
            <a:r>
              <a:rPr lang="en"/>
              <a:t>Can be managed from any part of the world.</a:t>
            </a:r>
            <a:endParaRPr/>
          </a:p>
          <a:p>
            <a:pPr indent="-311150" lvl="0" marL="457200" rtl="0" algn="l">
              <a:spcBef>
                <a:spcPts val="0"/>
              </a:spcBef>
              <a:spcAft>
                <a:spcPts val="0"/>
              </a:spcAft>
              <a:buSzPts val="1300"/>
              <a:buAutoNum type="arabicParenR"/>
            </a:pPr>
            <a:r>
              <a:rPr lang="en"/>
              <a:t>No requirement of infrastructure for office.</a:t>
            </a:r>
            <a:endParaRPr/>
          </a:p>
          <a:p>
            <a:pPr indent="-311150" lvl="0" marL="457200" rtl="0" algn="l">
              <a:spcBef>
                <a:spcPts val="0"/>
              </a:spcBef>
              <a:spcAft>
                <a:spcPts val="0"/>
              </a:spcAft>
              <a:buSzPts val="1300"/>
              <a:buAutoNum type="arabicParenR"/>
            </a:pPr>
            <a:r>
              <a:rPr lang="en"/>
              <a:t>Fastest </a:t>
            </a:r>
            <a:r>
              <a:rPr lang="en"/>
              <a:t>negotiation</a:t>
            </a:r>
            <a:r>
              <a:rPr lang="en"/>
              <a:t> and auctioning.</a:t>
            </a:r>
            <a:endParaRPr/>
          </a:p>
          <a:p>
            <a:pPr indent="-311150" lvl="0" marL="457200" rtl="0" algn="l">
              <a:spcBef>
                <a:spcPts val="0"/>
              </a:spcBef>
              <a:spcAft>
                <a:spcPts val="0"/>
              </a:spcAft>
              <a:buSzPts val="1300"/>
              <a:buAutoNum type="arabicParenR"/>
            </a:pPr>
            <a:r>
              <a:rPr lang="en"/>
              <a:t>All records online.</a:t>
            </a:r>
            <a:endParaRPr/>
          </a:p>
          <a:p>
            <a:pPr indent="-311150" lvl="0" marL="457200" rtl="0" algn="l">
              <a:spcBef>
                <a:spcPts val="0"/>
              </a:spcBef>
              <a:spcAft>
                <a:spcPts val="0"/>
              </a:spcAft>
              <a:buSzPts val="1300"/>
              <a:buAutoNum type="arabicParenR"/>
            </a:pPr>
            <a:r>
              <a:rPr lang="en"/>
              <a:t>Searching and sorting capability with a click.</a:t>
            </a:r>
            <a:endParaRPr/>
          </a:p>
          <a:p>
            <a:pPr indent="-311150" lvl="0" marL="457200" rtl="0" algn="l">
              <a:spcBef>
                <a:spcPts val="0"/>
              </a:spcBef>
              <a:spcAft>
                <a:spcPts val="0"/>
              </a:spcAft>
              <a:buSzPts val="1300"/>
              <a:buAutoNum type="arabicParenR"/>
            </a:pPr>
            <a:r>
              <a:rPr lang="en"/>
              <a:t>Data </a:t>
            </a:r>
            <a:r>
              <a:rPr lang="en"/>
              <a:t>analysis</a:t>
            </a:r>
            <a:r>
              <a:rPr lang="en"/>
              <a:t> can be done without hesitation.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6938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Disadvantages:</a:t>
            </a:r>
            <a:endParaRPr/>
          </a:p>
        </p:txBody>
      </p:sp>
      <p:sp>
        <p:nvSpPr>
          <p:cNvPr id="314" name="Google Shape;314;p19"/>
          <p:cNvSpPr txBox="1"/>
          <p:nvPr>
            <p:ph idx="1" type="body"/>
          </p:nvPr>
        </p:nvSpPr>
        <p:spPr>
          <a:xfrm>
            <a:off x="1303800" y="1996200"/>
            <a:ext cx="7030500" cy="1067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Fewer number of people will be involved leading to </a:t>
            </a:r>
            <a:r>
              <a:rPr lang="en"/>
              <a:t>unemployment</a:t>
            </a:r>
            <a:r>
              <a:rPr lang="en"/>
              <a:t>.</a:t>
            </a:r>
            <a:endParaRPr/>
          </a:p>
          <a:p>
            <a:pPr indent="-311150" lvl="0" marL="457200" rtl="0" algn="l">
              <a:spcBef>
                <a:spcPts val="0"/>
              </a:spcBef>
              <a:spcAft>
                <a:spcPts val="0"/>
              </a:spcAft>
              <a:buSzPts val="1300"/>
              <a:buAutoNum type="arabicParenR"/>
            </a:pPr>
            <a:r>
              <a:rPr lang="en"/>
              <a:t>All data is loaded on the server that can be hacked and </a:t>
            </a:r>
            <a:r>
              <a:rPr lang="en"/>
              <a:t>misused</a:t>
            </a:r>
            <a:r>
              <a:rPr lang="en"/>
              <a:t>.</a:t>
            </a:r>
            <a:endParaRPr/>
          </a:p>
          <a:p>
            <a:pPr indent="-311150" lvl="0" marL="457200" rtl="0" algn="l">
              <a:spcBef>
                <a:spcPts val="0"/>
              </a:spcBef>
              <a:spcAft>
                <a:spcPts val="0"/>
              </a:spcAft>
              <a:buSzPts val="1300"/>
              <a:buAutoNum type="arabicParenR"/>
            </a:pPr>
            <a:r>
              <a:rPr lang="en"/>
              <a:t>If website went down work can come to halt instantly.</a:t>
            </a:r>
            <a:endParaRPr/>
          </a:p>
          <a:p>
            <a:pPr indent="-311150" lvl="0" marL="457200" rtl="0" algn="l">
              <a:spcBef>
                <a:spcPts val="0"/>
              </a:spcBef>
              <a:spcAft>
                <a:spcPts val="0"/>
              </a:spcAft>
              <a:buSzPts val="1300"/>
              <a:buAutoNum type="arabicParenR"/>
            </a:pPr>
            <a:r>
              <a:rPr lang="en"/>
              <a:t>Technical </a:t>
            </a:r>
            <a:r>
              <a:rPr lang="en"/>
              <a:t>knowledge</a:t>
            </a:r>
            <a:r>
              <a:rPr lang="en"/>
              <a:t> is required for operation.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815050"/>
            <a:ext cx="7030500" cy="61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20" name="Google Shape;320;p20"/>
          <p:cNvSpPr txBox="1"/>
          <p:nvPr>
            <p:ph idx="1" type="body"/>
          </p:nvPr>
        </p:nvSpPr>
        <p:spPr>
          <a:xfrm>
            <a:off x="1303800" y="1990050"/>
            <a:ext cx="7030500" cy="188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The Following project will help us simplify the process of Real Estate.</a:t>
            </a:r>
            <a:endParaRPr/>
          </a:p>
          <a:p>
            <a:pPr indent="-311150" lvl="0" marL="457200" rtl="0" algn="l">
              <a:spcBef>
                <a:spcPts val="0"/>
              </a:spcBef>
              <a:spcAft>
                <a:spcPts val="0"/>
              </a:spcAft>
              <a:buSzPts val="1300"/>
              <a:buAutoNum type="arabicParenR"/>
            </a:pPr>
            <a:r>
              <a:rPr lang="en"/>
              <a:t>The software solution we are designing that helps the Developer to handle those task that had been handled manually.</a:t>
            </a:r>
            <a:endParaRPr/>
          </a:p>
          <a:p>
            <a:pPr indent="-311150" lvl="0" marL="457200" rtl="0" algn="l">
              <a:spcBef>
                <a:spcPts val="0"/>
              </a:spcBef>
              <a:spcAft>
                <a:spcPts val="0"/>
              </a:spcAft>
              <a:buSzPts val="1300"/>
              <a:buAutoNum type="arabicParenR"/>
            </a:pPr>
            <a:r>
              <a:rPr lang="en"/>
              <a:t>This Project will ease the work of the owner as he can have all these details in his personal computers rather than having hundreds of registers and paperwork.</a:t>
            </a:r>
            <a:endParaRPr/>
          </a:p>
          <a:p>
            <a:pPr indent="-311150" lvl="0" marL="457200" rtl="0" algn="l">
              <a:spcBef>
                <a:spcPts val="0"/>
              </a:spcBef>
              <a:spcAft>
                <a:spcPts val="0"/>
              </a:spcAft>
              <a:buSzPts val="1300"/>
              <a:buAutoNum type="arabicParenR"/>
            </a:pPr>
            <a:r>
              <a:rPr lang="en"/>
              <a:t>The most important feature of this system is online exhibiting the properties, This saves time to visit at the actual place where the property is located.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