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64A60-51A2-4145-AAFC-AB446BCF1505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4E939-F948-41B5-9200-8A91547CA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911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7EF3-9D9B-4FB7-8BAF-7BDF17B764F6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0788-145B-49D1-AD46-E9BA7EE71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93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7EF3-9D9B-4FB7-8BAF-7BDF17B764F6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0788-145B-49D1-AD46-E9BA7EE71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04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7EF3-9D9B-4FB7-8BAF-7BDF17B764F6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0788-145B-49D1-AD46-E9BA7EE711A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4042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7EF3-9D9B-4FB7-8BAF-7BDF17B764F6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0788-145B-49D1-AD46-E9BA7EE71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514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7EF3-9D9B-4FB7-8BAF-7BDF17B764F6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0788-145B-49D1-AD46-E9BA7EE711A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3116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7EF3-9D9B-4FB7-8BAF-7BDF17B764F6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0788-145B-49D1-AD46-E9BA7EE71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314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7EF3-9D9B-4FB7-8BAF-7BDF17B764F6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0788-145B-49D1-AD46-E9BA7EE71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800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7EF3-9D9B-4FB7-8BAF-7BDF17B764F6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0788-145B-49D1-AD46-E9BA7EE71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947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7EF3-9D9B-4FB7-8BAF-7BDF17B764F6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0788-145B-49D1-AD46-E9BA7EE71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22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7EF3-9D9B-4FB7-8BAF-7BDF17B764F6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0788-145B-49D1-AD46-E9BA7EE71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04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7EF3-9D9B-4FB7-8BAF-7BDF17B764F6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0788-145B-49D1-AD46-E9BA7EE71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865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7EF3-9D9B-4FB7-8BAF-7BDF17B764F6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0788-145B-49D1-AD46-E9BA7EE71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59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7EF3-9D9B-4FB7-8BAF-7BDF17B764F6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0788-145B-49D1-AD46-E9BA7EE71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04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7EF3-9D9B-4FB7-8BAF-7BDF17B764F6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0788-145B-49D1-AD46-E9BA7EE71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196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7EF3-9D9B-4FB7-8BAF-7BDF17B764F6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0788-145B-49D1-AD46-E9BA7EE71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130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7EF3-9D9B-4FB7-8BAF-7BDF17B764F6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0788-145B-49D1-AD46-E9BA7EE71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8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A7EF3-9D9B-4FB7-8BAF-7BDF17B764F6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1860788-145B-49D1-AD46-E9BA7EE71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571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1002513" TargetMode="External"/><Relationship Id="rId2" Type="http://schemas.openxmlformats.org/officeDocument/2006/relationships/hyperlink" Target="https://ieeexplore.ieee.org/document/914206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searchgate.net/figure/System-Architecture-for-Solid-Waste-Collection-Management_fig1_350193293" TargetMode="External"/><Relationship Id="rId4" Type="http://schemas.openxmlformats.org/officeDocument/2006/relationships/hyperlink" Target="https://www.researchgate.net/figure/Use-Case-Diagram-Solid-Waste-Collection-Management_fig3_35019329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8C4E-429B-B652-FA35-CB492E595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Topic:- City Waste Management System With Van Tracking.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CA5DE-DB7D-B410-F20D-BFE9E9021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5987" y="3939709"/>
            <a:ext cx="3680011" cy="2003331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dirty="0"/>
              <a:t>Presented By</a:t>
            </a:r>
          </a:p>
          <a:p>
            <a:pPr algn="r"/>
            <a:endParaRPr lang="en-US" dirty="0"/>
          </a:p>
          <a:p>
            <a:pPr marL="342900" indent="-342900" algn="r">
              <a:buFont typeface="Wingdings" panose="05000000000000000000" pitchFamily="2" charset="2"/>
              <a:buChar char="Ø"/>
            </a:pPr>
            <a:r>
              <a:rPr lang="en-US" dirty="0" err="1"/>
              <a:t>Zaka</a:t>
            </a:r>
            <a:r>
              <a:rPr lang="en-US" dirty="0"/>
              <a:t> Tabish Shaikh(210)</a:t>
            </a:r>
            <a:endParaRPr lang="en-IN" dirty="0"/>
          </a:p>
          <a:p>
            <a:pPr marL="342900" indent="-342900" algn="r">
              <a:buFont typeface="Wingdings" panose="05000000000000000000" pitchFamily="2" charset="2"/>
              <a:buChar char="Ø"/>
            </a:pPr>
            <a:r>
              <a:rPr lang="en-IN" dirty="0"/>
              <a:t>Faisal Mohammed(230) </a:t>
            </a:r>
          </a:p>
          <a:p>
            <a:pPr marL="342900" indent="-342900" algn="r">
              <a:buFont typeface="Wingdings" panose="05000000000000000000" pitchFamily="2" charset="2"/>
              <a:buChar char="Ø"/>
            </a:pPr>
            <a:r>
              <a:rPr lang="en-IN" dirty="0"/>
              <a:t>Shaikh Mohammad(217)</a:t>
            </a:r>
          </a:p>
          <a:p>
            <a:pPr marL="342900" indent="-342900" algn="r">
              <a:buFont typeface="Wingdings" panose="05000000000000000000" pitchFamily="2" charset="2"/>
              <a:buChar char="Ø"/>
            </a:pPr>
            <a:r>
              <a:rPr lang="en-IN" dirty="0"/>
              <a:t>Mohammad Abedi(229)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86F97-8AEC-A6AB-E8A8-D0B5AC05B1E6}"/>
              </a:ext>
            </a:extLst>
          </p:cNvPr>
          <p:cNvSpPr txBox="1"/>
          <p:nvPr/>
        </p:nvSpPr>
        <p:spPr>
          <a:xfrm>
            <a:off x="470647" y="5943040"/>
            <a:ext cx="301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Guide: </a:t>
            </a:r>
            <a:r>
              <a:rPr lang="en-US" dirty="0" err="1"/>
              <a:t>MS.Sushma</a:t>
            </a:r>
            <a:r>
              <a:rPr lang="en-US" dirty="0"/>
              <a:t> Deshmukh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5059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F8964-30F7-870F-20EF-571055E87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6904"/>
          </a:xfrm>
        </p:spPr>
        <p:txBody>
          <a:bodyPr/>
          <a:lstStyle/>
          <a:p>
            <a:r>
              <a:rPr lang="en-US" b="1" dirty="0"/>
              <a:t>Proposed System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880FC-5B91-6077-40CD-A50DD1860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235"/>
            <a:ext cx="10515600" cy="3947530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/>
              <a:t>Real Time Tracking :  (Implementing GPS technology to track garbage collector van movement).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User-Friendly Web App : (To develop a web app for residents to monitor van locations submit complains and receive notification).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Efficiency and optimization : (Aim to improve Waste management processes by streamlining operations, leading to enhance efficiency in garbage collections).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342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478C1-35FD-B719-3528-49E25A578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Existing System: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0A159-84EE-0792-52DC-9FD3D4931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An app </a:t>
            </a:r>
            <a:r>
              <a:rPr lang="en-US" sz="2400" dirty="0" err="1"/>
              <a:t>Swachhata-MoHUA</a:t>
            </a:r>
            <a:r>
              <a:rPr lang="en-US" sz="2400" dirty="0"/>
              <a:t> an existing app that is used currently by GOI.</a:t>
            </a:r>
          </a:p>
          <a:p>
            <a:r>
              <a:rPr lang="en-US" sz="2400" b="0" i="0" dirty="0">
                <a:effectLst/>
                <a:latin typeface="Google Sans"/>
              </a:rPr>
              <a:t>The app enables a citizen to post a civic-related issue (</a:t>
            </a:r>
            <a:r>
              <a:rPr lang="en-US" sz="2400" b="0" i="0" dirty="0" err="1">
                <a:effectLst/>
                <a:latin typeface="Google Sans"/>
              </a:rPr>
              <a:t>eg</a:t>
            </a:r>
            <a:r>
              <a:rPr lang="en-US" sz="2400" b="0" i="0" dirty="0">
                <a:effectLst/>
                <a:latin typeface="Google Sans"/>
              </a:rPr>
              <a:t>; a garbage dump) which is then forwarded to the city corporation concerned and thereafter assigned to the sanitary inspector of the particular ward.</a:t>
            </a:r>
          </a:p>
          <a:p>
            <a:r>
              <a:rPr lang="en-US" sz="2400" dirty="0">
                <a:latin typeface="Google Sans"/>
              </a:rPr>
              <a:t>The app does not have Real Time GPS systems for accurate tracking.</a:t>
            </a:r>
          </a:p>
          <a:p>
            <a:r>
              <a:rPr lang="en-US" sz="2400" dirty="0">
                <a:latin typeface="Google Sans"/>
              </a:rPr>
              <a:t>The app does not have Location Based Complaint system and tracking.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0791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5537A-0F71-279B-C0BD-4F3CA9756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3D41E5-B9B9-8FD8-8FDA-C2E1E9593830}"/>
              </a:ext>
            </a:extLst>
          </p:cNvPr>
          <p:cNvSpPr txBox="1"/>
          <p:nvPr/>
        </p:nvSpPr>
        <p:spPr>
          <a:xfrm>
            <a:off x="712694" y="1922929"/>
            <a:ext cx="109593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Hardware requirements-</a:t>
            </a:r>
          </a:p>
          <a:p>
            <a:pPr marL="342900" indent="-342900">
              <a:buAutoNum type="arabicPeriod"/>
            </a:pPr>
            <a:r>
              <a:rPr lang="en-US" dirty="0"/>
              <a:t>Node MCU</a:t>
            </a:r>
          </a:p>
          <a:p>
            <a:pPr marL="342900" indent="-342900">
              <a:buAutoNum type="arabicPeriod"/>
            </a:pPr>
            <a:r>
              <a:rPr lang="en-US" dirty="0"/>
              <a:t>GPS module</a:t>
            </a:r>
          </a:p>
          <a:p>
            <a:endParaRPr lang="en-US" dirty="0"/>
          </a:p>
          <a:p>
            <a:r>
              <a:rPr lang="en-US" dirty="0"/>
              <a:t>Software requirements-</a:t>
            </a:r>
          </a:p>
          <a:p>
            <a:pPr marL="342900" indent="-342900">
              <a:buAutoNum type="arabicPeriod"/>
            </a:pPr>
            <a:r>
              <a:rPr lang="en-US" dirty="0"/>
              <a:t>MERN stack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Frontend:</a:t>
            </a:r>
          </a:p>
          <a:p>
            <a:r>
              <a:rPr lang="en-US" dirty="0"/>
              <a:t> 1.HTML</a:t>
            </a:r>
          </a:p>
          <a:p>
            <a:r>
              <a:rPr lang="en-US" dirty="0"/>
              <a:t> 2.TAILWINDCSS </a:t>
            </a:r>
          </a:p>
          <a:p>
            <a:r>
              <a:rPr lang="en-US" dirty="0"/>
              <a:t> 3.REACT JS</a:t>
            </a:r>
          </a:p>
          <a:p>
            <a:endParaRPr lang="en-US" dirty="0"/>
          </a:p>
          <a:p>
            <a:r>
              <a:rPr lang="en-US" dirty="0"/>
              <a:t>Backend: </a:t>
            </a:r>
          </a:p>
          <a:p>
            <a:r>
              <a:rPr lang="en-US" dirty="0"/>
              <a:t> 1.Express JS</a:t>
            </a:r>
          </a:p>
          <a:p>
            <a:r>
              <a:rPr lang="en-US" dirty="0"/>
              <a:t> 2.MongoDB</a:t>
            </a:r>
          </a:p>
          <a:p>
            <a:r>
              <a:rPr lang="en-US" dirty="0"/>
              <a:t> 3.NodeJS</a:t>
            </a:r>
          </a:p>
        </p:txBody>
      </p:sp>
    </p:spTree>
    <p:extLst>
      <p:ext uri="{BB962C8B-B14F-4D97-AF65-F5344CB8AC3E}">
        <p14:creationId xmlns:p14="http://schemas.microsoft.com/office/powerpoint/2010/main" val="3754156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65063-2A28-989C-BFD2-145EA95DB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34" y="125506"/>
            <a:ext cx="8596668" cy="1320800"/>
          </a:xfrm>
        </p:spPr>
        <p:txBody>
          <a:bodyPr/>
          <a:lstStyle/>
          <a:p>
            <a:r>
              <a:rPr lang="en-IN" dirty="0"/>
              <a:t>System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B6C1A-8C70-B66F-4D77-571BD6007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376" y="923364"/>
            <a:ext cx="6745226" cy="594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77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AA31A-63BD-269B-185A-670093C1A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2400"/>
            <a:ext cx="8596668" cy="753035"/>
          </a:xfrm>
        </p:spPr>
        <p:txBody>
          <a:bodyPr/>
          <a:lstStyle/>
          <a:p>
            <a:r>
              <a:rPr lang="en-IN" dirty="0"/>
              <a:t>Use Case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AA0D10-322B-17EE-8AD3-5D7FF9D7B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905435"/>
            <a:ext cx="8643399" cy="558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26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8AC65-6E32-7D54-300B-B5EE9056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788F0-AB3D-D507-4DBE-39FA73973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https://ieeexplore.ieee.org/document/9142068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https://ieeexplore.ieee.org/document/1002513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https://www.researchgate.net/figure/Use-Case-Diagram-Solid-Waste-Collection-Management_fig3_350193293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https://www.researchgate.net/figure/System-Architecture-for-Solid-Waste-Collection-Management_fig1_350193293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9870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</TotalTime>
  <Words>278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Google Sans</vt:lpstr>
      <vt:lpstr>Times New Roman</vt:lpstr>
      <vt:lpstr>Trebuchet MS</vt:lpstr>
      <vt:lpstr>Wingdings</vt:lpstr>
      <vt:lpstr>Wingdings 3</vt:lpstr>
      <vt:lpstr>Facet</vt:lpstr>
      <vt:lpstr>Topic:- City Waste Management System With Van Tracking.</vt:lpstr>
      <vt:lpstr>Proposed System</vt:lpstr>
      <vt:lpstr>Existing System:</vt:lpstr>
      <vt:lpstr>Implementation Details</vt:lpstr>
      <vt:lpstr>System Architecture</vt:lpstr>
      <vt:lpstr>Use Case Diagram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Topic:- City Waste Management System With Van Tracking.</dc:title>
  <dc:creator>admin</dc:creator>
  <cp:lastModifiedBy>mohammed faisal Ul haque</cp:lastModifiedBy>
  <cp:revision>6</cp:revision>
  <dcterms:created xsi:type="dcterms:W3CDTF">2023-10-25T08:33:33Z</dcterms:created>
  <dcterms:modified xsi:type="dcterms:W3CDTF">2023-11-08T17:19:55Z</dcterms:modified>
</cp:coreProperties>
</file>