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2/19/2017</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Generi</a:t>
            </a:r>
            <a:r>
              <a:rPr lang="sr-Latn-RS" dirty="0"/>
              <a:t>čki projekat : soft computing 2016</a:t>
            </a:r>
            <a:r>
              <a:rPr lang="en-US" dirty="0"/>
              <a:t>/</a:t>
            </a:r>
            <a:r>
              <a:rPr lang="sr-Latn-RS" dirty="0"/>
              <a:t>2017</a:t>
            </a:r>
          </a:p>
        </p:txBody>
      </p:sp>
      <p:sp>
        <p:nvSpPr>
          <p:cNvPr id="3" name="Subtitle 2"/>
          <p:cNvSpPr>
            <a:spLocks noGrp="1"/>
          </p:cNvSpPr>
          <p:nvPr>
            <p:ph type="subTitle" idx="1"/>
          </p:nvPr>
        </p:nvSpPr>
        <p:spPr/>
        <p:txBody>
          <a:bodyPr/>
          <a:lstStyle/>
          <a:p>
            <a:r>
              <a:rPr lang="en-US" dirty="0" err="1"/>
              <a:t>Analiza</a:t>
            </a:r>
            <a:r>
              <a:rPr lang="en-US" dirty="0"/>
              <a:t> re</a:t>
            </a:r>
            <a:r>
              <a:rPr lang="sr-Latn-RS" dirty="0"/>
              <a:t>šenja</a:t>
            </a:r>
          </a:p>
        </p:txBody>
      </p:sp>
    </p:spTree>
    <p:extLst>
      <p:ext uri="{BB962C8B-B14F-4D97-AF65-F5344CB8AC3E}">
        <p14:creationId xmlns:p14="http://schemas.microsoft.com/office/powerpoint/2010/main" val="154576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Prva faza</a:t>
            </a:r>
          </a:p>
        </p:txBody>
      </p:sp>
      <p:sp>
        <p:nvSpPr>
          <p:cNvPr id="3" name="Content Placeholder 2"/>
          <p:cNvSpPr>
            <a:spLocks noGrp="1"/>
          </p:cNvSpPr>
          <p:nvPr>
            <p:ph idx="1"/>
          </p:nvPr>
        </p:nvSpPr>
        <p:spPr>
          <a:xfrm>
            <a:off x="1024128" y="2286000"/>
            <a:ext cx="9720073" cy="4023360"/>
          </a:xfrm>
        </p:spPr>
        <p:txBody>
          <a:bodyPr/>
          <a:lstStyle/>
          <a:p>
            <a:r>
              <a:rPr lang="sr-Latn-RS" dirty="0"/>
              <a:t>U prvoj fazi se učitava i obrađuje MNIST.</a:t>
            </a:r>
          </a:p>
          <a:p>
            <a:r>
              <a:rPr lang="sr-Latn-RS" dirty="0"/>
              <a:t>Obrada podrazumeva detektovanje cifre na svakoj od slika iz MNIST-a i njeno pomeranje u gornji levi ugao slike. Razlog za to je što postoji šansa da prilikom lociranja objekta u frejmu, njegovim opsecanjem cifra u tom okviru bude za nijansu pomerena. To bi za posledicu imalo neprepoznavanje cifre o čemu će biti više reči kasnije.</a:t>
            </a:r>
          </a:p>
          <a:p>
            <a:r>
              <a:rPr lang="sr-Latn-RS" dirty="0"/>
              <a:t>Pomeranje cifre se postiže pronalaženjem temena najmanjeg pravougaonika koji bi obuhvatio sve regione cifre, opsecanjem tog pravougaonika i njegovim mapiranjem na gornji levi ugao matrice dimenzija 28x28 koja je inicijalno popunjena nulama.</a:t>
            </a:r>
          </a:p>
        </p:txBody>
      </p:sp>
    </p:spTree>
    <p:extLst>
      <p:ext uri="{BB962C8B-B14F-4D97-AF65-F5344CB8AC3E}">
        <p14:creationId xmlns:p14="http://schemas.microsoft.com/office/powerpoint/2010/main" val="151318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Druga faza</a:t>
            </a:r>
          </a:p>
        </p:txBody>
      </p:sp>
      <p:sp>
        <p:nvSpPr>
          <p:cNvPr id="3" name="Content Placeholder 2"/>
          <p:cNvSpPr>
            <a:spLocks noGrp="1"/>
          </p:cNvSpPr>
          <p:nvPr>
            <p:ph idx="1"/>
          </p:nvPr>
        </p:nvSpPr>
        <p:spPr/>
        <p:txBody>
          <a:bodyPr>
            <a:normAutofit/>
          </a:bodyPr>
          <a:lstStyle/>
          <a:p>
            <a:r>
              <a:rPr lang="sr-Latn-RS" dirty="0"/>
              <a:t>Druga faza podrazumeva lociranje linije.</a:t>
            </a:r>
          </a:p>
          <a:p>
            <a:r>
              <a:rPr lang="sr-Latn-RS" dirty="0"/>
              <a:t>Najpre se učita video i preuzme jedan frejm. S obzirom na to da se koriste podaci kod kojih je linija statična, to je dovoljno. Dobijena slika se obradi tako što se na njoj nađu ivice uz pomoć cv2.Canny funkcije. Ova funkcija prihvata sledeće parametre : sliku koja je pretvorena u gray, minimalni, maksimalni treshold kao i veličinu Sobel kernela. Respektivno : 100, 120, 3</a:t>
            </a:r>
          </a:p>
          <a:p>
            <a:r>
              <a:rPr lang="sr-Latn-RS" dirty="0"/>
              <a:t>Sobel </a:t>
            </a:r>
          </a:p>
          <a:p>
            <a:r>
              <a:rPr lang="sr-Latn-RS" dirty="0"/>
              <a:t>-1 0 1		-1 -2 -1</a:t>
            </a:r>
          </a:p>
          <a:p>
            <a:r>
              <a:rPr lang="sr-Latn-RS" dirty="0"/>
              <a:t>-2 0 2 – Gx      0  0  0  -- Gy            G </a:t>
            </a:r>
            <a:r>
              <a:rPr lang="en-US" dirty="0"/>
              <a:t>= sqrt(Gx^2 + Gy^2)</a:t>
            </a:r>
            <a:endParaRPr lang="sr-Latn-RS" dirty="0"/>
          </a:p>
          <a:p>
            <a:r>
              <a:rPr lang="sr-Latn-RS" dirty="0"/>
              <a:t>-1 0 1		 -1 -2 -1</a:t>
            </a:r>
          </a:p>
          <a:p>
            <a:endParaRPr lang="sr-Latn-RS" dirty="0"/>
          </a:p>
          <a:p>
            <a:endParaRPr lang="sr-Latn-RS" dirty="0"/>
          </a:p>
        </p:txBody>
      </p:sp>
    </p:spTree>
    <p:extLst>
      <p:ext uri="{BB962C8B-B14F-4D97-AF65-F5344CB8AC3E}">
        <p14:creationId xmlns:p14="http://schemas.microsoft.com/office/powerpoint/2010/main" val="351827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Druga </a:t>
            </a:r>
            <a:r>
              <a:rPr lang="en-US" dirty="0" err="1"/>
              <a:t>faza</a:t>
            </a:r>
            <a:endParaRPr lang="sr-Latn-RS" dirty="0"/>
          </a:p>
        </p:txBody>
      </p:sp>
      <p:sp>
        <p:nvSpPr>
          <p:cNvPr id="3" name="Content Placeholder 2"/>
          <p:cNvSpPr>
            <a:spLocks noGrp="1"/>
          </p:cNvSpPr>
          <p:nvPr>
            <p:ph idx="1"/>
          </p:nvPr>
        </p:nvSpPr>
        <p:spPr>
          <a:xfrm>
            <a:off x="757428" y="2222500"/>
            <a:ext cx="9720073" cy="4023360"/>
          </a:xfrm>
        </p:spPr>
        <p:txBody>
          <a:bodyPr>
            <a:normAutofit lnSpcReduction="10000"/>
          </a:bodyPr>
          <a:lstStyle/>
          <a:p>
            <a:r>
              <a:rPr lang="en-US" dirty="0"/>
              <a:t>Hough </a:t>
            </a:r>
            <a:r>
              <a:rPr lang="en-US" dirty="0" err="1"/>
              <a:t>transformacija</a:t>
            </a:r>
            <a:r>
              <a:rPr lang="en-US" dirty="0"/>
              <a:t> se </a:t>
            </a:r>
            <a:r>
              <a:rPr lang="en-US" dirty="0" err="1"/>
              <a:t>onda</a:t>
            </a:r>
            <a:r>
              <a:rPr lang="en-US" dirty="0"/>
              <a:t> </a:t>
            </a:r>
            <a:r>
              <a:rPr lang="en-US" dirty="0" err="1"/>
              <a:t>izvrsava</a:t>
            </a:r>
            <a:r>
              <a:rPr lang="en-US" dirty="0"/>
              <a:t> </a:t>
            </a:r>
            <a:r>
              <a:rPr lang="en-US" dirty="0" err="1"/>
              <a:t>na</a:t>
            </a:r>
            <a:r>
              <a:rPr lang="sr-Latn-RS" dirty="0"/>
              <a:t>d</a:t>
            </a:r>
            <a:r>
              <a:rPr lang="en-US" dirty="0"/>
              <a:t> tom </a:t>
            </a:r>
            <a:r>
              <a:rPr lang="en-US" dirty="0" err="1"/>
              <a:t>slikom</a:t>
            </a:r>
            <a:r>
              <a:rPr lang="en-US" dirty="0"/>
              <a:t> </a:t>
            </a:r>
            <a:r>
              <a:rPr lang="en-US" dirty="0" err="1"/>
              <a:t>na</a:t>
            </a:r>
            <a:r>
              <a:rPr lang="en-US" dirty="0"/>
              <a:t> </a:t>
            </a:r>
            <a:r>
              <a:rPr lang="en-US" dirty="0" err="1"/>
              <a:t>kojoj</a:t>
            </a:r>
            <a:r>
              <a:rPr lang="en-US" dirty="0"/>
              <a:t> </a:t>
            </a:r>
            <a:r>
              <a:rPr lang="en-US" dirty="0" err="1"/>
              <a:t>su</a:t>
            </a:r>
            <a:r>
              <a:rPr lang="en-US" dirty="0"/>
              <a:t> </a:t>
            </a:r>
            <a:r>
              <a:rPr lang="en-US" dirty="0" err="1"/>
              <a:t>pronadjene</a:t>
            </a:r>
            <a:r>
              <a:rPr lang="en-US" dirty="0"/>
              <a:t> </a:t>
            </a:r>
            <a:r>
              <a:rPr lang="en-US" dirty="0" err="1"/>
              <a:t>ivice</a:t>
            </a:r>
            <a:r>
              <a:rPr lang="en-US" dirty="0"/>
              <a:t> I </a:t>
            </a:r>
            <a:r>
              <a:rPr lang="en-US" dirty="0" err="1"/>
              <a:t>koristi</a:t>
            </a:r>
            <a:r>
              <a:rPr lang="en-US" dirty="0"/>
              <a:t> se </a:t>
            </a:r>
            <a:r>
              <a:rPr lang="en-US" dirty="0" err="1"/>
              <a:t>probabilisti</a:t>
            </a:r>
            <a:r>
              <a:rPr lang="sr-Latn-RS" dirty="0"/>
              <a:t>čka Hough transformacija. Hough transformacija generalno podra</a:t>
            </a:r>
            <a:r>
              <a:rPr lang="en-US" dirty="0" err="1"/>
              <a:t>zumeva</a:t>
            </a:r>
            <a:r>
              <a:rPr lang="en-US" dirty="0"/>
              <a:t> </a:t>
            </a:r>
            <a:r>
              <a:rPr lang="en-US" dirty="0" err="1"/>
              <a:t>prebacivanje</a:t>
            </a:r>
            <a:r>
              <a:rPr lang="en-US" dirty="0"/>
              <a:t> u </a:t>
            </a:r>
            <a:r>
              <a:rPr lang="en-US" dirty="0" err="1"/>
              <a:t>parametarski</a:t>
            </a:r>
            <a:r>
              <a:rPr lang="en-US" dirty="0"/>
              <a:t> </a:t>
            </a:r>
            <a:r>
              <a:rPr lang="en-US" dirty="0" err="1"/>
              <a:t>domen</a:t>
            </a:r>
            <a:r>
              <a:rPr lang="en-US" dirty="0"/>
              <a:t>, </a:t>
            </a:r>
            <a:r>
              <a:rPr lang="en-US" dirty="0" err="1"/>
              <a:t>tako</a:t>
            </a:r>
            <a:r>
              <a:rPr lang="en-US" dirty="0"/>
              <a:t> </a:t>
            </a:r>
            <a:r>
              <a:rPr lang="en-US" dirty="0" err="1"/>
              <a:t>npr</a:t>
            </a:r>
            <a:r>
              <a:rPr lang="sr-Latn-RS" dirty="0"/>
              <a:t>.</a:t>
            </a:r>
            <a:r>
              <a:rPr lang="en-US" dirty="0"/>
              <a:t> </a:t>
            </a:r>
            <a:r>
              <a:rPr lang="en-US" dirty="0" err="1"/>
              <a:t>linija</a:t>
            </a:r>
            <a:r>
              <a:rPr lang="en-US" dirty="0"/>
              <a:t> </a:t>
            </a:r>
            <a:r>
              <a:rPr lang="en-US" dirty="0" err="1"/>
              <a:t>moze</a:t>
            </a:r>
            <a:r>
              <a:rPr lang="en-US" dirty="0"/>
              <a:t> da se </a:t>
            </a:r>
            <a:r>
              <a:rPr lang="en-US" dirty="0" err="1"/>
              <a:t>predstavi</a:t>
            </a:r>
            <a:r>
              <a:rPr lang="en-US" dirty="0"/>
              <a:t> </a:t>
            </a:r>
            <a:r>
              <a:rPr lang="en-US" dirty="0" err="1"/>
              <a:t>njenim</a:t>
            </a:r>
            <a:r>
              <a:rPr lang="en-US" dirty="0"/>
              <a:t> </a:t>
            </a:r>
            <a:r>
              <a:rPr lang="en-US" dirty="0" err="1"/>
              <a:t>rastojanjem</a:t>
            </a:r>
            <a:r>
              <a:rPr lang="en-US" dirty="0"/>
              <a:t> od </a:t>
            </a:r>
            <a:r>
              <a:rPr lang="en-US" dirty="0" err="1"/>
              <a:t>koordinatnog</a:t>
            </a:r>
            <a:r>
              <a:rPr lang="en-US" dirty="0"/>
              <a:t> </a:t>
            </a:r>
            <a:r>
              <a:rPr lang="en-US" dirty="0" err="1"/>
              <a:t>po</a:t>
            </a:r>
            <a:r>
              <a:rPr lang="sr-Latn-RS" dirty="0"/>
              <a:t>četka i ugla koji zaklapa sa pozitivnim delom x ose. </a:t>
            </a:r>
          </a:p>
          <a:p>
            <a:r>
              <a:rPr lang="sr-Latn-RS" dirty="0"/>
              <a:t>Kako Hough transformacija funkcionise :</a:t>
            </a:r>
          </a:p>
          <a:p>
            <a:pPr marL="0" indent="0">
              <a:buNone/>
            </a:pPr>
            <a:r>
              <a:rPr lang="sr-Latn-RS" dirty="0"/>
              <a:t>Napravi se matrica sa onoliko redova koliko je duga dijagonala slike, i sa onoliko kolona koliko ima stepeni (180). Za svaku tačku se proveri linije se znaju njene koordinate x i y. To se zameni u jednačini : r </a:t>
            </a:r>
            <a:r>
              <a:rPr lang="en-US" dirty="0"/>
              <a:t>= x*cos(angle) + y*sin(angle). </a:t>
            </a:r>
            <a:r>
              <a:rPr lang="en-US" dirty="0" err="1"/>
              <a:t>Umesto</a:t>
            </a:r>
            <a:r>
              <a:rPr lang="en-US" dirty="0"/>
              <a:t> angle se </a:t>
            </a:r>
            <a:r>
              <a:rPr lang="en-US" dirty="0" err="1"/>
              <a:t>menjaju</a:t>
            </a:r>
            <a:r>
              <a:rPr lang="en-US" dirty="0"/>
              <a:t> </a:t>
            </a:r>
            <a:r>
              <a:rPr lang="en-US" dirty="0" err="1"/>
              <a:t>vrednosti</a:t>
            </a:r>
            <a:r>
              <a:rPr lang="en-US" dirty="0"/>
              <a:t> od 0 do 180. Na </a:t>
            </a:r>
            <a:r>
              <a:rPr lang="en-US" dirty="0" err="1"/>
              <a:t>taj</a:t>
            </a:r>
            <a:r>
              <a:rPr lang="en-US" dirty="0"/>
              <a:t> se </a:t>
            </a:r>
            <a:r>
              <a:rPr lang="en-US" dirty="0" err="1"/>
              <a:t>na</a:t>
            </a:r>
            <a:r>
              <a:rPr lang="sr-Latn-RS" dirty="0"/>
              <a:t>čin dobije vrednost r (rastojanje). Za svaki dobijeni par (r, angle) doda se po jedan ’glas’ u polje matrice sa tim koordinatama. Funkciji se prosledi i broj glasova koji je neophodan da bi se ’linija’ uzela u obzir. </a:t>
            </a:r>
          </a:p>
          <a:p>
            <a:pPr marL="0" indent="0">
              <a:buNone/>
            </a:pPr>
            <a:endParaRPr lang="sr-Latn-RS" dirty="0"/>
          </a:p>
        </p:txBody>
      </p:sp>
    </p:spTree>
    <p:extLst>
      <p:ext uri="{BB962C8B-B14F-4D97-AF65-F5344CB8AC3E}">
        <p14:creationId xmlns:p14="http://schemas.microsoft.com/office/powerpoint/2010/main" val="323710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Druga faza</a:t>
            </a:r>
          </a:p>
        </p:txBody>
      </p:sp>
      <p:sp>
        <p:nvSpPr>
          <p:cNvPr id="3" name="Content Placeholder 2"/>
          <p:cNvSpPr>
            <a:spLocks noGrp="1"/>
          </p:cNvSpPr>
          <p:nvPr>
            <p:ph idx="1"/>
          </p:nvPr>
        </p:nvSpPr>
        <p:spPr/>
        <p:txBody>
          <a:bodyPr/>
          <a:lstStyle/>
          <a:p>
            <a:r>
              <a:rPr lang="sr-Latn-RS" dirty="0"/>
              <a:t>Probabilistička Hough transformacija ne uzima u obzir sve tačke, već nasumične skupove. Takođe, prihvata još dva parametra koja predstavljaju minimalnu dužinu linije i maksimalnu udaljenost dve linije do koje će se te dve linije smatrati jednom.</a:t>
            </a:r>
          </a:p>
          <a:p>
            <a:r>
              <a:rPr lang="sr-Latn-RS" dirty="0"/>
              <a:t>Na ovaj način se dobiju koordinate linija.</a:t>
            </a:r>
          </a:p>
        </p:txBody>
      </p:sp>
    </p:spTree>
    <p:extLst>
      <p:ext uri="{BB962C8B-B14F-4D97-AF65-F5344CB8AC3E}">
        <p14:creationId xmlns:p14="http://schemas.microsoft.com/office/powerpoint/2010/main" val="126739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Treća faza</a:t>
            </a:r>
          </a:p>
        </p:txBody>
      </p:sp>
      <p:sp>
        <p:nvSpPr>
          <p:cNvPr id="3" name="Content Placeholder 2"/>
          <p:cNvSpPr>
            <a:spLocks noGrp="1"/>
          </p:cNvSpPr>
          <p:nvPr>
            <p:ph idx="1"/>
          </p:nvPr>
        </p:nvSpPr>
        <p:spPr/>
        <p:txBody>
          <a:bodyPr/>
          <a:lstStyle/>
          <a:p>
            <a:r>
              <a:rPr lang="sr-Latn-RS" dirty="0"/>
              <a:t>Lociranje objekata i njihovo praćenje kroz video. Svaki frejm videa se obradjuje tako sto se lociraju regioni koji bi trebali da predstavljaju cifre. Utvrđuje im se </a:t>
            </a:r>
            <a:r>
              <a:rPr lang="en-US" dirty="0" err="1"/>
              <a:t>centar</a:t>
            </a:r>
            <a:r>
              <a:rPr lang="en-US" dirty="0"/>
              <a:t>, </a:t>
            </a:r>
            <a:r>
              <a:rPr lang="en-US" dirty="0" err="1"/>
              <a:t>trenutak</a:t>
            </a:r>
            <a:r>
              <a:rPr lang="en-US" dirty="0"/>
              <a:t> u </a:t>
            </a:r>
            <a:r>
              <a:rPr lang="en-US" dirty="0" err="1"/>
              <a:t>kom</a:t>
            </a:r>
            <a:r>
              <a:rPr lang="en-US" dirty="0"/>
              <a:t> </a:t>
            </a:r>
            <a:r>
              <a:rPr lang="en-US" dirty="0" err="1"/>
              <a:t>su</a:t>
            </a:r>
            <a:r>
              <a:rPr lang="en-US" dirty="0"/>
              <a:t> </a:t>
            </a:r>
            <a:r>
              <a:rPr lang="en-US" dirty="0" err="1"/>
              <a:t>pronadjeni</a:t>
            </a:r>
            <a:r>
              <a:rPr lang="en-US" dirty="0"/>
              <a:t> </a:t>
            </a:r>
            <a:r>
              <a:rPr lang="en-US" dirty="0" err="1"/>
              <a:t>i</a:t>
            </a:r>
            <a:r>
              <a:rPr lang="en-US" dirty="0"/>
              <a:t> </a:t>
            </a:r>
            <a:r>
              <a:rPr lang="en-US" dirty="0" err="1"/>
              <a:t>bele</a:t>
            </a:r>
            <a:r>
              <a:rPr lang="sr-Latn-RS" dirty="0"/>
              <a:t>ži im se istorija u formi pozicija koje su nekada imali. Kada se objekat detektuje, proverava ce rastojanje njegovog centra od centara svih ostalih pronadjenih elemenata. Ukoliko je to rastojanje manje od 18, to znači da nije u pitanju novi element, nego vec pronadjeni, samo pomeren za određeni korak (u tom slučaju se u kolekciju pronađenih elemenata ne unosi novi element, vec se samo radi update postojećeg). </a:t>
            </a:r>
          </a:p>
          <a:p>
            <a:r>
              <a:rPr lang="sr-Latn-RS" dirty="0"/>
              <a:t>Potom se za svaki od postojecih elemenata odredjuje njegova udaljenost od linije. Ukoliko je ta udaljenost manja od nekog eksperimentalno utvrđenog praga (konkretno 15), računa se kao da je element presao liniju i postavlja mu se flag.</a:t>
            </a:r>
          </a:p>
          <a:p>
            <a:endParaRPr lang="sr-Latn-RS" dirty="0"/>
          </a:p>
        </p:txBody>
      </p:sp>
    </p:spTree>
    <p:extLst>
      <p:ext uri="{BB962C8B-B14F-4D97-AF65-F5344CB8AC3E}">
        <p14:creationId xmlns:p14="http://schemas.microsoft.com/office/powerpoint/2010/main" val="8725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Treća faza</a:t>
            </a:r>
          </a:p>
        </p:txBody>
      </p:sp>
      <p:sp>
        <p:nvSpPr>
          <p:cNvPr id="3" name="Content Placeholder 2"/>
          <p:cNvSpPr>
            <a:spLocks noGrp="1"/>
          </p:cNvSpPr>
          <p:nvPr>
            <p:ph idx="1"/>
          </p:nvPr>
        </p:nvSpPr>
        <p:spPr/>
        <p:txBody>
          <a:bodyPr/>
          <a:lstStyle/>
          <a:p>
            <a:r>
              <a:rPr lang="sr-Latn-RS" dirty="0"/>
              <a:t>Ukoliko je utvrđeno da je element presao liniju, opseca se sa frejma i salje se na prepoznavanje. </a:t>
            </a:r>
          </a:p>
          <a:p>
            <a:r>
              <a:rPr lang="sr-Latn-RS" dirty="0"/>
              <a:t>U prepoznavanju se sličica cifre pretvara u binarnu sliku, i cifra se prebacuje u gornji levi ugao. Potom se vrši preklapanje slike cifre koja se u datom trenutku prepoznaje, sa svakom slikom iz MNIST dataset-a. Ukoliko se utvrdi da je razlika u pikselima manja od 15 (što je opet, eksperimentalno utvrđeno) uzima se da je to taj broj. </a:t>
            </a:r>
          </a:p>
          <a:p>
            <a:r>
              <a:rPr lang="sr-Latn-RS" dirty="0"/>
              <a:t>U slučaju da ni sa jednom slikom razlika u pikselima nije manja od 15, slika se ponovo salje na pomeranje u gornji levi ugao pod pretpostavkom da su, prilikom opsecanja objekta od interesa, dve cifre bile preblizu, te da su regioni jedne ’ušli’ u odsečak one koja je trenutno od interesa. U tom slučaju se metodi šalje parametar koji indikuje da treba raditi drugačije pomeranje.</a:t>
            </a:r>
          </a:p>
          <a:p>
            <a:endParaRPr lang="sr-Latn-RS" dirty="0"/>
          </a:p>
        </p:txBody>
      </p:sp>
    </p:spTree>
    <p:extLst>
      <p:ext uri="{BB962C8B-B14F-4D97-AF65-F5344CB8AC3E}">
        <p14:creationId xmlns:p14="http://schemas.microsoft.com/office/powerpoint/2010/main" val="34477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Treća faza</a:t>
            </a:r>
          </a:p>
        </p:txBody>
      </p:sp>
      <p:sp>
        <p:nvSpPr>
          <p:cNvPr id="3" name="Content Placeholder 2"/>
          <p:cNvSpPr>
            <a:spLocks noGrp="1"/>
          </p:cNvSpPr>
          <p:nvPr>
            <p:ph idx="1"/>
          </p:nvPr>
        </p:nvSpPr>
        <p:spPr/>
        <p:txBody>
          <a:bodyPr/>
          <a:lstStyle/>
          <a:p>
            <a:r>
              <a:rPr lang="sr-Latn-RS" dirty="0"/>
              <a:t>U tom slučaju se ponovo traže svi regioni slike, međutim, nisu svi od interesa. Početna pretpostavka je da su regioni od interesa međusobno udaljeni manje nego što su od regiona koji su se tu slučajno našli. Tako da se u ovoj iteracji obrade zapravo traže rastojanja svaka dva objekta na slici, potom se traži srednje rastojanje svakog elementa od svih ostalih, a onda se traži generalno srednje rastojanje elemenata. U obzir se uzimaju samo elementi čije je rastojanje od ostalih manje ili jednako trećini tog generalnog srednjeg rastojanja (što je, ponovo, eksperimentalno utvrđeno).</a:t>
            </a:r>
          </a:p>
          <a:p>
            <a:r>
              <a:rPr lang="sr-Latn-RS" dirty="0"/>
              <a:t>Ovo je pomoglo u par slučajeva, ali nije imalo efekat koji se očekivao.</a:t>
            </a:r>
          </a:p>
          <a:p>
            <a:r>
              <a:rPr lang="sr-Latn-RS" dirty="0"/>
              <a:t>Po prepoznavanju cifre, brojevi se sabiraju i po završetku obrade videa, konačan rezultat se vraća main-u.</a:t>
            </a:r>
          </a:p>
          <a:p>
            <a:endParaRPr lang="sr-Latn-RS" dirty="0"/>
          </a:p>
        </p:txBody>
      </p:sp>
    </p:spTree>
    <p:extLst>
      <p:ext uri="{BB962C8B-B14F-4D97-AF65-F5344CB8AC3E}">
        <p14:creationId xmlns:p14="http://schemas.microsoft.com/office/powerpoint/2010/main" val="3878288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816</TotalTime>
  <Words>890</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Tw Cen MT Condensed</vt:lpstr>
      <vt:lpstr>Wingdings 3</vt:lpstr>
      <vt:lpstr>Integral</vt:lpstr>
      <vt:lpstr>Generički projekat : soft computing 2016/2017</vt:lpstr>
      <vt:lpstr>Prva faza</vt:lpstr>
      <vt:lpstr>Druga faza</vt:lpstr>
      <vt:lpstr>Druga faza</vt:lpstr>
      <vt:lpstr>Druga faza</vt:lpstr>
      <vt:lpstr>Treća faza</vt:lpstr>
      <vt:lpstr>Treća faza</vt:lpstr>
      <vt:lpstr>Treća faza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Generički projekat : soft computing 2016/2017</dc:title>
  <dc:creator>Tea</dc:creator>
  <cp:lastModifiedBy>Tea</cp:lastModifiedBy>
  <cp:revision>28</cp:revision>
  <dcterms:created xsi:type="dcterms:W3CDTF">2017-02-18T15:43:46Z</dcterms:created>
  <dcterms:modified xsi:type="dcterms:W3CDTF">2017-02-19T13:58:49Z</dcterms:modified>
</cp:coreProperties>
</file>