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end" id="{C87A050E-E2C2-431C-93E0-A2E76723F5C9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32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02AD8-FDBC-4DD4-8EF4-8B0E3AFC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92758D-38F7-4E0D-96CA-8AF6F2E8F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CEBD0-2E27-4B62-825E-64D666AC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21B22-93F9-4AAD-B15A-8E869CBA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30C416-875F-46C3-956B-881AEF27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25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0F5E5-C785-4BF2-9A0C-1F369A4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ECD7CB-2F35-4EC8-BEE7-068AA7BD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89C58-9F87-4A6A-9E90-38C5563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D2ABD0-02E9-43F9-BF65-6A036A20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E51D4-AD77-4502-A7EC-F47ECD8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5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E4500B-004F-4FF9-917B-B9DF89C9D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BB2C5-944E-4426-AED6-7DE50709A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55B2A-68E2-4C25-8468-DFC7770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67A8EB-57F8-43AA-A554-22D26A77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6E8EA-CA0D-4109-97AE-BDB6E824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00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24BD9-3C90-4DB1-8892-19898ABB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209F9-AA1B-42E4-8881-D7986767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1515F7-1DC1-4051-9232-6BE3709E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5D3B61-A829-4E0C-88FE-96AA1006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7DC4BD-62EB-4932-9F8C-F1EAE0F4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42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6554F-9229-46B3-A355-696651D7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DEED8E-BCBF-48D9-BE56-879235625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9C6AFA-1072-4A31-83AE-DA28B6E6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75339-136F-465C-9273-678210F8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6B07E-635C-4E85-9A34-C74C09C1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9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C0A15-67D5-43F7-AB56-A25543DE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A4F18-B562-4EB8-A4C4-087813BF8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AAC355-F413-4F8B-AF1D-C0D68E34F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0BFD4F-02E2-4763-88B2-68D17731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B33A9-95FC-46CA-B0DE-331A435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9A761-075A-4D3F-85EA-10442331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58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104FB-0FA7-4A62-ABC2-67AF8582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36770-6620-4B61-A8BC-376284B0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FABAE0-0A17-4769-878D-4B2F5BFAB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1ACCDF-FDD8-424C-96B3-EA06BC780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D4C4D0-F0BA-467F-ABB7-B8B9CB55A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7E4218-C117-4421-B287-00AB1E87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8B56F0-3366-45EE-9E65-6A5DCDBA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945463-2842-4CDA-8E1D-5991289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66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48E86-BA50-4341-BB25-F18BAA18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DC729D-D402-4393-957A-1AD75BBC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D52100-A141-477B-AC5D-81797903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7EF391-98F2-4BC1-94E5-9B6042FF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6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B9FE6B-31B4-478B-B83B-A02611A1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C6908B-7DF1-41B3-9183-C1C9C0F8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9EFD32-6671-42B3-BCC5-DFE7C824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F4E0C-2354-47A0-83AD-DA1E5188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F0698C-6C5B-4C5F-A116-42BBA402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3D89EB-C562-4207-A22D-26197587D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BA026-403A-411D-80B4-D1D55F06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3700D4-9BE1-40B4-851C-9364141F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04ADC-EEB6-4693-9242-673920CD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4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04D04-4B75-4C21-A252-3E0E1DEA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12F782-7D71-48A1-9326-6A9AA7AB8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6AB61-C638-4B93-84F8-18D4CBF7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04F3AD-C0BA-4D45-9E5A-DC18BAEB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F6DBA3-A0D3-494D-A3FD-5ED04072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44F025-84D8-4F11-B6DE-9A171E0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78D97A-D7C2-4256-BF59-11792564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2F38C6-7AEF-428C-920D-01A3E7E0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C3C48-E87C-450C-BD4F-36494280E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8E026-D898-40E2-AB3B-AA5DCCC762B7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49738-504D-4A37-AF03-B9CACCFE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4A8CF-785B-48AC-9065-BC49BC7AC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5117-E1AA-4671-B94F-8789A6EFD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A276EB-6FD6-497C-A898-79BF673BC0D4}"/>
              </a:ext>
            </a:extLst>
          </p:cNvPr>
          <p:cNvSpPr/>
          <p:nvPr/>
        </p:nvSpPr>
        <p:spPr>
          <a:xfrm>
            <a:off x="114715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E0E556-79DC-4101-AD00-4635D110BE97}"/>
              </a:ext>
            </a:extLst>
          </p:cNvPr>
          <p:cNvSpPr/>
          <p:nvPr/>
        </p:nvSpPr>
        <p:spPr>
          <a:xfrm>
            <a:off x="242731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D569D5-9223-4567-94D0-8B95305E0ACF}"/>
              </a:ext>
            </a:extLst>
          </p:cNvPr>
          <p:cNvSpPr/>
          <p:nvPr/>
        </p:nvSpPr>
        <p:spPr>
          <a:xfrm>
            <a:off x="370747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F0B353-33A1-4FA5-88E2-6BA7266B4997}"/>
              </a:ext>
            </a:extLst>
          </p:cNvPr>
          <p:cNvSpPr/>
          <p:nvPr/>
        </p:nvSpPr>
        <p:spPr>
          <a:xfrm>
            <a:off x="498763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/>
              <a:t>7</a:t>
            </a:r>
            <a:endParaRPr kumimoji="1" lang="ja-JP" altLang="en-US" sz="3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26E994-04F0-41AE-BB43-B90A82BCC755}"/>
              </a:ext>
            </a:extLst>
          </p:cNvPr>
          <p:cNvSpPr/>
          <p:nvPr/>
        </p:nvSpPr>
        <p:spPr>
          <a:xfrm>
            <a:off x="626779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11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75DCF1E-48DA-463B-8924-352BC786D84C}"/>
              </a:ext>
            </a:extLst>
          </p:cNvPr>
          <p:cNvSpPr/>
          <p:nvPr/>
        </p:nvSpPr>
        <p:spPr>
          <a:xfrm>
            <a:off x="754795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6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4D8E750-DCDF-44DA-9608-BD35AAE84694}"/>
              </a:ext>
            </a:extLst>
          </p:cNvPr>
          <p:cNvSpPr/>
          <p:nvPr/>
        </p:nvSpPr>
        <p:spPr>
          <a:xfrm>
            <a:off x="8828116" y="2277687"/>
            <a:ext cx="1280160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8EF678-9986-43F8-B9DD-483D06D2CE8F}"/>
              </a:ext>
            </a:extLst>
          </p:cNvPr>
          <p:cNvSpPr/>
          <p:nvPr/>
        </p:nvSpPr>
        <p:spPr>
          <a:xfrm>
            <a:off x="9468196" y="2039389"/>
            <a:ext cx="1280160" cy="19257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5DB38B-74B8-4E9F-A2DB-75D54357DD79}"/>
              </a:ext>
            </a:extLst>
          </p:cNvPr>
          <p:cNvSpPr txBox="1"/>
          <p:nvPr/>
        </p:nvSpPr>
        <p:spPr>
          <a:xfrm>
            <a:off x="1147156" y="989215"/>
            <a:ext cx="358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List - append</a:t>
            </a:r>
            <a:endParaRPr kumimoji="1" lang="ja-JP" altLang="en-US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F330FB-FC4E-430F-9F60-6A0674ADA547}"/>
              </a:ext>
            </a:extLst>
          </p:cNvPr>
          <p:cNvSpPr txBox="1"/>
          <p:nvPr/>
        </p:nvSpPr>
        <p:spPr>
          <a:xfrm>
            <a:off x="7547956" y="4340274"/>
            <a:ext cx="12801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3600" dirty="0"/>
              <a:t>13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50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0.2544 L -4.58333E-6 -1.11111E-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國井 亮利</dc:creator>
  <cp:lastModifiedBy>國井 亮利</cp:lastModifiedBy>
  <cp:revision>3</cp:revision>
  <dcterms:created xsi:type="dcterms:W3CDTF">2021-03-19T00:42:39Z</dcterms:created>
  <dcterms:modified xsi:type="dcterms:W3CDTF">2021-03-19T01:11:34Z</dcterms:modified>
</cp:coreProperties>
</file>