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1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BE0B9-F746-42AE-ADD3-7749B4B44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EC732E6-9E52-44EC-BF64-8771822A9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1E3210-A7AA-4E3F-8935-92ABFB00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16BF-360F-40FD-AA45-D1581B7274B8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83CC4E-D2D9-453A-A8A7-8E5EC48E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8559E1-80E4-4ABA-BC47-FF14A080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E039-F189-46FA-9753-F63F0D80DF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76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E3DB95-1AA0-4ACD-9535-B04862B1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DD8D04-D779-4AFF-8DC7-79185E7DB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03D59-203F-419F-ADC2-7A4BEE79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16BF-360F-40FD-AA45-D1581B7274B8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3FDC30-F7C3-4587-8B89-90A26D09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322563-1AD7-4E54-B8DE-3E5E4E64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E039-F189-46FA-9753-F63F0D80DF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06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7F4C02-D8B2-4897-B96D-BA2D4B49E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557D44-D906-452F-B163-DC433359C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D88B6A-C244-46B5-BE6A-6AA08801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16BF-360F-40FD-AA45-D1581B7274B8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12DAB0-E60E-445E-B798-287E21F5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17454-A4E4-484E-A386-8DB69A2B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E039-F189-46FA-9753-F63F0D80DF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38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580A0-1868-4080-882A-5480742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1BE57D-AABA-4655-93FF-3A58E569B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E9A6-CC36-465F-A100-7FFA5DAF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16BF-360F-40FD-AA45-D1581B7274B8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3CFFE6-4BFB-404D-B04C-87196F40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196C02-2FCA-43CD-901D-59E6A8BE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E039-F189-46FA-9753-F63F0D80DF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94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EF43D-C6E4-4F2C-A735-B1A70FB9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6236FF-7097-4CBB-8D08-B45C76566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861FA-1A60-41DA-A578-1BE3A93A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16BF-360F-40FD-AA45-D1581B7274B8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0C9EA6-DEE1-4609-ACDE-A04A5FFB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1378F8-B9E0-4770-B1CC-432EFABD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E039-F189-46FA-9753-F63F0D80DF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9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6A20B-6879-46D7-8C57-8B4F4625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49813-F401-4101-8EF6-8E07E8A75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6E367D-5650-43B4-8D18-B38E83C60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D27337-0AE4-4E4B-B45B-4B478847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16BF-360F-40FD-AA45-D1581B7274B8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BE2DC6-2F39-427F-A932-20537813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6A5FFE-F121-47A6-90F7-E6E375E5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E039-F189-46FA-9753-F63F0D80DF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21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77C90A-23DB-4A5E-B9BA-CD8A8F33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9FE26B-7FBB-43FD-AE99-B26724FA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A17CBE-7C61-4333-ADD7-15351F321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95A8841-3B04-4F49-817B-F781E8818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4C3371-D31B-4DF2-928E-6803B99F8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16566B-FC37-4F69-AA38-A2FDA73B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16BF-360F-40FD-AA45-D1581B7274B8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1795136-3A84-47AB-99AD-0CABFD81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94C339-70FF-4BDC-9FE0-0FC76752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E039-F189-46FA-9753-F63F0D80DF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6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D6AEB5-2365-4FB3-BFB0-EB41FBE5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1E5BEA-3827-44A1-8CE6-15418B0C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16BF-360F-40FD-AA45-D1581B7274B8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755418-B4BA-4BD4-811A-886EE19D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0BBC45-055C-4155-8160-9F1EAC20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E039-F189-46FA-9753-F63F0D80DF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02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A93B44-738E-4874-B720-D7D4990B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16BF-360F-40FD-AA45-D1581B7274B8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6F750F-821E-4C70-88C0-7EE1AE56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6FCB0A-7F74-412E-97F8-FA8217F9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E039-F189-46FA-9753-F63F0D80DF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3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765396-7763-47D8-B573-2F10AFC0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1A5391-5C97-4113-83CF-2BB7B0F3E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18F878-69D8-4656-BE3C-09BCDB47A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E3D197-2C85-4B66-AD92-B3174942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16BF-360F-40FD-AA45-D1581B7274B8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9AA3AE-6F2D-4216-B3E3-8A223BE0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13C8B1-D800-48B5-9A1B-94AC5F97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E039-F189-46FA-9753-F63F0D80DF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99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E8A6C-213B-4E17-9739-3EEF3F08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84135C-A9BD-49F3-8ABD-DE3F3D371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3C7D38-BCCD-4B02-B54D-119B122F2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709255-DFC5-4B34-8C03-6A6B94EE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16BF-360F-40FD-AA45-D1581B7274B8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8FC3D8-8F16-478D-903C-B3DD0B12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D0DCDF-09C6-4FCA-9F89-56EEF56F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E039-F189-46FA-9753-F63F0D80DF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32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CA5051-8430-4974-9021-893799E7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63A941-A160-460A-B97D-683B74513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DBC1C3-D658-44FC-A67F-0E88EC7B9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16BF-360F-40FD-AA45-D1581B7274B8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C9C9AD-DE36-4F3B-A440-5973877FF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56EFD9-1138-437B-867F-DB8F21438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5E039-F189-46FA-9753-F63F0D80DF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62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A276EB-6FD6-497C-A898-79BF673BC0D4}"/>
              </a:ext>
            </a:extLst>
          </p:cNvPr>
          <p:cNvSpPr/>
          <p:nvPr/>
        </p:nvSpPr>
        <p:spPr>
          <a:xfrm>
            <a:off x="1147156" y="2277687"/>
            <a:ext cx="1280160" cy="128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3E0E556-79DC-4101-AD00-4635D110BE97}"/>
              </a:ext>
            </a:extLst>
          </p:cNvPr>
          <p:cNvSpPr/>
          <p:nvPr/>
        </p:nvSpPr>
        <p:spPr>
          <a:xfrm>
            <a:off x="2427316" y="2277687"/>
            <a:ext cx="1280160" cy="128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6D569D5-9223-4567-94D0-8B95305E0ACF}"/>
              </a:ext>
            </a:extLst>
          </p:cNvPr>
          <p:cNvSpPr/>
          <p:nvPr/>
        </p:nvSpPr>
        <p:spPr>
          <a:xfrm>
            <a:off x="3707476" y="2277687"/>
            <a:ext cx="1280160" cy="128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F0B353-33A1-4FA5-88E2-6BA7266B4997}"/>
              </a:ext>
            </a:extLst>
          </p:cNvPr>
          <p:cNvSpPr/>
          <p:nvPr/>
        </p:nvSpPr>
        <p:spPr>
          <a:xfrm>
            <a:off x="4987636" y="2277687"/>
            <a:ext cx="1280160" cy="128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B26E994-04F0-41AE-BB43-B90A82BCC755}"/>
              </a:ext>
            </a:extLst>
          </p:cNvPr>
          <p:cNvSpPr/>
          <p:nvPr/>
        </p:nvSpPr>
        <p:spPr>
          <a:xfrm>
            <a:off x="6267796" y="2277687"/>
            <a:ext cx="1280160" cy="128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75DCF1E-48DA-463B-8924-352BC786D84C}"/>
              </a:ext>
            </a:extLst>
          </p:cNvPr>
          <p:cNvSpPr/>
          <p:nvPr/>
        </p:nvSpPr>
        <p:spPr>
          <a:xfrm>
            <a:off x="7547956" y="2277687"/>
            <a:ext cx="1280160" cy="128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6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4D8E750-DCDF-44DA-9608-BD35AAE84694}"/>
              </a:ext>
            </a:extLst>
          </p:cNvPr>
          <p:cNvSpPr/>
          <p:nvPr/>
        </p:nvSpPr>
        <p:spPr>
          <a:xfrm>
            <a:off x="8828116" y="2277687"/>
            <a:ext cx="1280160" cy="128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8EF678-9986-43F8-B9DD-483D06D2CE8F}"/>
              </a:ext>
            </a:extLst>
          </p:cNvPr>
          <p:cNvSpPr/>
          <p:nvPr/>
        </p:nvSpPr>
        <p:spPr>
          <a:xfrm>
            <a:off x="9468196" y="2039389"/>
            <a:ext cx="1280160" cy="19257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75DB38B-74B8-4E9F-A2DB-75D54357DD79}"/>
              </a:ext>
            </a:extLst>
          </p:cNvPr>
          <p:cNvSpPr txBox="1"/>
          <p:nvPr/>
        </p:nvSpPr>
        <p:spPr>
          <a:xfrm>
            <a:off x="1147156" y="989215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Deque – append &amp; </a:t>
            </a:r>
            <a:r>
              <a:rPr lang="en-US" altLang="ja-JP" sz="3600" dirty="0" err="1"/>
              <a:t>popleft</a:t>
            </a:r>
            <a:endParaRPr kumimoji="1" lang="ja-JP" altLang="en-US" sz="3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3F330FB-FC4E-430F-9F60-6A0674ADA547}"/>
              </a:ext>
            </a:extLst>
          </p:cNvPr>
          <p:cNvSpPr txBox="1"/>
          <p:nvPr/>
        </p:nvSpPr>
        <p:spPr>
          <a:xfrm>
            <a:off x="7547956" y="2594601"/>
            <a:ext cx="12801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/>
              <a:t>13</a:t>
            </a:r>
            <a:endParaRPr kumimoji="1" lang="ja-JP" altLang="en-US" sz="3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01A443D-7221-4EF1-BCCD-9764DBD986DB}"/>
              </a:ext>
            </a:extLst>
          </p:cNvPr>
          <p:cNvSpPr txBox="1"/>
          <p:nvPr/>
        </p:nvSpPr>
        <p:spPr>
          <a:xfrm>
            <a:off x="6267796" y="2594601"/>
            <a:ext cx="12801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/>
              <a:t>11</a:t>
            </a:r>
            <a:endParaRPr kumimoji="1" lang="ja-JP" altLang="en-US" sz="3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E0127D-DDAF-414C-A002-91C783ABB267}"/>
              </a:ext>
            </a:extLst>
          </p:cNvPr>
          <p:cNvSpPr txBox="1"/>
          <p:nvPr/>
        </p:nvSpPr>
        <p:spPr>
          <a:xfrm>
            <a:off x="4987636" y="2594600"/>
            <a:ext cx="12801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600" dirty="0"/>
              <a:t>7</a:t>
            </a:r>
            <a:endParaRPr kumimoji="1" lang="ja-JP" altLang="en-US" sz="3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742A59-EFC1-4CEB-AD51-E8FAD642348D}"/>
              </a:ext>
            </a:extLst>
          </p:cNvPr>
          <p:cNvSpPr txBox="1"/>
          <p:nvPr/>
        </p:nvSpPr>
        <p:spPr>
          <a:xfrm>
            <a:off x="3707476" y="2588351"/>
            <a:ext cx="12801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D73263-D326-45E5-93A5-BB95B3B743BB}"/>
              </a:ext>
            </a:extLst>
          </p:cNvPr>
          <p:cNvSpPr txBox="1"/>
          <p:nvPr/>
        </p:nvSpPr>
        <p:spPr>
          <a:xfrm>
            <a:off x="2427316" y="2582102"/>
            <a:ext cx="12801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CCA1D4-1C1C-4CE6-B96C-CCFF063AFD5B}"/>
              </a:ext>
            </a:extLst>
          </p:cNvPr>
          <p:cNvSpPr txBox="1"/>
          <p:nvPr/>
        </p:nvSpPr>
        <p:spPr>
          <a:xfrm>
            <a:off x="1147156" y="2594599"/>
            <a:ext cx="12801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CD7709-8211-489E-834A-305A891B40A2}"/>
              </a:ext>
            </a:extLst>
          </p:cNvPr>
          <p:cNvSpPr txBox="1"/>
          <p:nvPr/>
        </p:nvSpPr>
        <p:spPr>
          <a:xfrm>
            <a:off x="6589986" y="3874761"/>
            <a:ext cx="1647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Append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D96C9-7A3A-4BEB-9D2A-3B6D439C3BE3}"/>
              </a:ext>
            </a:extLst>
          </p:cNvPr>
          <p:cNvSpPr txBox="1"/>
          <p:nvPr/>
        </p:nvSpPr>
        <p:spPr>
          <a:xfrm>
            <a:off x="2924503" y="3874761"/>
            <a:ext cx="1647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Popleft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1441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25394 L -4.58333E-6 -2.962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0.25394 L -4.58333E-6 -2.96296E-6 " pathEditMode="relative" rAng="0" ptsTypes="AA">
                                      <p:cBhvr>
                                        <p:cTn id="15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70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8" grpId="0"/>
      <p:bldP spid="2" grpId="0"/>
      <p:bldP spid="2" grpId="1"/>
      <p:bldP spid="3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國井 亮利</dc:creator>
  <cp:lastModifiedBy>國井 亮利</cp:lastModifiedBy>
  <cp:revision>3</cp:revision>
  <dcterms:created xsi:type="dcterms:W3CDTF">2021-03-19T01:35:30Z</dcterms:created>
  <dcterms:modified xsi:type="dcterms:W3CDTF">2021-03-19T02:12:12Z</dcterms:modified>
</cp:coreProperties>
</file>