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54" d="100"/>
          <a:sy n="54" d="100"/>
        </p:scale>
        <p:origin x="24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918ECA-E5AC-4E39-AEBE-1AAD71CF8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00A6590-36B2-4641-87F0-781BE96AF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C669EE-4E94-45A3-8140-F32702A33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2E34-1865-4086-BF1F-CEB0E4D4E48E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E81D32-43FC-440B-8A00-894AC89CD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6AFA94-14EF-4E8C-8A57-3E41B49D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A3405-171A-430F-AF3C-02E3D734F9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43A9BA-D5EF-454C-ADEB-F0E179CB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ECC377-C68D-4AA5-B44F-5D4229774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45B282-1A62-4C5A-BF28-8092F374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2E34-1865-4086-BF1F-CEB0E4D4E48E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6DCF0D-6507-4AFA-A57D-A7E184533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C27785-0148-4124-A00F-8970AC35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A3405-171A-430F-AF3C-02E3D734F9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3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E3A548-A03A-4EBC-91D4-739C0F561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925BFD-9847-495A-BCDA-7D4962DFD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21D658-55EA-41EB-A715-AB02305DA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2E34-1865-4086-BF1F-CEB0E4D4E48E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9477B9-1119-4AA9-BCFD-5752E102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C33558-EC94-471E-B2F8-43792935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A3405-171A-430F-AF3C-02E3D734F9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57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838591-A561-4DEE-9A95-8FAFAE1E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E0DCE9-B605-4A11-AA8F-CCF1A230A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D1A2CF-FBB2-4956-8FC3-EB94EF58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2E34-1865-4086-BF1F-CEB0E4D4E48E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97B316-730B-4B92-BC6E-45BD3E87F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BE5D47-2DE0-407E-A841-4D9C0A4E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A3405-171A-430F-AF3C-02E3D734F9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9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C7BA2C-D8C6-439C-9FA1-39C81100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44F8F8-CEA4-400B-87FE-ED14960C1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FD3894-3F6C-4E9B-892F-17287226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2E34-1865-4086-BF1F-CEB0E4D4E48E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5E5997-1CBD-42F7-9EBB-7E1C638D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6FDC89-5BE5-4600-823A-5EACD8BE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A3405-171A-430F-AF3C-02E3D734F9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88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941C28-F919-4DCF-AC0A-E70354A8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24C579-9CF1-4834-BA6C-7743BCCE8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CCE9D60-8451-43B7-9E8A-121000CCC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3F97F2-B093-4C15-BBCE-19821E9F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2E34-1865-4086-BF1F-CEB0E4D4E48E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378F26-F7A8-4C5B-8DAE-79359F60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B1154A-A04D-4F64-B149-854F2D63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A3405-171A-430F-AF3C-02E3D734F9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96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736693-F2A2-4F4B-8991-71452E6C8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CA0B6B-0674-4DDC-AF47-528E4AB09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0A63A5-F76A-42C2-8E1A-0157510BF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3FC7ACB-C96C-4F10-A301-C1DEFD8CA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D8775A-C00F-4A6F-97C8-D8167064C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73BDBA6-B651-4F06-A6EC-57CC5CCF5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2E34-1865-4086-BF1F-CEB0E4D4E48E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7D9E4C3-483E-4E55-B07D-85824A2DA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8FEE43-DD9C-4C10-BC45-06DF947A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A3405-171A-430F-AF3C-02E3D734F9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65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A5B4D4-5A47-4216-959C-B25A34EA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E2990D4-3188-4CE1-92E6-6ED4A668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2E34-1865-4086-BF1F-CEB0E4D4E48E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34DB932-EEB2-4425-9423-19EA6BF74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955FEED-D452-464E-8795-F33DD12F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A3405-171A-430F-AF3C-02E3D734F9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931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647EAC4-39BF-46AA-90FC-1E48FC975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2E34-1865-4086-BF1F-CEB0E4D4E48E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CD59DE5-D52A-422D-84E5-407E056C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093E2D-10A1-474A-A69D-3BB9F3E1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A3405-171A-430F-AF3C-02E3D734F9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919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F3580C-D14A-4335-8BD3-031D06ADA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939F1C-5F9E-4C0D-B025-C3C4E8AD5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633BA0-AD09-4D4C-BB90-3B069764F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8202AE-BD59-4757-BC01-6DD6B8D9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2E34-1865-4086-BF1F-CEB0E4D4E48E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C8A47D-6533-4441-B7AB-26E032F26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164649-1AD0-4DA1-9C69-6B76A504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A3405-171A-430F-AF3C-02E3D734F9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58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37AE68-3D33-46FF-BB29-E74309292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E8DFB66-EE02-40A9-A4D0-9CFB94D75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2184860-3FC0-474A-8379-35425A312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6064BB-E537-4B84-A462-B851966BA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2E34-1865-4086-BF1F-CEB0E4D4E48E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26B8D6-829E-4816-BDD5-83B6C5349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7658BF-8143-420A-8166-3252DFCE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A3405-171A-430F-AF3C-02E3D734F9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63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2A185B5-E22D-4875-BEA7-841C81AF3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3BFD6B-8482-4EE9-B34F-C44117DD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FE51C0-7E1B-4376-AB22-301AD252C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32E34-1865-4086-BF1F-CEB0E4D4E48E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F258BF-9CAE-4EED-B0D9-BB304199F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67A286-9756-47C9-B92E-63845809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A3405-171A-430F-AF3C-02E3D734F9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33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2CA8A49-630A-4AB0-B146-8FB41585E382}"/>
              </a:ext>
            </a:extLst>
          </p:cNvPr>
          <p:cNvSpPr/>
          <p:nvPr/>
        </p:nvSpPr>
        <p:spPr>
          <a:xfrm>
            <a:off x="1615967" y="1245476"/>
            <a:ext cx="6156434" cy="443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F264786-5C48-42F0-82ED-FA90E3F1A727}"/>
              </a:ext>
            </a:extLst>
          </p:cNvPr>
          <p:cNvSpPr txBox="1"/>
          <p:nvPr/>
        </p:nvSpPr>
        <p:spPr>
          <a:xfrm>
            <a:off x="1615966" y="409903"/>
            <a:ext cx="2459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Dictionary</a:t>
            </a:r>
            <a:endParaRPr kumimoji="1" lang="ja-JP" altLang="en-US" sz="3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FFCB7C1-507C-4966-8973-62D6784282CB}"/>
              </a:ext>
            </a:extLst>
          </p:cNvPr>
          <p:cNvSpPr txBox="1"/>
          <p:nvPr/>
        </p:nvSpPr>
        <p:spPr>
          <a:xfrm>
            <a:off x="8387255" y="1245476"/>
            <a:ext cx="1505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2:”hi”</a:t>
            </a:r>
            <a:endParaRPr kumimoji="1" lang="ja-JP" altLang="en-US" sz="3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71B1CF0-F6F0-440C-8ED9-F7241DC08B64}"/>
              </a:ext>
            </a:extLst>
          </p:cNvPr>
          <p:cNvSpPr txBox="1"/>
          <p:nvPr/>
        </p:nvSpPr>
        <p:spPr>
          <a:xfrm>
            <a:off x="8403021" y="2060028"/>
            <a:ext cx="345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2:”Hello”</a:t>
            </a:r>
            <a:endParaRPr kumimoji="1" lang="ja-JP" altLang="en-US" sz="3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23B31BC-06DF-4C6A-BA38-04C722302556}"/>
              </a:ext>
            </a:extLst>
          </p:cNvPr>
          <p:cNvSpPr txBox="1"/>
          <p:nvPr/>
        </p:nvSpPr>
        <p:spPr>
          <a:xfrm>
            <a:off x="9443544" y="2782669"/>
            <a:ext cx="1615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3:”me”</a:t>
            </a:r>
            <a:endParaRPr kumimoji="1" lang="ja-JP" altLang="en-US" sz="3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36BC490-297C-44E6-8258-1C0604D7E480}"/>
              </a:ext>
            </a:extLst>
          </p:cNvPr>
          <p:cNvSpPr txBox="1"/>
          <p:nvPr/>
        </p:nvSpPr>
        <p:spPr>
          <a:xfrm>
            <a:off x="10292252" y="3794234"/>
            <a:ext cx="1989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5:”SCE”</a:t>
            </a:r>
            <a:endParaRPr kumimoji="1" lang="ja-JP" altLang="en-US" sz="3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90CEEF-ABFD-4458-8871-E91EACB795A9}"/>
              </a:ext>
            </a:extLst>
          </p:cNvPr>
          <p:cNvSpPr txBox="1"/>
          <p:nvPr/>
        </p:nvSpPr>
        <p:spPr>
          <a:xfrm>
            <a:off x="8464767" y="4322379"/>
            <a:ext cx="2247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7:”Meh”</a:t>
            </a:r>
            <a:endParaRPr kumimoji="1" lang="ja-JP" altLang="en-US" sz="36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DA3EBF2-5BFB-4AEF-8C89-9494DA1945F9}"/>
              </a:ext>
            </a:extLst>
          </p:cNvPr>
          <p:cNvSpPr txBox="1"/>
          <p:nvPr/>
        </p:nvSpPr>
        <p:spPr>
          <a:xfrm>
            <a:off x="10011103" y="1319048"/>
            <a:ext cx="227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11:”Hola”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4410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6 L -0.45834 0.07477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17" y="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-0.45833 -0.04398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17" y="-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22222E-6 L -0.30938 0.05833 " pathEditMode="relative" rAng="0" ptsTypes="AA">
                                      <p:cBhvr>
                                        <p:cTn id="1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69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48148E-6 L -0.5306 -0.08194 " pathEditMode="relative" rAng="0" ptsTypes="AA">
                                      <p:cBhvr>
                                        <p:cTn id="2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36" y="-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-0.24688 0.01227 " pathEditMode="relative" rAng="0" ptsTypes="AA">
                                      <p:cBhvr>
                                        <p:cTn id="2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44" y="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-0.61745 0.42153 " pathEditMode="relative" rAng="0" ptsTypes="AA">
                                      <p:cBhvr>
                                        <p:cTn id="2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872" y="2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國井 亮利</dc:creator>
  <cp:lastModifiedBy>國井 亮利</cp:lastModifiedBy>
  <cp:revision>1</cp:revision>
  <dcterms:created xsi:type="dcterms:W3CDTF">2021-03-19T01:31:20Z</dcterms:created>
  <dcterms:modified xsi:type="dcterms:W3CDTF">2021-03-19T01:34:24Z</dcterms:modified>
</cp:coreProperties>
</file>