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1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892B8-B2E0-488A-8EE2-F035C8CEC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5B2AF6-762F-4E4F-995C-F0EADE17C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F571F-36F7-43BC-AD72-48F4CFFD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C238A4-7E61-47D0-A03A-B2D7224D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1D56B-BBEE-4F4F-BFAE-BAFDE048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54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6E400-FE4E-4201-BFED-25D2F372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37A12D-F484-447A-B0BF-5ACCEAF77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0D9B-8680-4FD0-9FBA-C9851BFD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FF6A06-4CE3-4FE0-8DB4-A211E995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55BF7-11A8-496E-B5FD-718DEA14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25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FE2BA8-76BF-4601-89B8-03D45A8A0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EE9B2E-9077-479F-8074-6805E67FF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45D11-0E40-49C3-95F8-A655830C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68628F-47CF-47B0-B1AA-F76857B5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68D16B-051F-4B75-835D-625DEE34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27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0E434-2BBC-4B5C-A87D-D5985FEF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F89753-E95F-4543-96B9-DD87CA42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3D10B-88C7-48BB-BB91-581F664C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A22B33-A891-4B9A-9342-DC52DEEC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7BEE0C-31F4-4401-BC6A-B5E31F9E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19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C5F2F-D25E-4BC2-A074-0F61D8C8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C12B1E-FCBB-4005-B7BD-BAA66C7B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287AA-2C9D-40CF-9C11-840E29D4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9F10DB-FAB9-460F-931A-4415F6A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FF520D-BD32-460B-AABF-81999F06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96918-F0E9-4D6F-896A-659813AA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589FB4-FD0A-4CBA-B478-8CB0CCC81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3AE8B6-9B37-43B2-9ACE-C0F4B46E8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1463C0-4879-4D99-B4CE-2A735A25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BBBF98-284E-4761-B383-E6B71CE4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973BAC-0243-4C46-AEC4-3EA3E1D9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2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8239A-979A-445C-9CD2-34DF5DD4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EA8D2-1603-4941-9D64-1E0460CEA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ABF26F-F92B-4C14-ABC2-910BD3CFE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09C28A-0508-421B-9331-10C2EC523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1B779B-F6C7-40A9-B227-328D3AA33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2C4F93-595D-42DB-A7E2-76C13454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EB1775-CF09-4C22-A06F-4B0DDC19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638B4C-8EDF-46D9-81BC-5DD96445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0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026DA-B5E7-4C6F-BF02-7428DBA2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BF4A99-707F-49A9-B03E-6B0AD8D9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99DFCA-CB15-48A3-B1B3-DC4A2B87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BCDEB6-68ED-4FCF-8B21-791425AF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61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0E8504-724C-4D15-8A89-4FF4F9FF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14A797-81B0-4E3C-A46D-B66C031D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8E7FAD-58CA-41F0-80EF-F17B222C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74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4118C-448E-44BE-AA0E-C69FE42C4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00FFB4-82C9-4454-ACB4-2EC78E4D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085C3D-D99E-40E9-B4BA-B3D33CA6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F5FA7B-9241-4B0D-811B-238933A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542C47-97F3-4110-91FD-6EAA556C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EB08D8-2E92-4693-8992-A6611029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29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3619F-B762-4E8F-811C-D7E9C024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88D928D-0F7E-4ABE-983F-4B784F887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755B8A-7A11-45E2-AB0E-BF594D95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835C1B-8691-4290-8D80-3CB4A75E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38F9E2-184E-4322-B3A1-25EBE79F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0BA884-1F18-45F9-A7F3-9A792914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03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3DF5C1-BEA5-468B-B388-33EAB15B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A198A5-4104-4747-BF3D-F73EB77E4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DF9873-843A-4197-BB8C-64CF9D4A0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9925C-1B30-417B-BBEF-DC1287D35E22}" type="datetimeFigureOut">
              <a:rPr kumimoji="1" lang="ja-JP" altLang="en-US" smtClean="0"/>
              <a:t>2021/3/19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4A66AB-0248-49C7-B799-76DF7DD9F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AB86F-4208-42F0-84E5-F7583FA19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262BD-23DE-43B7-93DE-395CC1F69E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54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CA8A49-630A-4AB0-B146-8FB41585E382}"/>
              </a:ext>
            </a:extLst>
          </p:cNvPr>
          <p:cNvSpPr/>
          <p:nvPr/>
        </p:nvSpPr>
        <p:spPr>
          <a:xfrm>
            <a:off x="1615967" y="1245476"/>
            <a:ext cx="6156434" cy="443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264786-5C48-42F0-82ED-FA90E3F1A727}"/>
              </a:ext>
            </a:extLst>
          </p:cNvPr>
          <p:cNvSpPr txBox="1"/>
          <p:nvPr/>
        </p:nvSpPr>
        <p:spPr>
          <a:xfrm>
            <a:off x="1615966" y="409903"/>
            <a:ext cx="133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Set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FCB7C1-507C-4966-8973-62D6784282CB}"/>
              </a:ext>
            </a:extLst>
          </p:cNvPr>
          <p:cNvSpPr txBox="1"/>
          <p:nvPr/>
        </p:nvSpPr>
        <p:spPr>
          <a:xfrm>
            <a:off x="8387255" y="1245476"/>
            <a:ext cx="5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1B1CF0-F6F0-440C-8ED9-F7241DC08B64}"/>
              </a:ext>
            </a:extLst>
          </p:cNvPr>
          <p:cNvSpPr txBox="1"/>
          <p:nvPr/>
        </p:nvSpPr>
        <p:spPr>
          <a:xfrm>
            <a:off x="8403021" y="2060028"/>
            <a:ext cx="5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3B31BC-06DF-4C6A-BA38-04C722302556}"/>
              </a:ext>
            </a:extLst>
          </p:cNvPr>
          <p:cNvSpPr txBox="1"/>
          <p:nvPr/>
        </p:nvSpPr>
        <p:spPr>
          <a:xfrm>
            <a:off x="9443544" y="2782669"/>
            <a:ext cx="5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6BC490-297C-44E6-8258-1C0604D7E480}"/>
              </a:ext>
            </a:extLst>
          </p:cNvPr>
          <p:cNvSpPr txBox="1"/>
          <p:nvPr/>
        </p:nvSpPr>
        <p:spPr>
          <a:xfrm>
            <a:off x="10292253" y="3794234"/>
            <a:ext cx="5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90CEEF-ABFD-4458-8871-E91EACB795A9}"/>
              </a:ext>
            </a:extLst>
          </p:cNvPr>
          <p:cNvSpPr txBox="1"/>
          <p:nvPr/>
        </p:nvSpPr>
        <p:spPr>
          <a:xfrm>
            <a:off x="8464767" y="4322379"/>
            <a:ext cx="5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7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A3EBF2-5BFB-4AEF-8C89-9494DA1945F9}"/>
              </a:ext>
            </a:extLst>
          </p:cNvPr>
          <p:cNvSpPr txBox="1"/>
          <p:nvPr/>
        </p:nvSpPr>
        <p:spPr>
          <a:xfrm>
            <a:off x="10011103" y="1319048"/>
            <a:ext cx="70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11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4410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45834 0.07477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06016 0.00209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-0.05951 0.00093 " pathEditMode="relative" rAng="0" ptsTypes="AA">
                                      <p:cBhvr>
                                        <p:cTn id="14" dur="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-0.22761 0.05833 " pathEditMode="relative" rAng="0" ptsTypes="AA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-0.5306 -0.08194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36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24688 0.01227 " pathEditMode="relative" rAng="0" ptsTypes="AA">
                                      <p:cBhvr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-0.61745 0.42153 " pathEditMode="relative" rAng="0" ptsTypes="AA">
                                      <p:cBhvr>
                                        <p:cTn id="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72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國井 亮利</dc:creator>
  <cp:lastModifiedBy>國井 亮利</cp:lastModifiedBy>
  <cp:revision>1</cp:revision>
  <dcterms:created xsi:type="dcterms:W3CDTF">2021-03-19T01:24:52Z</dcterms:created>
  <dcterms:modified xsi:type="dcterms:W3CDTF">2021-03-19T01:28:51Z</dcterms:modified>
</cp:coreProperties>
</file>