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9"/>
  </p:notesMasterIdLst>
  <p:sldIdLst>
    <p:sldId id="280" r:id="rId5"/>
    <p:sldId id="277" r:id="rId6"/>
    <p:sldId id="281" r:id="rId7"/>
    <p:sldId id="292" r:id="rId8"/>
    <p:sldId id="293" r:id="rId9"/>
    <p:sldId id="294" r:id="rId10"/>
    <p:sldId id="295" r:id="rId11"/>
    <p:sldId id="296" r:id="rId12"/>
    <p:sldId id="297" r:id="rId13"/>
    <p:sldId id="298" r:id="rId14"/>
    <p:sldId id="299" r:id="rId15"/>
    <p:sldId id="290" r:id="rId16"/>
    <p:sldId id="301" r:id="rId17"/>
    <p:sldId id="300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42D813-55E6-4ADC-B5C4-FC63F3179400}" v="3" dt="2025-09-03T06:43:32.561"/>
    <p1510:client id="{D3DA57C6-F1D5-467F-804F-566BCA9DB79E}" v="9" dt="2025-09-03T08:25:53.122"/>
  </p1510:revLst>
</p1510:revInfo>
</file>

<file path=ppt/tableStyles.xml><?xml version="1.0" encoding="utf-8"?>
<a:tblStyleLst xmlns:a="http://schemas.openxmlformats.org/drawingml/2006/main" def="{125E5076-3810-47DD-B79F-674D7AD40C01}"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09" autoAdjust="0"/>
  </p:normalViewPr>
  <p:slideViewPr>
    <p:cSldViewPr snapToGrid="0">
      <p:cViewPr varScale="1">
        <p:scale>
          <a:sx n="104" d="100"/>
          <a:sy n="104" d="100"/>
        </p:scale>
        <p:origin x="87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66E302-901B-4EC5-8063-F4475DEAA8C8}" type="datetimeFigureOut">
              <a:rPr lang="en-US" smtClean="0"/>
              <a:t>9/3/2025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6B3765-1535-41FB-A927-AAD2D1E8538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1522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7A32322-E236-FB6A-D4B8-F6D08F40393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l="19567" r="13056" b="32624"/>
          <a:stretch/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914400"/>
            <a:ext cx="6428232" cy="4992624"/>
          </a:xfrm>
        </p:spPr>
        <p:txBody>
          <a:bodyPr wrap="square" anchor="b">
            <a:normAutofit/>
          </a:bodyPr>
          <a:lstStyle>
            <a:lvl1pPr algn="l">
              <a:defRPr sz="5400" b="1" spc="0" baseline="0">
                <a:solidFill>
                  <a:schemeClr val="bg1"/>
                </a:solidFill>
                <a:effectLst/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91272" y="914400"/>
            <a:ext cx="3392424" cy="25146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 b="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0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AE6DF8E-0BE6-01D3-6E0E-FA7114CAD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914400" y="465439"/>
            <a:ext cx="9563100" cy="448960"/>
          </a:xfrm>
        </p:spPr>
        <p:txBody>
          <a:bodyPr tIns="0" anchor="t"/>
          <a:lstStyle>
            <a:lvl1pPr algn="l">
              <a:defRPr sz="1200" spc="80" baseline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655300" y="465439"/>
            <a:ext cx="1079500" cy="448960"/>
          </a:xfrm>
        </p:spPr>
        <p:txBody>
          <a:bodyPr tIns="0" anchor="t"/>
          <a:lstStyle>
            <a:lvl1pPr algn="r">
              <a:defRPr sz="1200" b="1" spc="-80" baseline="0">
                <a:solidFill>
                  <a:schemeClr val="bg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64A01A7-6E88-9214-D446-06ECA717AA2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017520" cy="3163824"/>
          </a:xfrm>
        </p:spPr>
        <p:txBody>
          <a:bodyPr anchor="t"/>
          <a:lstStyle>
            <a:lvl1pPr marL="0" indent="0">
              <a:buNone/>
              <a:defRPr/>
            </a:lvl1pPr>
            <a:lvl2pPr marL="228600">
              <a:spcBef>
                <a:spcPts val="1000"/>
              </a:spcBef>
              <a:defRPr/>
            </a:lvl2pPr>
            <a:lvl3pPr marL="685800">
              <a:spcBef>
                <a:spcPts val="1000"/>
              </a:spcBef>
              <a:defRPr/>
            </a:lvl3pPr>
            <a:lvl4pPr marL="1143000">
              <a:spcBef>
                <a:spcPts val="1000"/>
              </a:spcBef>
              <a:defRPr/>
            </a:lvl4pPr>
            <a:lvl5pPr marL="1600200">
              <a:spcBef>
                <a:spcPts val="100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Content Placeholder 4">
            <a:extLst>
              <a:ext uri="{FF2B5EF4-FFF2-40B4-BE49-F238E27FC236}">
                <a16:creationId xmlns:a16="http://schemas.microsoft.com/office/drawing/2014/main" id="{5B836612-0E94-8F3F-6E06-2FDBC37564B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462272" y="2871216"/>
            <a:ext cx="6812280" cy="3035808"/>
          </a:xfrm>
        </p:spPr>
        <p:txBody>
          <a:bodyPr anchor="t"/>
          <a:lstStyle>
            <a:lvl1pPr marL="0" indent="0">
              <a:buNone/>
              <a:defRPr/>
            </a:lvl1pPr>
            <a:lvl2pPr marL="228600">
              <a:spcBef>
                <a:spcPts val="1000"/>
              </a:spcBef>
              <a:defRPr/>
            </a:lvl2pPr>
            <a:lvl3pPr marL="685800">
              <a:spcBef>
                <a:spcPts val="1000"/>
              </a:spcBef>
              <a:defRPr/>
            </a:lvl3pPr>
            <a:lvl4pPr marL="1143000">
              <a:spcBef>
                <a:spcPts val="1000"/>
              </a:spcBef>
              <a:defRPr/>
            </a:lvl4pPr>
            <a:lvl5pPr marL="1600200">
              <a:spcBef>
                <a:spcPts val="100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9652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92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288" userDrawn="1">
          <p15:clr>
            <a:srgbClr val="FBAE40"/>
          </p15:clr>
        </p15:guide>
        <p15:guide id="4" orient="horz" pos="4032" userDrawn="1">
          <p15:clr>
            <a:srgbClr val="FBAE40"/>
          </p15:clr>
        </p15:guide>
        <p15:guide id="5" pos="288" userDrawn="1">
          <p15:clr>
            <a:srgbClr val="FBAE40"/>
          </p15:clr>
        </p15:guide>
        <p15:guide id="6" pos="3840" userDrawn="1">
          <p15:clr>
            <a:srgbClr val="FBAE40"/>
          </p15:clr>
        </p15:guide>
        <p15:guide id="7" orient="horz" pos="3720" userDrawn="1">
          <p15:clr>
            <a:srgbClr val="FBAE40"/>
          </p15:clr>
        </p15:guide>
        <p15:guide id="8" pos="7104" userDrawn="1">
          <p15:clr>
            <a:srgbClr val="FBAE40"/>
          </p15:clr>
        </p15:guide>
        <p15:guide id="9" pos="576" userDrawn="1">
          <p15:clr>
            <a:srgbClr val="FBAE40"/>
          </p15:clr>
        </p15:guide>
        <p15:guide id="11" orient="horz" pos="576" userDrawn="1">
          <p15:clr>
            <a:srgbClr val="FBAE40"/>
          </p15:clr>
        </p15:guide>
        <p15:guide id="12" orient="horz" pos="1728" userDrawn="1">
          <p15:clr>
            <a:srgbClr val="FBAE40"/>
          </p15:clr>
        </p15:guide>
        <p15:guide id="13" orient="horz" pos="132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04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AE6DF8E-0BE6-01D3-6E0E-FA7114CAD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914400" y="465439"/>
            <a:ext cx="9563100" cy="448960"/>
          </a:xfrm>
        </p:spPr>
        <p:txBody>
          <a:bodyPr tIns="0" anchor="t"/>
          <a:lstStyle>
            <a:lvl1pPr algn="l">
              <a:defRPr sz="1200" spc="80" baseline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655300" y="465439"/>
            <a:ext cx="1079500" cy="448960"/>
          </a:xfrm>
        </p:spPr>
        <p:txBody>
          <a:bodyPr tIns="0" anchor="t"/>
          <a:lstStyle>
            <a:lvl1pPr algn="r">
              <a:defRPr sz="1200" b="1" spc="-80" baseline="0">
                <a:solidFill>
                  <a:schemeClr val="bg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64A01A7-6E88-9214-D446-06ECA717AA2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6812280" cy="3163824"/>
          </a:xfrm>
        </p:spPr>
        <p:txBody>
          <a:bodyPr anchor="t"/>
          <a:lstStyle>
            <a:lvl1pPr marL="0" indent="0">
              <a:buNone/>
              <a:defRPr/>
            </a:lvl1pPr>
            <a:lvl2pPr marL="228600">
              <a:spcBef>
                <a:spcPts val="1000"/>
              </a:spcBef>
              <a:defRPr/>
            </a:lvl2pPr>
            <a:lvl3pPr marL="685800">
              <a:spcBef>
                <a:spcPts val="500"/>
              </a:spcBef>
              <a:defRPr/>
            </a:lvl3pPr>
            <a:lvl4pPr marL="1143000">
              <a:spcBef>
                <a:spcPts val="500"/>
              </a:spcBef>
              <a:defRPr/>
            </a:lvl4pPr>
            <a:lvl5pPr marL="1600200">
              <a:spcBef>
                <a:spcPts val="50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Content Placeholder 4">
            <a:extLst>
              <a:ext uri="{FF2B5EF4-FFF2-40B4-BE49-F238E27FC236}">
                <a16:creationId xmlns:a16="http://schemas.microsoft.com/office/drawing/2014/main" id="{5B836612-0E94-8F3F-6E06-2FDBC37564B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275320" y="2743200"/>
            <a:ext cx="2999232" cy="3163824"/>
          </a:xfrm>
        </p:spPr>
        <p:txBody>
          <a:bodyPr anchor="t"/>
          <a:lstStyle>
            <a:lvl1pPr marL="0" indent="0">
              <a:buNone/>
              <a:defRPr/>
            </a:lvl1pPr>
            <a:lvl2pPr marL="228600">
              <a:spcBef>
                <a:spcPts val="1000"/>
              </a:spcBef>
              <a:defRPr/>
            </a:lvl2pPr>
            <a:lvl3pPr marL="685800">
              <a:spcBef>
                <a:spcPts val="1000"/>
              </a:spcBef>
              <a:defRPr/>
            </a:lvl3pPr>
            <a:lvl4pPr marL="1143000">
              <a:spcBef>
                <a:spcPts val="1000"/>
              </a:spcBef>
              <a:defRPr/>
            </a:lvl4pPr>
            <a:lvl5pPr marL="1600200">
              <a:spcBef>
                <a:spcPts val="100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83928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92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288" userDrawn="1">
          <p15:clr>
            <a:srgbClr val="FBAE40"/>
          </p15:clr>
        </p15:guide>
        <p15:guide id="4" orient="horz" pos="4032" userDrawn="1">
          <p15:clr>
            <a:srgbClr val="FBAE40"/>
          </p15:clr>
        </p15:guide>
        <p15:guide id="5" pos="288" userDrawn="1">
          <p15:clr>
            <a:srgbClr val="FBAE40"/>
          </p15:clr>
        </p15:guide>
        <p15:guide id="6" pos="3840" userDrawn="1">
          <p15:clr>
            <a:srgbClr val="FBAE40"/>
          </p15:clr>
        </p15:guide>
        <p15:guide id="7" orient="horz" pos="3720" userDrawn="1">
          <p15:clr>
            <a:srgbClr val="FBAE40"/>
          </p15:clr>
        </p15:guide>
        <p15:guide id="8" pos="7104" userDrawn="1">
          <p15:clr>
            <a:srgbClr val="FBAE40"/>
          </p15:clr>
        </p15:guide>
        <p15:guide id="9" pos="576" userDrawn="1">
          <p15:clr>
            <a:srgbClr val="FBAE40"/>
          </p15:clr>
        </p15:guide>
        <p15:guide id="11" orient="horz" pos="576" userDrawn="1">
          <p15:clr>
            <a:srgbClr val="FBAE40"/>
          </p15:clr>
        </p15:guide>
        <p15:guide id="12" orient="horz" pos="1728" userDrawn="1">
          <p15:clr>
            <a:srgbClr val="FBAE40"/>
          </p15:clr>
        </p15:guide>
        <p15:guide id="13" orient="horz" pos="132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AE6DF8E-0BE6-01D3-6E0E-FA7114CAD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914400" y="465439"/>
            <a:ext cx="9563100" cy="448960"/>
          </a:xfrm>
        </p:spPr>
        <p:txBody>
          <a:bodyPr tIns="0" anchor="t"/>
          <a:lstStyle>
            <a:lvl1pPr algn="l">
              <a:defRPr sz="1200" spc="80" baseline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655300" y="465439"/>
            <a:ext cx="1079500" cy="448960"/>
          </a:xfrm>
        </p:spPr>
        <p:txBody>
          <a:bodyPr tIns="0" anchor="t"/>
          <a:lstStyle>
            <a:lvl1pPr algn="r">
              <a:defRPr sz="1200" b="1" spc="-80" baseline="0">
                <a:solidFill>
                  <a:schemeClr val="bg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64A01A7-6E88-9214-D446-06ECA717AA2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400" y="2871216"/>
            <a:ext cx="10360152" cy="3035808"/>
          </a:xfrm>
        </p:spPr>
        <p:txBody>
          <a:bodyPr anchor="t"/>
          <a:lstStyle>
            <a:lvl1pPr marL="0" indent="0">
              <a:buNone/>
              <a:defRPr/>
            </a:lvl1pPr>
            <a:lvl2pPr marL="228600">
              <a:spcBef>
                <a:spcPts val="1000"/>
              </a:spcBef>
              <a:defRPr/>
            </a:lvl2pPr>
            <a:lvl3pPr marL="685800">
              <a:spcBef>
                <a:spcPts val="500"/>
              </a:spcBef>
              <a:defRPr/>
            </a:lvl3pPr>
            <a:lvl4pPr marL="1143000">
              <a:spcBef>
                <a:spcPts val="500"/>
              </a:spcBef>
              <a:defRPr/>
            </a:lvl4pPr>
            <a:lvl5pPr marL="1600200">
              <a:spcBef>
                <a:spcPts val="50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66573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92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288" userDrawn="1">
          <p15:clr>
            <a:srgbClr val="FBAE40"/>
          </p15:clr>
        </p15:guide>
        <p15:guide id="4" orient="horz" pos="4032" userDrawn="1">
          <p15:clr>
            <a:srgbClr val="FBAE40"/>
          </p15:clr>
        </p15:guide>
        <p15:guide id="5" pos="288" userDrawn="1">
          <p15:clr>
            <a:srgbClr val="FBAE40"/>
          </p15:clr>
        </p15:guide>
        <p15:guide id="6" pos="3840" userDrawn="1">
          <p15:clr>
            <a:srgbClr val="FBAE40"/>
          </p15:clr>
        </p15:guide>
        <p15:guide id="7" orient="horz" pos="3720" userDrawn="1">
          <p15:clr>
            <a:srgbClr val="FBAE40"/>
          </p15:clr>
        </p15:guide>
        <p15:guide id="8" pos="7104" userDrawn="1">
          <p15:clr>
            <a:srgbClr val="FBAE40"/>
          </p15:clr>
        </p15:guide>
        <p15:guide id="9" pos="576" userDrawn="1">
          <p15:clr>
            <a:srgbClr val="FBAE40"/>
          </p15:clr>
        </p15:guide>
        <p15:guide id="11" orient="horz" pos="576" userDrawn="1">
          <p15:clr>
            <a:srgbClr val="FBAE40"/>
          </p15:clr>
        </p15:guide>
        <p15:guide id="12" orient="horz" pos="1728" userDrawn="1">
          <p15:clr>
            <a:srgbClr val="FBAE40"/>
          </p15:clr>
        </p15:guide>
        <p15:guide id="13" orient="horz" pos="132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B468743-342F-6CA4-7BA5-942F2C4C23B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</a:blip>
          <a:srcRect l="1151" t="1794" r="25966" b="25175"/>
          <a:stretch/>
        </p:blipFill>
        <p:spPr>
          <a:xfrm flipV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914400"/>
            <a:ext cx="5788152" cy="4992624"/>
          </a:xfrm>
        </p:spPr>
        <p:txBody>
          <a:bodyPr wrap="square" anchor="t">
            <a:normAutofit/>
          </a:bodyPr>
          <a:lstStyle>
            <a:lvl1pPr algn="l">
              <a:defRPr sz="6000" b="1" spc="0" baseline="0">
                <a:solidFill>
                  <a:schemeClr val="bg1"/>
                </a:solidFill>
                <a:effectLst/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3A175ECB-7AC9-8B60-1D2A-0DA9D75F91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39712" y="914400"/>
            <a:ext cx="4434840" cy="4992624"/>
          </a:xfrm>
        </p:spPr>
        <p:txBody>
          <a:bodyPr anchor="b">
            <a:normAutofit/>
          </a:bodyPr>
          <a:lstStyle>
            <a:lvl1pPr marL="0" indent="0" algn="l">
              <a:lnSpc>
                <a:spcPct val="70000"/>
              </a:lnSpc>
              <a:buNone/>
              <a:defRPr sz="2400" b="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487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AE6DF8E-0BE6-01D3-6E0E-FA7114CAD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914400" y="465439"/>
            <a:ext cx="9563100" cy="448960"/>
          </a:xfrm>
        </p:spPr>
        <p:txBody>
          <a:bodyPr tIns="0" anchor="t"/>
          <a:lstStyle>
            <a:lvl1pPr algn="l">
              <a:defRPr sz="1200" spc="80" baseline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655300" y="465439"/>
            <a:ext cx="1079500" cy="448960"/>
          </a:xfrm>
        </p:spPr>
        <p:txBody>
          <a:bodyPr tIns="0" anchor="t"/>
          <a:lstStyle>
            <a:lvl1pPr algn="r">
              <a:defRPr sz="1200" b="1" spc="-80" baseline="0">
                <a:solidFill>
                  <a:schemeClr val="bg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64A01A7-6E88-9214-D446-06ECA717AA2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6483096" cy="3163824"/>
          </a:xfrm>
        </p:spPr>
        <p:txBody>
          <a:bodyPr anchor="b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2587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92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288" userDrawn="1">
          <p15:clr>
            <a:srgbClr val="FBAE40"/>
          </p15:clr>
        </p15:guide>
        <p15:guide id="4" orient="horz" pos="4032" userDrawn="1">
          <p15:clr>
            <a:srgbClr val="FBAE40"/>
          </p15:clr>
        </p15:guide>
        <p15:guide id="5" pos="288" userDrawn="1">
          <p15:clr>
            <a:srgbClr val="FBAE40"/>
          </p15:clr>
        </p15:guide>
        <p15:guide id="6" pos="3840" userDrawn="1">
          <p15:clr>
            <a:srgbClr val="FBAE40"/>
          </p15:clr>
        </p15:guide>
        <p15:guide id="7" orient="horz" pos="3720" userDrawn="1">
          <p15:clr>
            <a:srgbClr val="FBAE40"/>
          </p15:clr>
        </p15:guide>
        <p15:guide id="8" pos="7104" userDrawn="1">
          <p15:clr>
            <a:srgbClr val="FBAE40"/>
          </p15:clr>
        </p15:guide>
        <p15:guide id="9" pos="576" userDrawn="1">
          <p15:clr>
            <a:srgbClr val="FBAE40"/>
          </p15:clr>
        </p15:guide>
        <p15:guide id="11" orient="horz" pos="576" userDrawn="1">
          <p15:clr>
            <a:srgbClr val="FBAE40"/>
          </p15:clr>
        </p15:guide>
        <p15:guide id="12" orient="horz" pos="1728" userDrawn="1">
          <p15:clr>
            <a:srgbClr val="FBAE40"/>
          </p15:clr>
        </p15:guide>
        <p15:guide id="13" orient="horz" pos="132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35669C7-03B9-341C-8E54-929B3B89CBA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t="26965" r="31989" b="5024"/>
          <a:stretch/>
        </p:blipFill>
        <p:spPr>
          <a:xfrm rot="10800000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77256" y="914400"/>
            <a:ext cx="5806440" cy="5129784"/>
          </a:xfrm>
        </p:spPr>
        <p:txBody>
          <a:bodyPr wrap="square" anchor="b">
            <a:normAutofit/>
          </a:bodyPr>
          <a:lstStyle>
            <a:lvl1pPr algn="r">
              <a:defRPr sz="5400" b="1" spc="0" baseline="0">
                <a:solidFill>
                  <a:schemeClr val="bg1"/>
                </a:solidFill>
                <a:effectLst/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8A97C257-0C1F-79D6-2080-F863FF7F2DE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914400"/>
            <a:ext cx="4927249" cy="4991099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281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01392AC-2F17-140B-1676-75B74CAC606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t="15701" r="40485" b="24784"/>
          <a:stretch/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3822192"/>
            <a:ext cx="10360152" cy="2221992"/>
          </a:xfrm>
        </p:spPr>
        <p:txBody>
          <a:bodyPr wrap="square" anchor="b">
            <a:normAutofit/>
          </a:bodyPr>
          <a:lstStyle>
            <a:lvl1pPr algn="l">
              <a:defRPr sz="5400" b="1" spc="0" baseline="0">
                <a:solidFill>
                  <a:schemeClr val="bg1"/>
                </a:solidFill>
                <a:effectLst/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03336" y="914400"/>
            <a:ext cx="2880360" cy="2130552"/>
          </a:xfrm>
        </p:spPr>
        <p:txBody>
          <a:bodyPr anchor="t">
            <a:normAutofit/>
          </a:bodyPr>
          <a:lstStyle>
            <a:lvl1pPr marL="0" indent="0" algn="r">
              <a:buNone/>
              <a:defRPr sz="2000" b="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Picture Placeholder 7">
            <a:extLst>
              <a:ext uri="{FF2B5EF4-FFF2-40B4-BE49-F238E27FC236}">
                <a16:creationId xmlns:a16="http://schemas.microsoft.com/office/drawing/2014/main" id="{DB65A55A-B3A8-36E5-D327-23E999B961F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14400" y="0"/>
            <a:ext cx="6940296" cy="3273552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080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AE6DF8E-0BE6-01D3-6E0E-FA7114CAD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914400" y="465439"/>
            <a:ext cx="9563100" cy="448960"/>
          </a:xfrm>
        </p:spPr>
        <p:txBody>
          <a:bodyPr tIns="0" anchor="t"/>
          <a:lstStyle>
            <a:lvl1pPr algn="l">
              <a:defRPr sz="1200" spc="80" baseline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655300" y="465439"/>
            <a:ext cx="1079500" cy="448960"/>
          </a:xfrm>
        </p:spPr>
        <p:txBody>
          <a:bodyPr tIns="0" anchor="t"/>
          <a:lstStyle>
            <a:lvl1pPr algn="r">
              <a:defRPr sz="1200" b="1" spc="-80" baseline="0">
                <a:solidFill>
                  <a:schemeClr val="bg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64A01A7-6E88-9214-D446-06ECA717AA2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6483096" cy="3163824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0049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92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288" userDrawn="1">
          <p15:clr>
            <a:srgbClr val="FBAE40"/>
          </p15:clr>
        </p15:guide>
        <p15:guide id="4" orient="horz" pos="4032" userDrawn="1">
          <p15:clr>
            <a:srgbClr val="FBAE40"/>
          </p15:clr>
        </p15:guide>
        <p15:guide id="5" pos="288" userDrawn="1">
          <p15:clr>
            <a:srgbClr val="FBAE40"/>
          </p15:clr>
        </p15:guide>
        <p15:guide id="6" pos="3840" userDrawn="1">
          <p15:clr>
            <a:srgbClr val="FBAE40"/>
          </p15:clr>
        </p15:guide>
        <p15:guide id="7" orient="horz" pos="3720" userDrawn="1">
          <p15:clr>
            <a:srgbClr val="FBAE40"/>
          </p15:clr>
        </p15:guide>
        <p15:guide id="8" pos="7104" userDrawn="1">
          <p15:clr>
            <a:srgbClr val="FBAE40"/>
          </p15:clr>
        </p15:guide>
        <p15:guide id="9" pos="576" userDrawn="1">
          <p15:clr>
            <a:srgbClr val="FBAE40"/>
          </p15:clr>
        </p15:guide>
        <p15:guide id="11" orient="horz" pos="576" userDrawn="1">
          <p15:clr>
            <a:srgbClr val="FBAE40"/>
          </p15:clr>
        </p15:guide>
        <p15:guide id="12" orient="horz" pos="1728" userDrawn="1">
          <p15:clr>
            <a:srgbClr val="FBAE40"/>
          </p15:clr>
        </p15:guide>
        <p15:guide id="13" orient="horz" pos="132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0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1CB9F3A-C4B7-7DED-7AB7-0E1DC0872B0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</a:blip>
          <a:srcRect l="10741" t="4074" r="13612" b="20124"/>
          <a:stretch/>
        </p:blipFill>
        <p:spPr>
          <a:xfrm>
            <a:off x="-1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914400"/>
            <a:ext cx="10360152" cy="3008376"/>
          </a:xfrm>
        </p:spPr>
        <p:txBody>
          <a:bodyPr wrap="square" anchor="b">
            <a:normAutofit/>
          </a:bodyPr>
          <a:lstStyle>
            <a:lvl1pPr algn="ctr">
              <a:defRPr sz="6000" b="1" spc="0" baseline="0">
                <a:solidFill>
                  <a:schemeClr val="bg1"/>
                </a:solidFill>
                <a:effectLst/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3A175ECB-7AC9-8B60-1D2A-0DA9D75F91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0" y="4078224"/>
            <a:ext cx="10360152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 b="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884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0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AE6DF8E-0BE6-01D3-6E0E-FA7114CAD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914400" y="465439"/>
            <a:ext cx="9563100" cy="448960"/>
          </a:xfrm>
        </p:spPr>
        <p:txBody>
          <a:bodyPr tIns="0" anchor="t"/>
          <a:lstStyle>
            <a:lvl1pPr algn="l">
              <a:defRPr sz="1200" spc="80" baseline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655300" y="465439"/>
            <a:ext cx="1079500" cy="448960"/>
          </a:xfrm>
        </p:spPr>
        <p:txBody>
          <a:bodyPr tIns="0" anchor="t"/>
          <a:lstStyle>
            <a:lvl1pPr algn="r">
              <a:defRPr sz="1200" b="1" spc="-80" baseline="0">
                <a:solidFill>
                  <a:schemeClr val="bg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64A01A7-6E88-9214-D446-06ECA717AA2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4791456" cy="3163824"/>
          </a:xfrm>
        </p:spPr>
        <p:txBody>
          <a:bodyPr anchor="t"/>
          <a:lstStyle>
            <a:lvl1pPr marL="0" indent="0">
              <a:buNone/>
              <a:defRPr/>
            </a:lvl1pPr>
            <a:lvl2pPr marL="228600">
              <a:spcBef>
                <a:spcPts val="1000"/>
              </a:spcBef>
              <a:defRPr/>
            </a:lvl2pPr>
            <a:lvl3pPr marL="685800">
              <a:spcBef>
                <a:spcPts val="1000"/>
              </a:spcBef>
              <a:defRPr/>
            </a:lvl3pPr>
            <a:lvl4pPr marL="1143000">
              <a:spcBef>
                <a:spcPts val="1000"/>
              </a:spcBef>
              <a:defRPr/>
            </a:lvl4pPr>
            <a:lvl5pPr marL="1600200">
              <a:spcBef>
                <a:spcPts val="100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Content Placeholder 4">
            <a:extLst>
              <a:ext uri="{FF2B5EF4-FFF2-40B4-BE49-F238E27FC236}">
                <a16:creationId xmlns:a16="http://schemas.microsoft.com/office/drawing/2014/main" id="{5B836612-0E94-8F3F-6E06-2FDBC37564B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492240" y="2743200"/>
            <a:ext cx="4791456" cy="3163824"/>
          </a:xfrm>
        </p:spPr>
        <p:txBody>
          <a:bodyPr anchor="t"/>
          <a:lstStyle>
            <a:lvl1pPr marL="0" indent="0">
              <a:buNone/>
              <a:defRPr/>
            </a:lvl1pPr>
            <a:lvl2pPr marL="228600">
              <a:spcBef>
                <a:spcPts val="1000"/>
              </a:spcBef>
              <a:defRPr/>
            </a:lvl2pPr>
            <a:lvl3pPr marL="685800">
              <a:spcBef>
                <a:spcPts val="1000"/>
              </a:spcBef>
              <a:defRPr/>
            </a:lvl3pPr>
            <a:lvl4pPr marL="1143000">
              <a:spcBef>
                <a:spcPts val="1000"/>
              </a:spcBef>
              <a:defRPr/>
            </a:lvl4pPr>
            <a:lvl5pPr marL="1600200">
              <a:spcBef>
                <a:spcPts val="100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6370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92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288" userDrawn="1">
          <p15:clr>
            <a:srgbClr val="FBAE40"/>
          </p15:clr>
        </p15:guide>
        <p15:guide id="4" orient="horz" pos="4032" userDrawn="1">
          <p15:clr>
            <a:srgbClr val="FBAE40"/>
          </p15:clr>
        </p15:guide>
        <p15:guide id="5" pos="288" userDrawn="1">
          <p15:clr>
            <a:srgbClr val="FBAE40"/>
          </p15:clr>
        </p15:guide>
        <p15:guide id="6" pos="3840" userDrawn="1">
          <p15:clr>
            <a:srgbClr val="FBAE40"/>
          </p15:clr>
        </p15:guide>
        <p15:guide id="7" orient="horz" pos="3720" userDrawn="1">
          <p15:clr>
            <a:srgbClr val="FBAE40"/>
          </p15:clr>
        </p15:guide>
        <p15:guide id="8" pos="7104" userDrawn="1">
          <p15:clr>
            <a:srgbClr val="FBAE40"/>
          </p15:clr>
        </p15:guide>
        <p15:guide id="9" pos="576" userDrawn="1">
          <p15:clr>
            <a:srgbClr val="FBAE40"/>
          </p15:clr>
        </p15:guide>
        <p15:guide id="11" orient="horz" pos="576" userDrawn="1">
          <p15:clr>
            <a:srgbClr val="FBAE40"/>
          </p15:clr>
        </p15:guide>
        <p15:guide id="12" orient="horz" pos="1728" userDrawn="1">
          <p15:clr>
            <a:srgbClr val="FBAE40"/>
          </p15:clr>
        </p15:guide>
        <p15:guide id="13" orient="horz" pos="132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0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AE6DF8E-0BE6-01D3-6E0E-FA7114CAD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914400" y="465439"/>
            <a:ext cx="9563100" cy="448960"/>
          </a:xfrm>
        </p:spPr>
        <p:txBody>
          <a:bodyPr tIns="0" anchor="t"/>
          <a:lstStyle>
            <a:lvl1pPr algn="l">
              <a:defRPr sz="1200" spc="80" baseline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655300" y="465439"/>
            <a:ext cx="1079500" cy="448960"/>
          </a:xfrm>
        </p:spPr>
        <p:txBody>
          <a:bodyPr tIns="0" anchor="t"/>
          <a:lstStyle>
            <a:lvl1pPr algn="r">
              <a:defRPr sz="1200" b="1" spc="-80" baseline="0">
                <a:solidFill>
                  <a:schemeClr val="bg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64A01A7-6E88-9214-D446-06ECA717AA2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4791456" cy="3163824"/>
          </a:xfrm>
        </p:spPr>
        <p:txBody>
          <a:bodyPr anchor="t"/>
          <a:lstStyle>
            <a:lvl1pPr marL="0" indent="0">
              <a:buNone/>
              <a:defRPr/>
            </a:lvl1pPr>
            <a:lvl2pPr marL="512064" indent="-512064">
              <a:spcBef>
                <a:spcPts val="1000"/>
              </a:spcBef>
              <a:buFont typeface="+mj-lt"/>
              <a:buAutoNum type="arabicPeriod"/>
              <a:defRPr/>
            </a:lvl2pPr>
            <a:lvl3pPr marL="1097280" indent="-512064">
              <a:spcBef>
                <a:spcPts val="1000"/>
              </a:spcBef>
              <a:buFont typeface="+mj-lt"/>
              <a:buAutoNum type="alphaLcPeriod"/>
              <a:defRPr/>
            </a:lvl3pPr>
            <a:lvl4pPr marL="1645920" indent="-512064">
              <a:spcBef>
                <a:spcPts val="1000"/>
              </a:spcBef>
              <a:buFont typeface="+mj-lt"/>
              <a:buAutoNum type="arabicParenR"/>
              <a:defRPr/>
            </a:lvl4pPr>
            <a:lvl5pPr marL="2194560" indent="-512064">
              <a:spcBef>
                <a:spcPts val="1000"/>
              </a:spcBef>
              <a:buFont typeface="+mj-lt"/>
              <a:buAutoNum type="alphaLcParenR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Content Placeholder 4">
            <a:extLst>
              <a:ext uri="{FF2B5EF4-FFF2-40B4-BE49-F238E27FC236}">
                <a16:creationId xmlns:a16="http://schemas.microsoft.com/office/drawing/2014/main" id="{5B836612-0E94-8F3F-6E06-2FDBC37564B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492240" y="2743200"/>
            <a:ext cx="4791456" cy="3163824"/>
          </a:xfrm>
        </p:spPr>
        <p:txBody>
          <a:bodyPr anchor="t"/>
          <a:lstStyle>
            <a:lvl1pPr marL="0" indent="0">
              <a:buNone/>
              <a:defRPr/>
            </a:lvl1pPr>
            <a:lvl2pPr marL="228600">
              <a:spcBef>
                <a:spcPts val="1000"/>
              </a:spcBef>
              <a:defRPr/>
            </a:lvl2pPr>
            <a:lvl3pPr marL="685800">
              <a:spcBef>
                <a:spcPts val="1000"/>
              </a:spcBef>
              <a:defRPr/>
            </a:lvl3pPr>
            <a:lvl4pPr marL="1143000">
              <a:spcBef>
                <a:spcPts val="1000"/>
              </a:spcBef>
              <a:defRPr/>
            </a:lvl4pPr>
            <a:lvl5pPr marL="1600200">
              <a:spcBef>
                <a:spcPts val="100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5229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92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288" userDrawn="1">
          <p15:clr>
            <a:srgbClr val="FBAE40"/>
          </p15:clr>
        </p15:guide>
        <p15:guide id="4" orient="horz" pos="4032" userDrawn="1">
          <p15:clr>
            <a:srgbClr val="FBAE40"/>
          </p15:clr>
        </p15:guide>
        <p15:guide id="5" pos="288" userDrawn="1">
          <p15:clr>
            <a:srgbClr val="FBAE40"/>
          </p15:clr>
        </p15:guide>
        <p15:guide id="6" pos="3840" userDrawn="1">
          <p15:clr>
            <a:srgbClr val="FBAE40"/>
          </p15:clr>
        </p15:guide>
        <p15:guide id="7" orient="horz" pos="3720" userDrawn="1">
          <p15:clr>
            <a:srgbClr val="FBAE40"/>
          </p15:clr>
        </p15:guide>
        <p15:guide id="8" pos="7104" userDrawn="1">
          <p15:clr>
            <a:srgbClr val="FBAE40"/>
          </p15:clr>
        </p15:guide>
        <p15:guide id="9" pos="576" userDrawn="1">
          <p15:clr>
            <a:srgbClr val="FBAE40"/>
          </p15:clr>
        </p15:guide>
        <p15:guide id="11" orient="horz" pos="576" userDrawn="1">
          <p15:clr>
            <a:srgbClr val="FBAE40"/>
          </p15:clr>
        </p15:guide>
        <p15:guide id="12" orient="horz" pos="1728" userDrawn="1">
          <p15:clr>
            <a:srgbClr val="FBAE40"/>
          </p15:clr>
        </p15:guide>
        <p15:guide id="13" orient="horz" pos="132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and imag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AE6DF8E-0BE6-01D3-6E0E-FA7114CAD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914400" y="465439"/>
            <a:ext cx="9563100" cy="448960"/>
          </a:xfrm>
        </p:spPr>
        <p:txBody>
          <a:bodyPr tIns="0" anchor="t"/>
          <a:lstStyle>
            <a:lvl1pPr algn="l">
              <a:defRPr sz="1200" spc="80" baseline="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655300" y="465439"/>
            <a:ext cx="1079500" cy="448960"/>
          </a:xfrm>
        </p:spPr>
        <p:txBody>
          <a:bodyPr tIns="0" anchor="t"/>
          <a:lstStyle>
            <a:lvl1pPr algn="r">
              <a:defRPr sz="1200" b="1" spc="-80" baseline="0">
                <a:solidFill>
                  <a:schemeClr val="bg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Picture Placeholder 7">
            <a:extLst>
              <a:ext uri="{FF2B5EF4-FFF2-40B4-BE49-F238E27FC236}">
                <a16:creationId xmlns:a16="http://schemas.microsoft.com/office/drawing/2014/main" id="{7723F4FA-7ADE-EA52-E869-4842D0C7FC9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2743200"/>
            <a:ext cx="4764024" cy="316382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Content Placeholder 4">
            <a:extLst>
              <a:ext uri="{FF2B5EF4-FFF2-40B4-BE49-F238E27FC236}">
                <a16:creationId xmlns:a16="http://schemas.microsoft.com/office/drawing/2014/main" id="{5B836612-0E94-8F3F-6E06-2FDBC37564B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312664" y="2743200"/>
            <a:ext cx="5971032" cy="3163824"/>
          </a:xfrm>
        </p:spPr>
        <p:txBody>
          <a:bodyPr anchor="t"/>
          <a:lstStyle>
            <a:lvl1pPr marL="0" indent="0">
              <a:buNone/>
              <a:defRPr/>
            </a:lvl1pPr>
            <a:lvl2pPr marL="228600">
              <a:spcBef>
                <a:spcPts val="1000"/>
              </a:spcBef>
              <a:defRPr/>
            </a:lvl2pPr>
            <a:lvl3pPr marL="685800">
              <a:spcBef>
                <a:spcPts val="1000"/>
              </a:spcBef>
              <a:defRPr/>
            </a:lvl3pPr>
            <a:lvl4pPr marL="1143000">
              <a:spcBef>
                <a:spcPts val="1000"/>
              </a:spcBef>
              <a:defRPr/>
            </a:lvl4pPr>
            <a:lvl5pPr marL="1600200">
              <a:spcBef>
                <a:spcPts val="100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924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92" userDrawn="1">
          <p15:clr>
            <a:srgbClr val="FBAE40"/>
          </p15:clr>
        </p15:guide>
        <p15:guide id="2" orient="horz" pos="2160" userDrawn="1">
          <p15:clr>
            <a:srgbClr val="FBAE40"/>
          </p15:clr>
        </p15:guide>
        <p15:guide id="3" orient="horz" pos="288" userDrawn="1">
          <p15:clr>
            <a:srgbClr val="FBAE40"/>
          </p15:clr>
        </p15:guide>
        <p15:guide id="4" orient="horz" pos="4032" userDrawn="1">
          <p15:clr>
            <a:srgbClr val="FBAE40"/>
          </p15:clr>
        </p15:guide>
        <p15:guide id="5" pos="288" userDrawn="1">
          <p15:clr>
            <a:srgbClr val="FBAE40"/>
          </p15:clr>
        </p15:guide>
        <p15:guide id="6" pos="3840" userDrawn="1">
          <p15:clr>
            <a:srgbClr val="FBAE40"/>
          </p15:clr>
        </p15:guide>
        <p15:guide id="7" orient="horz" pos="3720" userDrawn="1">
          <p15:clr>
            <a:srgbClr val="FBAE40"/>
          </p15:clr>
        </p15:guide>
        <p15:guide id="8" pos="7104" userDrawn="1">
          <p15:clr>
            <a:srgbClr val="FBAE40"/>
          </p15:clr>
        </p15:guide>
        <p15:guide id="9" pos="576" userDrawn="1">
          <p15:clr>
            <a:srgbClr val="FBAE40"/>
          </p15:clr>
        </p15:guide>
        <p15:guide id="11" orient="horz" pos="576" userDrawn="1">
          <p15:clr>
            <a:srgbClr val="FBAE40"/>
          </p15:clr>
        </p15:guide>
        <p15:guide id="12" orient="horz" pos="1728" userDrawn="1">
          <p15:clr>
            <a:srgbClr val="FBAE40"/>
          </p15:clr>
        </p15:guide>
        <p15:guide id="13" orient="horz" pos="132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1F3310A-1B80-61B0-BFD3-6FD50289445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>
            <a:alphaModFix/>
          </a:blip>
          <a:srcRect l="19567" r="13056" b="32624"/>
          <a:stretch/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AD8424F-C2F4-1029-7B75-2B8A9326B3D7}"/>
              </a:ext>
            </a:extLst>
          </p:cNvPr>
          <p:cNvSpPr/>
          <p:nvPr userDrawn="1"/>
        </p:nvSpPr>
        <p:spPr>
          <a:xfrm>
            <a:off x="139700" y="136525"/>
            <a:ext cx="11912600" cy="65849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0152" cy="11795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43200"/>
            <a:ext cx="6483096" cy="31638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988552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4400" y="457200"/>
            <a:ext cx="9564624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2760" y="466344"/>
            <a:ext cx="1078992" cy="4480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u="sng" kern="1200" cap="all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aitoolsdirectory.com/" TargetMode="External"/><Relationship Id="rId2" Type="http://schemas.openxmlformats.org/officeDocument/2006/relationships/hyperlink" Target="https://roadmap.sh/" TargetMode="External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zapier.com/blog/best-ai-productivity-tools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mailto:president_aiml_ppts@csvtu.ac.in" TargetMode="Externa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10670F10-A7D9-0850-FBA3-0930C575E5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1199" y="2171700"/>
            <a:ext cx="8358910" cy="1916915"/>
          </a:xfrm>
        </p:spPr>
        <p:txBody>
          <a:bodyPr/>
          <a:lstStyle/>
          <a:p>
            <a:r>
              <a:rPr lang="en-US" dirty="0" err="1"/>
              <a:t>Gnosvia</a:t>
            </a:r>
            <a:br>
              <a:rPr lang="en-US" dirty="0"/>
            </a:br>
            <a:r>
              <a:rPr lang="en-US" dirty="0"/>
              <a:t>(Ai &amp; </a:t>
            </a:r>
            <a:r>
              <a:rPr lang="en-US" dirty="0" err="1"/>
              <a:t>Ml</a:t>
            </a:r>
            <a:r>
              <a:rPr lang="en-US" dirty="0"/>
              <a:t> Club)</a:t>
            </a:r>
          </a:p>
        </p:txBody>
      </p:sp>
    </p:spTree>
    <p:extLst>
      <p:ext uri="{BB962C8B-B14F-4D97-AF65-F5344CB8AC3E}">
        <p14:creationId xmlns:p14="http://schemas.microsoft.com/office/powerpoint/2010/main" val="27646662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33E591D-BF59-75A6-B1C9-DBC3D8D72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0152" cy="563418"/>
          </a:xfrm>
        </p:spPr>
        <p:txBody>
          <a:bodyPr>
            <a:normAutofit/>
          </a:bodyPr>
          <a:lstStyle/>
          <a:p>
            <a:r>
              <a:rPr lang="en-US" sz="3200" b="1" dirty="0"/>
              <a:t>Excellent Resources to Get Started: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73853D-0859-25EA-1D31-63186A9C4A99}"/>
              </a:ext>
            </a:extLst>
          </p:cNvPr>
          <p:cNvSpPr txBox="1"/>
          <p:nvPr/>
        </p:nvSpPr>
        <p:spPr>
          <a:xfrm>
            <a:off x="1034473" y="2115250"/>
            <a:ext cx="1014152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Roadmaps:</a:t>
            </a:r>
            <a:r>
              <a:rPr lang="en-IN" dirty="0">
                <a:solidFill>
                  <a:schemeClr val="bg1"/>
                </a:solidFill>
              </a:rPr>
              <a:t> </a:t>
            </a:r>
            <a:r>
              <a:rPr lang="en-IN" dirty="0">
                <a:hlinkClick r:id="rId2"/>
              </a:rPr>
              <a:t>Developer Roadmaps - roadmap.sh</a:t>
            </a:r>
            <a:endParaRPr lang="en-IN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Competitions &amp; Datasets: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Kaggle</a:t>
            </a:r>
            <a:r>
              <a:rPr lang="en-US" dirty="0">
                <a:solidFill>
                  <a:schemeClr val="bg1"/>
                </a:solidFill>
              </a:rPr>
              <a:t> is the #1 platform for data science. You can find datasets for any project you can imagine, compete, and learn from others' code.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Community &amp; Models: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</a:rPr>
              <a:t>Hugging Face</a:t>
            </a:r>
            <a:r>
              <a:rPr lang="en-US" dirty="0">
                <a:solidFill>
                  <a:schemeClr val="bg1"/>
                </a:solidFill>
              </a:rPr>
              <a:t> is the go-to place for pre-trained NLP models and datasets.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AI Tools: </a:t>
            </a:r>
            <a:r>
              <a:rPr lang="en-IN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AI Tools Directory</a:t>
            </a:r>
            <a:r>
              <a:rPr lang="en-IN" dirty="0">
                <a:solidFill>
                  <a:schemeClr val="bg1"/>
                </a:solidFill>
              </a:rPr>
              <a:t> , </a:t>
            </a:r>
            <a:r>
              <a:rPr lang="en-US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The best AI productivity tools in 2025 | Zapier</a:t>
            </a:r>
            <a:endParaRPr lang="en-IN" dirty="0">
              <a:solidFill>
                <a:schemeClr val="bg1"/>
              </a:solidFill>
            </a:endParaRPr>
          </a:p>
          <a:p>
            <a:endParaRPr lang="en-IN" b="1" dirty="0">
              <a:solidFill>
                <a:schemeClr val="bg1"/>
              </a:solidFill>
            </a:endParaRPr>
          </a:p>
          <a:p>
            <a:endParaRPr lang="en-IN" b="1" dirty="0">
              <a:solidFill>
                <a:schemeClr val="bg1"/>
              </a:solidFill>
            </a:endParaRPr>
          </a:p>
          <a:p>
            <a:endParaRPr lang="en-IN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77720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E84FE57-ACC8-E12E-51C9-465F5367E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50976"/>
            <a:ext cx="10360152" cy="551503"/>
          </a:xfrm>
        </p:spPr>
        <p:txBody>
          <a:bodyPr>
            <a:normAutofit fontScale="90000"/>
          </a:bodyPr>
          <a:lstStyle/>
          <a:p>
            <a:r>
              <a:rPr lang="en-US" b="1" u="none" dirty="0"/>
              <a:t>How to Get Into the Club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428EF86-3B08-5568-D474-9159463731F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1939635"/>
            <a:ext cx="10243127" cy="3685309"/>
          </a:xfrm>
        </p:spPr>
        <p:txBody>
          <a:bodyPr>
            <a:normAutofit/>
          </a:bodyPr>
          <a:lstStyle/>
          <a:p>
            <a:r>
              <a:rPr lang="en-US" b="1" dirty="0"/>
              <a:t>The Recruitment Process: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Application Form:</a:t>
            </a:r>
            <a:r>
              <a:rPr lang="en-US" dirty="0"/>
              <a:t> Fill out our online form [Scan QR]. Tell us about yourself and why you're interested in AI/ML.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MCQ Test:</a:t>
            </a:r>
            <a:r>
              <a:rPr lang="en-US" dirty="0"/>
              <a:t> A small, non-graded task designed to assess your problem-solving approach and logical thinking and in context to the team. </a:t>
            </a:r>
            <a:r>
              <a:rPr lang="en-US" i="1" dirty="0"/>
              <a:t>Don't worry, it's beginner-friendly!</a:t>
            </a:r>
            <a:r>
              <a:rPr lang="en-US" dirty="0"/>
              <a:t> We want to see how you think.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Personal Interview:</a:t>
            </a:r>
            <a:r>
              <a:rPr lang="en-US" dirty="0"/>
              <a:t> A short, friendly chat with us. We want to get to know you, understand your interests, and see if you're a good fit for our community culture. It's a two-way street—you can ask us questions too!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We are recruiting for all teams!</a:t>
            </a:r>
            <a:r>
              <a:rPr lang="en-US" dirty="0"/>
              <a:t> Indicate your preference in the application form.</a:t>
            </a:r>
          </a:p>
        </p:txBody>
      </p:sp>
    </p:spTree>
    <p:extLst>
      <p:ext uri="{BB962C8B-B14F-4D97-AF65-F5344CB8AC3E}">
        <p14:creationId xmlns:p14="http://schemas.microsoft.com/office/powerpoint/2010/main" val="5492275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B566B05-B531-FC75-F87D-D500C9FB77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526C6FE-0B55-6DFB-66CC-C5F2A4F9EBCE}"/>
              </a:ext>
            </a:extLst>
          </p:cNvPr>
          <p:cNvSpPr txBox="1"/>
          <p:nvPr/>
        </p:nvSpPr>
        <p:spPr>
          <a:xfrm>
            <a:off x="803564" y="914399"/>
            <a:ext cx="10557163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IN" sz="3200" dirty="0">
              <a:solidFill>
                <a:schemeClr val="bg1"/>
              </a:solidFill>
            </a:endParaRPr>
          </a:p>
          <a:p>
            <a:pPr algn="ctr"/>
            <a:endParaRPr lang="en-IN" sz="3200" dirty="0">
              <a:solidFill>
                <a:schemeClr val="bg1"/>
              </a:solidFill>
            </a:endParaRPr>
          </a:p>
          <a:p>
            <a:pPr algn="ctr"/>
            <a:endParaRPr lang="en-IN" sz="3200" dirty="0">
              <a:solidFill>
                <a:schemeClr val="bg1"/>
              </a:solidFill>
            </a:endParaRPr>
          </a:p>
          <a:p>
            <a:pPr algn="ctr"/>
            <a:endParaRPr lang="en-IN" sz="3200" dirty="0">
              <a:solidFill>
                <a:schemeClr val="bg1"/>
              </a:solidFill>
            </a:endParaRPr>
          </a:p>
          <a:p>
            <a:pPr algn="ctr"/>
            <a:r>
              <a:rPr lang="en-IN" sz="3200" dirty="0">
                <a:solidFill>
                  <a:schemeClr val="bg1"/>
                </a:solidFill>
              </a:rPr>
              <a:t>Any Questions?</a:t>
            </a:r>
          </a:p>
          <a:p>
            <a:pPr algn="ctr"/>
            <a:endParaRPr lang="en-IN" sz="3200" dirty="0">
              <a:solidFill>
                <a:schemeClr val="bg1"/>
              </a:solidFill>
            </a:endParaRPr>
          </a:p>
          <a:p>
            <a:pPr algn="ctr"/>
            <a:endParaRPr lang="en-IN" sz="3200" dirty="0">
              <a:solidFill>
                <a:schemeClr val="bg1"/>
              </a:solidFill>
            </a:endParaRPr>
          </a:p>
          <a:p>
            <a:pPr algn="ctr"/>
            <a:endParaRPr lang="en-IN" sz="3200" dirty="0">
              <a:solidFill>
                <a:schemeClr val="bg1"/>
              </a:solidFill>
            </a:endParaRPr>
          </a:p>
          <a:p>
            <a:pPr algn="ctr"/>
            <a:endParaRPr lang="en-IN" sz="3200" dirty="0">
              <a:solidFill>
                <a:schemeClr val="bg1"/>
              </a:solidFill>
            </a:endParaRPr>
          </a:p>
          <a:p>
            <a:pPr algn="ctr"/>
            <a:endParaRPr lang="en-IN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87572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76DB28B-FA60-17E6-0C4A-727AB9611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55300" y="-714095"/>
            <a:ext cx="1079500" cy="1628494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5" name="Content Placeholder 4" descr="A qr code with a logo&#10;&#10;AI-generated content may be incorrect.">
            <a:extLst>
              <a:ext uri="{FF2B5EF4-FFF2-40B4-BE49-F238E27FC236}">
                <a16:creationId xmlns:a16="http://schemas.microsoft.com/office/drawing/2014/main" id="{DFA0D64E-EAAB-4AD1-A9E3-53EAFE596231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5039155" y="1910887"/>
            <a:ext cx="2110643" cy="3035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3089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542CE-B1FF-F5F8-B080-90809092D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1924" y="2854036"/>
            <a:ext cx="5788152" cy="1496291"/>
          </a:xfrm>
        </p:spPr>
        <p:txBody>
          <a:bodyPr/>
          <a:lstStyle/>
          <a:p>
            <a:pPr algn="ctr"/>
            <a:r>
              <a:rPr lang="en-US" dirty="0"/>
              <a:t>Thank 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6F0BF0-B107-5FCC-4DFD-8E4AD8FDAE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24364" y="3500582"/>
            <a:ext cx="8281970" cy="1874981"/>
          </a:xfrm>
        </p:spPr>
        <p:txBody>
          <a:bodyPr/>
          <a:lstStyle/>
          <a:p>
            <a:pPr algn="ctr"/>
            <a:r>
              <a:rPr lang="en-US" dirty="0"/>
              <a:t>Contact us:</a:t>
            </a:r>
          </a:p>
          <a:p>
            <a:pPr algn="ctr"/>
            <a:r>
              <a:rPr lang="en-US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president_aiml_ppts@csvtu.ac.in</a:t>
            </a:r>
            <a:endParaRPr lang="en-US" dirty="0"/>
          </a:p>
          <a:p>
            <a:pPr algn="ctr"/>
            <a:r>
              <a:rPr lang="en-US" dirty="0"/>
              <a:t>vicepresident_aiml_ppts@csvtu.ac.in</a:t>
            </a:r>
          </a:p>
        </p:txBody>
      </p:sp>
    </p:spTree>
    <p:extLst>
      <p:ext uri="{BB962C8B-B14F-4D97-AF65-F5344CB8AC3E}">
        <p14:creationId xmlns:p14="http://schemas.microsoft.com/office/powerpoint/2010/main" val="2370036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>
            <a:extLst>
              <a:ext uri="{FF2B5EF4-FFF2-40B4-BE49-F238E27FC236}">
                <a16:creationId xmlns:a16="http://schemas.microsoft.com/office/drawing/2014/main" id="{BAC2BC53-0CE7-3117-0C3D-9435FF277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0152" cy="1179576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0F3601A2-1153-809A-A08D-4131BD4FF60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6483096" cy="3163824"/>
          </a:xfrm>
        </p:spPr>
        <p:txBody>
          <a:bodyPr/>
          <a:lstStyle/>
          <a:p>
            <a:r>
              <a:rPr lang="en-US" dirty="0"/>
              <a:t>Why AI &amp; ML</a:t>
            </a:r>
          </a:p>
          <a:p>
            <a:r>
              <a:rPr lang="en-US" dirty="0"/>
              <a:t>About Us</a:t>
            </a:r>
          </a:p>
          <a:p>
            <a:r>
              <a:rPr lang="en-US" dirty="0"/>
              <a:t>Our Vision &amp; Goals</a:t>
            </a:r>
          </a:p>
          <a:p>
            <a:r>
              <a:rPr lang="en-US" dirty="0"/>
              <a:t>What We Provide</a:t>
            </a:r>
          </a:p>
          <a:p>
            <a:r>
              <a:rPr lang="en-US" dirty="0"/>
              <a:t>Meet the Teams</a:t>
            </a:r>
          </a:p>
          <a:p>
            <a:r>
              <a:rPr lang="en-US" dirty="0"/>
              <a:t>How to Get Started</a:t>
            </a:r>
          </a:p>
          <a:p>
            <a:r>
              <a:rPr lang="en-US" dirty="0"/>
              <a:t>How To Join Us</a:t>
            </a:r>
          </a:p>
          <a:p>
            <a:r>
              <a:rPr lang="en-US" dirty="0"/>
              <a:t>Q&amp;A Session</a:t>
            </a:r>
          </a:p>
        </p:txBody>
      </p:sp>
    </p:spTree>
    <p:extLst>
      <p:ext uri="{BB962C8B-B14F-4D97-AF65-F5344CB8AC3E}">
        <p14:creationId xmlns:p14="http://schemas.microsoft.com/office/powerpoint/2010/main" val="3065282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539E34-DD2A-50F7-669D-A349E9EEE1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1C8E00A-F80C-1E1D-3260-282E028DA9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77256" y="914400"/>
            <a:ext cx="5806440" cy="5129784"/>
          </a:xfrm>
        </p:spPr>
        <p:txBody>
          <a:bodyPr/>
          <a:lstStyle/>
          <a:p>
            <a:r>
              <a:rPr lang="en-US" dirty="0"/>
              <a:t>Why AI &amp; ML?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0C126AD-0068-EAF7-0716-5EB0CC503F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355" y="1645873"/>
            <a:ext cx="4026189" cy="3349789"/>
          </a:xfrm>
          <a:prstGeom prst="rect">
            <a:avLst/>
          </a:prstGeom>
          <a:effectLst>
            <a:softEdge rad="114300"/>
          </a:effectLst>
        </p:spPr>
      </p:pic>
    </p:spTree>
    <p:extLst>
      <p:ext uri="{BB962C8B-B14F-4D97-AF65-F5344CB8AC3E}">
        <p14:creationId xmlns:p14="http://schemas.microsoft.com/office/powerpoint/2010/main" val="4281222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0E6713D-4FB0-915D-75A8-7BF3DF2B16E5}"/>
              </a:ext>
            </a:extLst>
          </p:cNvPr>
          <p:cNvSpPr txBox="1"/>
          <p:nvPr/>
        </p:nvSpPr>
        <p:spPr>
          <a:xfrm>
            <a:off x="1071419" y="2105891"/>
            <a:ext cx="9661236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We are a community of passionate learners, builders, and innovators dedicated to exploring the vast world of Artificial Intelligence and Machine Learning.</a:t>
            </a:r>
          </a:p>
          <a:p>
            <a:endParaRPr lang="en-US" sz="2000" b="1" dirty="0">
              <a:solidFill>
                <a:schemeClr val="bg1"/>
              </a:solidFill>
            </a:endParaRPr>
          </a:p>
          <a:p>
            <a:endParaRPr lang="en-US" sz="2000" b="1" dirty="0">
              <a:solidFill>
                <a:schemeClr val="bg1"/>
              </a:solidFill>
            </a:endParaRPr>
          </a:p>
          <a:p>
            <a:endParaRPr lang="en-US" sz="2000" b="1" dirty="0">
              <a:solidFill>
                <a:schemeClr val="bg1"/>
              </a:solidFill>
            </a:endParaRPr>
          </a:p>
          <a:p>
            <a:endParaRPr lang="en-US" sz="2000" b="1" dirty="0">
              <a:solidFill>
                <a:schemeClr val="bg1"/>
              </a:solidFill>
            </a:endParaRPr>
          </a:p>
          <a:p>
            <a:endParaRPr lang="en-US" sz="2000" b="1" dirty="0">
              <a:solidFill>
                <a:schemeClr val="bg1"/>
              </a:solidFill>
            </a:endParaRPr>
          </a:p>
          <a:p>
            <a:r>
              <a:rPr lang="en-US" sz="2000" b="1" u="sng" dirty="0">
                <a:solidFill>
                  <a:schemeClr val="bg1"/>
                </a:solidFill>
              </a:rPr>
              <a:t>Our Mission</a:t>
            </a:r>
            <a:r>
              <a:rPr lang="en-US" sz="2000" b="1" dirty="0">
                <a:solidFill>
                  <a:schemeClr val="bg1"/>
                </a:solidFill>
              </a:rPr>
              <a:t>: To demystify AI/ML for everyone, foster a culture of collaborative learning, and empower students to apply their knowledge to solve real-world problems. Whether you're a complete beginner who's just curious or an experienced coder, this is the place for you.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C84373-AC14-FE84-6106-396DBD2C2941}"/>
              </a:ext>
            </a:extLst>
          </p:cNvPr>
          <p:cNvSpPr txBox="1"/>
          <p:nvPr/>
        </p:nvSpPr>
        <p:spPr>
          <a:xfrm>
            <a:off x="1071419" y="729980"/>
            <a:ext cx="58023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5400" b="1" dirty="0">
                <a:solidFill>
                  <a:schemeClr val="bg1"/>
                </a:solidFill>
              </a:rPr>
              <a:t>About Us : </a:t>
            </a:r>
            <a:r>
              <a:rPr lang="en-IN" sz="5400" b="1" dirty="0" err="1">
                <a:solidFill>
                  <a:schemeClr val="bg1"/>
                </a:solidFill>
              </a:rPr>
              <a:t>Gnosvia</a:t>
            </a:r>
            <a:endParaRPr lang="en-IN" sz="5400" b="1" dirty="0">
              <a:solidFill>
                <a:schemeClr val="bg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067284B-B26D-E43B-FD5A-3ADF785D58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8521" y="333018"/>
            <a:ext cx="1072077" cy="1320291"/>
          </a:xfrm>
          <a:prstGeom prst="rect">
            <a:avLst/>
          </a:prstGeom>
          <a:effectLst>
            <a:softEdge rad="50800"/>
          </a:effectLst>
        </p:spPr>
      </p:pic>
    </p:spTree>
    <p:extLst>
      <p:ext uri="{BB962C8B-B14F-4D97-AF65-F5344CB8AC3E}">
        <p14:creationId xmlns:p14="http://schemas.microsoft.com/office/powerpoint/2010/main" val="444146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052DBB5-7951-6BD8-B025-ABCC20D40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21406"/>
            <a:ext cx="10360152" cy="1179576"/>
          </a:xfrm>
        </p:spPr>
        <p:txBody>
          <a:bodyPr>
            <a:normAutofit/>
          </a:bodyPr>
          <a:lstStyle/>
          <a:p>
            <a:r>
              <a:rPr lang="en-US" sz="4800" b="1" dirty="0"/>
              <a:t>Our Goals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9A14529-13B2-5F66-A8E9-EA890736E5A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400" y="2382982"/>
            <a:ext cx="10224655" cy="31638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/>
              <a:t>Our primary goal is your growth. We aim to:</a:t>
            </a:r>
          </a:p>
          <a:p>
            <a:r>
              <a:rPr lang="en-US" sz="2000" b="1" dirty="0"/>
              <a:t>Build a Strong Foundation:</a:t>
            </a:r>
            <a:r>
              <a:rPr lang="en-US" sz="2000" dirty="0"/>
              <a:t> Provide a clear path to understanding the core mathematical and programming concepts behind AI/ML.</a:t>
            </a:r>
          </a:p>
          <a:p>
            <a:r>
              <a:rPr lang="en-US" sz="2000" b="1" dirty="0"/>
              <a:t>Bridge Theory and Practice:</a:t>
            </a:r>
            <a:r>
              <a:rPr lang="en-US" sz="2000" dirty="0"/>
              <a:t> Move beyond textbooks. We focus on hands-on projects, workshops, and competitions.</a:t>
            </a:r>
          </a:p>
          <a:p>
            <a:r>
              <a:rPr lang="en-US" sz="2000" b="1" dirty="0"/>
              <a:t>Foster a Collaborative Community:</a:t>
            </a:r>
            <a:r>
              <a:rPr lang="en-US" sz="2000" dirty="0"/>
              <a:t> Create a space where you can ask questions, share ideas, find project partners, and learn together.</a:t>
            </a:r>
          </a:p>
          <a:p>
            <a:r>
              <a:rPr lang="en-US" sz="2000" b="1" dirty="0"/>
              <a:t>Develop Industry-Ready Skills:</a:t>
            </a:r>
            <a:r>
              <a:rPr lang="en-US" sz="2000" dirty="0"/>
              <a:t> Equip you with the tools and experience that companies are looking for.</a:t>
            </a:r>
          </a:p>
          <a:p>
            <a:r>
              <a:rPr lang="en-US" sz="2000" b="1" dirty="0"/>
              <a:t>Promote Ethical AI:</a:t>
            </a:r>
            <a:r>
              <a:rPr lang="en-US" sz="2000" dirty="0"/>
              <a:t> Encourage discussions about the responsible development and deployment of AI technologies.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52F93C-400D-DF93-7A0A-FC2C44A224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6000" y="527247"/>
            <a:ext cx="1739756" cy="1760887"/>
          </a:xfrm>
          <a:prstGeom prst="rect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  <a:effectLst>
            <a:softEdge rad="215900"/>
          </a:effectLst>
        </p:spPr>
      </p:pic>
    </p:spTree>
    <p:extLst>
      <p:ext uri="{BB962C8B-B14F-4D97-AF65-F5344CB8AC3E}">
        <p14:creationId xmlns:p14="http://schemas.microsoft.com/office/powerpoint/2010/main" val="2375419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741DD-9A1B-F636-68CB-E8BB4C6D08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914400"/>
            <a:ext cx="10360152" cy="3008376"/>
          </a:xfrm>
        </p:spPr>
        <p:txBody>
          <a:bodyPr/>
          <a:lstStyle/>
          <a:p>
            <a:r>
              <a:rPr lang="en-US" dirty="0"/>
              <a:t>What We Provide?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7FE90F-D6A3-DE10-0562-A8CB5322F8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0" y="4078224"/>
            <a:ext cx="10360152" cy="1828800"/>
          </a:xfrm>
        </p:spPr>
        <p:txBody>
          <a:bodyPr/>
          <a:lstStyle/>
          <a:p>
            <a:r>
              <a:rPr lang="en-US" b="1" dirty="0"/>
              <a:t>Your Member Benefits</a:t>
            </a:r>
          </a:p>
        </p:txBody>
      </p:sp>
    </p:spTree>
    <p:extLst>
      <p:ext uri="{BB962C8B-B14F-4D97-AF65-F5344CB8AC3E}">
        <p14:creationId xmlns:p14="http://schemas.microsoft.com/office/powerpoint/2010/main" val="110975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122986CE-AA8E-1418-439B-F77570D96F70}"/>
              </a:ext>
            </a:extLst>
          </p:cNvPr>
          <p:cNvSpPr txBox="1"/>
          <p:nvPr/>
        </p:nvSpPr>
        <p:spPr>
          <a:xfrm>
            <a:off x="364836" y="671691"/>
            <a:ext cx="11462327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Hands-on Workshops:</a:t>
            </a:r>
            <a:r>
              <a:rPr lang="en-US" dirty="0">
                <a:solidFill>
                  <a:schemeClr val="bg1"/>
                </a:solidFill>
              </a:rPr>
              <a:t> From "Python for Machine Learning" to "Building Your First Neural Network," we'll guide you step-by-step.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Project-Based Learning:</a:t>
            </a:r>
            <a:r>
              <a:rPr lang="en-US" dirty="0">
                <a:solidFill>
                  <a:schemeClr val="bg1"/>
                </a:solidFill>
              </a:rPr>
              <a:t> Work in teams on exciting projects, building a portfolio that showcases your skills. Imagine building a model that can predict stock prices or generate its own poetry!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Kaggle Competitions:</a:t>
            </a:r>
            <a:r>
              <a:rPr lang="en-US" dirty="0">
                <a:solidFill>
                  <a:schemeClr val="bg1"/>
                </a:solidFill>
              </a:rPr>
              <a:t> We form teams and participate in global data science competitions on platforms like Kaggle. It's a fantastic way to test your skills against a global community.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Guest Lectures &amp; Seminars:</a:t>
            </a:r>
            <a:r>
              <a:rPr lang="en-US" dirty="0">
                <a:solidFill>
                  <a:schemeClr val="bg1"/>
                </a:solidFill>
              </a:rPr>
              <a:t> Learn from industry experts, professors, and senior students who share their experiences and insights.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Mentorship Program:</a:t>
            </a:r>
            <a:r>
              <a:rPr lang="en-US" dirty="0">
                <a:solidFill>
                  <a:schemeClr val="bg1"/>
                </a:solidFill>
              </a:rPr>
              <a:t> Get paired with senior members who can guide you on your learning journey, projects, and career path.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Networking Opportunities:</a:t>
            </a:r>
            <a:r>
              <a:rPr lang="en-US" dirty="0">
                <a:solidFill>
                  <a:schemeClr val="bg1"/>
                </a:solidFill>
              </a:rPr>
              <a:t> Connect with like-minded peers, alumni, and professionals in the field.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92037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9ABFC16-251A-1872-8EB9-094CC65E9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018" y="914398"/>
            <a:ext cx="10360152" cy="626365"/>
          </a:xfrm>
        </p:spPr>
        <p:txBody>
          <a:bodyPr>
            <a:normAutofit fontScale="90000"/>
          </a:bodyPr>
          <a:lstStyle/>
          <a:p>
            <a:r>
              <a:rPr lang="en-US" sz="4000" b="1" u="none" dirty="0"/>
              <a:t>Meet the Teams - Find Your Fit!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E6F2F6D-1199-9A2A-1B9F-3FD8EBB307D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4791456" cy="3163824"/>
          </a:xfrm>
        </p:spPr>
        <p:txBody>
          <a:bodyPr/>
          <a:lstStyle/>
          <a:p>
            <a:r>
              <a:rPr lang="en-US" dirty="0"/>
              <a:t>Current Teams: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Computer Vision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Natural Language Processing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Multimodal AI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Reinforcement Learning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Research and Optimization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 &amp; Outreach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D2598C-29A4-3C23-BFCD-86D16001D47C}"/>
              </a:ext>
            </a:extLst>
          </p:cNvPr>
          <p:cNvSpPr txBox="1"/>
          <p:nvPr/>
        </p:nvSpPr>
        <p:spPr>
          <a:xfrm>
            <a:off x="6242951" y="2743200"/>
            <a:ext cx="47914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Future Teams (Proposed)*: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Bioinformatics &amp; Healthcare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Quantum Computing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Embedded &amp; IoT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4F4604-EB7B-59CC-5504-CC8E8E6AD1E0}"/>
              </a:ext>
            </a:extLst>
          </p:cNvPr>
          <p:cNvSpPr txBox="1"/>
          <p:nvPr/>
        </p:nvSpPr>
        <p:spPr>
          <a:xfrm>
            <a:off x="775855" y="6040582"/>
            <a:ext cx="10492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i="1" dirty="0">
                <a:solidFill>
                  <a:schemeClr val="bg1"/>
                </a:solidFill>
              </a:rPr>
              <a:t>* Total Number of Members in Club ought to be under upper limit set by Society</a:t>
            </a:r>
          </a:p>
        </p:txBody>
      </p:sp>
    </p:spTree>
    <p:extLst>
      <p:ext uri="{BB962C8B-B14F-4D97-AF65-F5344CB8AC3E}">
        <p14:creationId xmlns:p14="http://schemas.microsoft.com/office/powerpoint/2010/main" val="12881400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9457EB0-5F4A-BC62-ACDA-C1858459B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255" y="849744"/>
            <a:ext cx="10360152" cy="955096"/>
          </a:xfrm>
        </p:spPr>
        <p:txBody>
          <a:bodyPr/>
          <a:lstStyle/>
          <a:p>
            <a:r>
              <a:rPr lang="en-US" sz="4000" b="1" dirty="0"/>
              <a:t>Your Learning Path </a:t>
            </a:r>
            <a:br>
              <a:rPr lang="en-US" dirty="0"/>
            </a:br>
            <a:r>
              <a:rPr lang="en-US" sz="2000" dirty="0"/>
              <a:t>A Structured Roadmap</a:t>
            </a:r>
          </a:p>
        </p:txBody>
      </p:sp>
      <p:sp>
        <p:nvSpPr>
          <p:cNvPr id="16" name="Rectangle 5">
            <a:extLst>
              <a:ext uri="{FF2B5EF4-FFF2-40B4-BE49-F238E27FC236}">
                <a16:creationId xmlns:a16="http://schemas.microsoft.com/office/drawing/2014/main" id="{DA2C73E3-A11F-5A11-A8B6-A249274A97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255" y="2523326"/>
            <a:ext cx="10610965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Phase 1: The Essentials (Beginner)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Programming: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Master Python and its key libraries (NumPy, Pandas, Matplotlib).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Mathematics: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*Linear Algebra, *Probability, and **Calculus.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Phase 2: Core Machine Learning (Intermediate)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*Machine Learning, **Deep Learning, **Domain Specifics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Model Optimization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Phase 3: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MLOps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28575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Deployment &amp; Production</a:t>
            </a:r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/>
                </a:solidFill>
              </a:rPr>
              <a:t>Model Monitoring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6ED84C6-413C-F8CD-7361-C60C7A63A612}"/>
              </a:ext>
            </a:extLst>
          </p:cNvPr>
          <p:cNvSpPr txBox="1"/>
          <p:nvPr/>
        </p:nvSpPr>
        <p:spPr>
          <a:xfrm>
            <a:off x="709491" y="5772727"/>
            <a:ext cx="10872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i="1" dirty="0">
                <a:solidFill>
                  <a:schemeClr val="bg1"/>
                </a:solidFill>
              </a:rPr>
              <a:t>P.S Our Club has resources for * and resources are being compiled for **</a:t>
            </a:r>
          </a:p>
        </p:txBody>
      </p:sp>
    </p:spTree>
    <p:extLst>
      <p:ext uri="{BB962C8B-B14F-4D97-AF65-F5344CB8AC3E}">
        <p14:creationId xmlns:p14="http://schemas.microsoft.com/office/powerpoint/2010/main" val="458504364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TM77929380">
      <a:dk1>
        <a:srgbClr val="000000"/>
      </a:dk1>
      <a:lt1>
        <a:srgbClr val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7929380_win32_SD_v4" id="{FF6791CE-8A46-4E30-BBEB-5F2323043503}" vid="{107E73D9-B12F-464E-997E-142EF79586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30" ma:contentTypeDescription="Create a new document." ma:contentTypeScope="" ma:versionID="cec0622158e8f13124e9e8fd4de31bd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b52f30ab005d15df08657af532e6e38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  <xsd:element ref="ns2:MediaServiceBilling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hidden="true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hidden="tru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hidden="true" ma:internalName="Background" ma:readOnly="false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BillingMetadata" ma:index="33" nillable="true" ma:displayName="MediaServiceBillingMetadata" ma:hidden="true" ma:internalName="MediaServiceBillingMetadata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76CE1C2-24FF-4125-B61C-AD39973FCD0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AF23494-F630-4E01-81EA-AA2F2975971E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5DA7B19D-87CC-4C2C-AA8E-9627D3BFD4E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Depth design</Template>
  <TotalTime>227</TotalTime>
  <Words>783</Words>
  <Application>Microsoft Office PowerPoint</Application>
  <PresentationFormat>Widescreen</PresentationFormat>
  <Paragraphs>98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Depth</vt:lpstr>
      <vt:lpstr>Gnosvia (Ai &amp; Ml Club)</vt:lpstr>
      <vt:lpstr>AGENDA</vt:lpstr>
      <vt:lpstr>Why AI &amp; ML?   </vt:lpstr>
      <vt:lpstr>PowerPoint Presentation</vt:lpstr>
      <vt:lpstr>Our Goals </vt:lpstr>
      <vt:lpstr>What We Provide?</vt:lpstr>
      <vt:lpstr>PowerPoint Presentation</vt:lpstr>
      <vt:lpstr>Meet the Teams - Find Your Fit!</vt:lpstr>
      <vt:lpstr>Your Learning Path  A Structured Roadmap</vt:lpstr>
      <vt:lpstr>Excellent Resources to Get Started:</vt:lpstr>
      <vt:lpstr>How to Get Into the Club</vt:lpstr>
      <vt:lpstr>PowerPoint Presentation</vt:lpstr>
      <vt:lpstr>PowerPoint Presentation</vt:lpstr>
      <vt:lpstr>Thank 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Sharad Thakur</dc:creator>
  <cp:lastModifiedBy>Sharad Thakur</cp:lastModifiedBy>
  <cp:revision>8</cp:revision>
  <dcterms:created xsi:type="dcterms:W3CDTF">2025-09-02T19:43:56Z</dcterms:created>
  <dcterms:modified xsi:type="dcterms:W3CDTF">2025-09-03T08:26:20Z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  <property fmtid="{D5CDD505-2E9C-101B-9397-08002B2CF9AE}" pid="4" name="ClassificationContentMarkingFooterLocations">
    <vt:lpwstr>Depth:8</vt:lpwstr>
  </property>
  <property fmtid="{D5CDD505-2E9C-101B-9397-08002B2CF9AE}" pid="5" name="ClassificationContentMarkingFooterText">
    <vt:lpwstr>Classified as Microsoft Confidential</vt:lpwstr>
  </property>
</Properties>
</file>