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9447"/>
    <a:srgbClr val="FFA751"/>
    <a:srgbClr val="F9BE83"/>
    <a:srgbClr val="C2E3CF"/>
    <a:srgbClr val="9BBB59"/>
    <a:srgbClr val="39B0D4"/>
    <a:srgbClr val="727272"/>
    <a:srgbClr val="010000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78" y="7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9/25/2025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jcaonline.org/archives/volume186/number14/isika-2024-ijca-cfec52ffcb73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904055" y="2076450"/>
            <a:ext cx="3203509" cy="3426237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2013" y="1355313"/>
            <a:ext cx="6639487" cy="449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SIH25033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</a:t>
            </a:r>
          </a:p>
          <a:p>
            <a:pPr algn="just">
              <a:lnSpc>
                <a:spcPct val="200000"/>
              </a:lnSpc>
            </a:pPr>
            <a:r>
              <a:rPr lang="en-US" b="1" dirty="0"/>
              <a:t>Al-Based Smart Allocation Engine for PM Internship Scheme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Theme- </a:t>
            </a:r>
            <a:r>
              <a:rPr lang="en-IN" sz="2000" b="1" dirty="0"/>
              <a:t>Smart Automation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ID -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Name (Registered on portal)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512104" y="90168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dirty="0"/>
              <a:t>Al-Based Smart Allocation Engine for </a:t>
            </a:r>
            <a:br>
              <a:rPr lang="en-US" sz="3600" dirty="0"/>
            </a:br>
            <a:r>
              <a:rPr lang="en-US" sz="3600" dirty="0"/>
              <a:t>PM Internship Scheme</a:t>
            </a:r>
            <a:endParaRPr lang="en-US" sz="3600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63053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BUG-0</a:t>
            </a:r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4D623E-6F5A-D5D4-D890-FBF1E6010196}"/>
              </a:ext>
            </a:extLst>
          </p:cNvPr>
          <p:cNvSpPr txBox="1"/>
          <p:nvPr/>
        </p:nvSpPr>
        <p:spPr>
          <a:xfrm>
            <a:off x="1049533" y="1813803"/>
            <a:ext cx="1048118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Problem</a:t>
            </a:r>
            <a:r>
              <a:rPr lang="en-IN" b="1" dirty="0"/>
              <a:t> : </a:t>
            </a:r>
            <a:r>
              <a:rPr lang="en-US" dirty="0"/>
              <a:t>The PM Internship Scheme struggles with manual matching, leading to delays, inefficiency, and unfair selections, particularly in applying quotas for rural students, social categories, and previous participants.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1BE110-CD7F-0D59-0DAE-90554E4CFB86}"/>
              </a:ext>
            </a:extLst>
          </p:cNvPr>
          <p:cNvSpPr txBox="1"/>
          <p:nvPr/>
        </p:nvSpPr>
        <p:spPr>
          <a:xfrm>
            <a:off x="661280" y="3012780"/>
            <a:ext cx="519478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Proposed Solution</a:t>
            </a:r>
          </a:p>
          <a:p>
            <a:pPr algn="ctr"/>
            <a:endParaRPr lang="en-IN" sz="700" b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AI-based matching by skills, location, and quotas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Fair representation through affirmative action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/>
              <a:t>Transparent, explainable results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sz="5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Admin dashboard for compliance and analytics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3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Real-time updates to students and companies</a:t>
            </a:r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BF7560DC-2073-3DDD-1EDC-B8C5DB16DE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76" b="5953"/>
          <a:stretch>
            <a:fillRect/>
          </a:stretch>
        </p:blipFill>
        <p:spPr bwMode="auto">
          <a:xfrm>
            <a:off x="6290126" y="2490911"/>
            <a:ext cx="5194778" cy="4139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381245" y="13583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BUG-0</a:t>
            </a:r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6685D4E7-7B9C-E976-1784-42F9326514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4" t="8148" b="7407"/>
          <a:stretch>
            <a:fillRect/>
          </a:stretch>
        </p:blipFill>
        <p:spPr bwMode="auto">
          <a:xfrm>
            <a:off x="7393858" y="1200097"/>
            <a:ext cx="4656628" cy="321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989D29C-8403-ADE8-30F0-8830B882C3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3" t="7910" r="4620" b="12867"/>
          <a:stretch>
            <a:fillRect/>
          </a:stretch>
        </p:blipFill>
        <p:spPr bwMode="auto">
          <a:xfrm>
            <a:off x="521112" y="1248791"/>
            <a:ext cx="6695768" cy="309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46E83C-067C-5C17-0306-88234183D2BE}"/>
              </a:ext>
            </a:extLst>
          </p:cNvPr>
          <p:cNvSpPr txBox="1"/>
          <p:nvPr/>
        </p:nvSpPr>
        <p:spPr>
          <a:xfrm>
            <a:off x="793959" y="4538067"/>
            <a:ext cx="10518544" cy="21929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Algorithm Used</a:t>
            </a:r>
          </a:p>
          <a:p>
            <a:endParaRPr lang="en-IN" sz="1050" b="1" dirty="0"/>
          </a:p>
          <a:p>
            <a:r>
              <a:rPr lang="en-IN" dirty="0"/>
              <a:t>1.Similarity Matrix</a:t>
            </a:r>
          </a:p>
          <a:p>
            <a:r>
              <a:rPr lang="en-IN" dirty="0"/>
              <a:t>2. Kth Nearest Neighbour</a:t>
            </a:r>
          </a:p>
          <a:p>
            <a:r>
              <a:rPr lang="en-IN" dirty="0"/>
              <a:t>3. TF-IDF (Term Frequency-Inverse Document Frequency) </a:t>
            </a:r>
          </a:p>
          <a:p>
            <a:r>
              <a:rPr lang="en-IN" dirty="0"/>
              <a:t>4. Locality Sensitive Hashing (for Fast and Effective matching In larger datasets)</a:t>
            </a:r>
          </a:p>
          <a:p>
            <a:r>
              <a:rPr lang="en-IN" dirty="0"/>
              <a:t>5. Inverted Index</a:t>
            </a:r>
          </a:p>
          <a:p>
            <a:r>
              <a:rPr lang="en-IN" dirty="0"/>
              <a:t>6. Approximate Nearest Neighbour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BUG-0</a:t>
            </a:r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B6A0B0F3-5E3F-4B1D-F65D-288C362F09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77"/>
          <a:stretch>
            <a:fillRect/>
          </a:stretch>
        </p:blipFill>
        <p:spPr bwMode="auto">
          <a:xfrm>
            <a:off x="4563869" y="1095375"/>
            <a:ext cx="7486617" cy="494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3546EF86-5C3C-3237-1C27-6B61EF2F14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7" b="5131"/>
          <a:stretch>
            <a:fillRect/>
          </a:stretch>
        </p:blipFill>
        <p:spPr bwMode="auto">
          <a:xfrm>
            <a:off x="543268" y="1395246"/>
            <a:ext cx="4443629" cy="485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BUG-0</a:t>
            </a:r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1C10559-ACC0-D3BF-1A4B-A3BA888FD0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9" b="4867"/>
          <a:stretch>
            <a:fillRect/>
          </a:stretch>
        </p:blipFill>
        <p:spPr bwMode="auto">
          <a:xfrm>
            <a:off x="329773" y="1268456"/>
            <a:ext cx="5353665" cy="48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CDF1AA16-0D77-BB5C-8B03-6588BCDD19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75" b="8680"/>
          <a:stretch>
            <a:fillRect/>
          </a:stretch>
        </p:blipFill>
        <p:spPr bwMode="auto">
          <a:xfrm>
            <a:off x="5498259" y="1538654"/>
            <a:ext cx="6693741" cy="4050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1581630" y="1395246"/>
            <a:ext cx="9385300" cy="46198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b="1" dirty="0"/>
              <a:t>AI-Based Internship Recommendation System</a:t>
            </a:r>
            <a:endParaRPr lang="en-IN" dirty="0"/>
          </a:p>
          <a:p>
            <a:pPr lvl="1">
              <a:lnSpc>
                <a:spcPct val="150000"/>
              </a:lnSpc>
            </a:pPr>
            <a:r>
              <a:rPr lang="en-IN" dirty="0"/>
              <a:t>Explores hybrid recommendation algorithms for personalized internship matches.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b="1" dirty="0"/>
              <a:t>A Case-based Reasoning (CBR) Internship Placement Model</a:t>
            </a:r>
            <a:endParaRPr lang="en-IN" dirty="0"/>
          </a:p>
          <a:p>
            <a:pPr lvl="1">
              <a:lnSpc>
                <a:spcPct val="150000"/>
              </a:lnSpc>
            </a:pPr>
            <a:r>
              <a:rPr lang="en-IN" dirty="0"/>
              <a:t>IJCA Paper: </a:t>
            </a:r>
            <a:r>
              <a:rPr lang="en-IN" dirty="0">
                <a:hlinkClick r:id="rId3"/>
              </a:rPr>
              <a:t>CBR Internship Placement Model</a:t>
            </a:r>
            <a:endParaRPr lang="en-IN" dirty="0"/>
          </a:p>
          <a:p>
            <a:pPr lvl="1">
              <a:lnSpc>
                <a:spcPct val="150000"/>
              </a:lnSpc>
            </a:pPr>
            <a:r>
              <a:rPr lang="en-IN" dirty="0"/>
              <a:t>Discusses AI-driven profile matching for internship acquisition with real-time analytics.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b="1" dirty="0"/>
              <a:t>From Affirmative Action to Affirmative Algorithms: Legal Challenges</a:t>
            </a:r>
            <a:endParaRPr lang="en-IN" dirty="0"/>
          </a:p>
          <a:p>
            <a:pPr lvl="1">
              <a:lnSpc>
                <a:spcPct val="150000"/>
              </a:lnSpc>
            </a:pPr>
            <a:r>
              <a:rPr lang="en-IN" dirty="0"/>
              <a:t>Examines fairness and legal challenges in algorithmic affirmative action in AI systems.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b="1" dirty="0"/>
              <a:t>AI Matching Platforms and Advanced Technology in Job Matching</a:t>
            </a:r>
            <a:endParaRPr lang="en-IN" dirty="0"/>
          </a:p>
          <a:p>
            <a:pPr lvl="1">
              <a:lnSpc>
                <a:spcPct val="150000"/>
              </a:lnSpc>
            </a:pPr>
            <a:r>
              <a:rPr lang="en-IN" dirty="0"/>
              <a:t>Overview of technological advances in job and internship matching platforms.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b="1" dirty="0"/>
              <a:t>Navigating Techniques in Job Recommender Systems</a:t>
            </a:r>
            <a:endParaRPr lang="en-IN" dirty="0"/>
          </a:p>
          <a:p>
            <a:pPr lvl="1">
              <a:lnSpc>
                <a:spcPct val="150000"/>
              </a:lnSpc>
            </a:pPr>
            <a:r>
              <a:rPr lang="en-IN" dirty="0"/>
              <a:t>Discusses algorithms and techniques suitable for internship recommendation systems.</a:t>
            </a:r>
          </a:p>
        </p:txBody>
      </p:sp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BUG-0</a:t>
            </a:r>
            <a:endParaRPr lang="en-IN" dirty="0"/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7741</TotalTime>
  <Words>277</Words>
  <Application>Microsoft Office PowerPoint</Application>
  <PresentationFormat>Widescreen</PresentationFormat>
  <Paragraphs>55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Arial</vt:lpstr>
      <vt:lpstr>Calibri</vt:lpstr>
      <vt:lpstr>Courier New</vt:lpstr>
      <vt:lpstr>Garamond</vt:lpstr>
      <vt:lpstr>Times New Roman</vt:lpstr>
      <vt:lpstr>TradeGothic</vt:lpstr>
      <vt:lpstr>Office Theme</vt:lpstr>
      <vt:lpstr>SMART INDIA HACKATHON 2025</vt:lpstr>
      <vt:lpstr> Al-Based Smart Allocation Engine for  PM Internship Scheme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CyberMatic AmAn</cp:lastModifiedBy>
  <cp:revision>151</cp:revision>
  <dcterms:created xsi:type="dcterms:W3CDTF">2013-12-12T18:46:50Z</dcterms:created>
  <dcterms:modified xsi:type="dcterms:W3CDTF">2025-09-24T21:18:37Z</dcterms:modified>
  <cp:category/>
</cp:coreProperties>
</file>